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5" d="100"/>
          <a:sy n="65" d="100"/>
        </p:scale>
        <p:origin x="54"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DF9478F-AB42-4D3C-9CB9-EC53EF968210}" type="datetimeFigureOut">
              <a:rPr lang="en-US" smtClean="0"/>
              <a:t>9/11/2023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2A2A0B-7678-45A2-83DF-5B8DD88590EF}" type="slidenum">
              <a:rPr lang="en-US" smtClean="0"/>
              <a:t>‹#›</a:t>
            </a:fld>
            <a:endParaRPr lang="en-US"/>
          </a:p>
        </p:txBody>
      </p:sp>
    </p:spTree>
    <p:extLst>
      <p:ext uri="{BB962C8B-B14F-4D97-AF65-F5344CB8AC3E}">
        <p14:creationId xmlns:p14="http://schemas.microsoft.com/office/powerpoint/2010/main" val="4829678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DF9478F-AB42-4D3C-9CB9-EC53EF968210}" type="datetimeFigureOut">
              <a:rPr lang="en-US" smtClean="0"/>
              <a:t>9/11/2023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2A2A0B-7678-45A2-83DF-5B8DD88590EF}" type="slidenum">
              <a:rPr lang="en-US" smtClean="0"/>
              <a:t>‹#›</a:t>
            </a:fld>
            <a:endParaRPr lang="en-US"/>
          </a:p>
        </p:txBody>
      </p:sp>
    </p:spTree>
    <p:extLst>
      <p:ext uri="{BB962C8B-B14F-4D97-AF65-F5344CB8AC3E}">
        <p14:creationId xmlns:p14="http://schemas.microsoft.com/office/powerpoint/2010/main" val="17375541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DF9478F-AB42-4D3C-9CB9-EC53EF968210}" type="datetimeFigureOut">
              <a:rPr lang="en-US" smtClean="0"/>
              <a:t>9/11/2023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2A2A0B-7678-45A2-83DF-5B8DD88590EF}" type="slidenum">
              <a:rPr lang="en-US" smtClean="0"/>
              <a:t>‹#›</a:t>
            </a:fld>
            <a:endParaRPr lang="en-US"/>
          </a:p>
        </p:txBody>
      </p:sp>
    </p:spTree>
    <p:extLst>
      <p:ext uri="{BB962C8B-B14F-4D97-AF65-F5344CB8AC3E}">
        <p14:creationId xmlns:p14="http://schemas.microsoft.com/office/powerpoint/2010/main" val="26119970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stretch>
            <a:fillRect/>
          </a:stretch>
        </p:blipFill>
        <p:spPr>
          <a:xfrm>
            <a:off x="-23885" y="0"/>
            <a:ext cx="12215886" cy="6858000"/>
          </a:xfrm>
          <a:prstGeom prst="rect">
            <a:avLst/>
          </a:prstGeom>
        </p:spPr>
      </p:pic>
      <p:pic>
        <p:nvPicPr>
          <p:cNvPr id="11" name="图片 10"/>
          <p:cNvPicPr>
            <a:picLocks noChangeAspect="1"/>
          </p:cNvPicPr>
          <p:nvPr userDrawn="1"/>
        </p:nvPicPr>
        <p:blipFill rotWithShape="1">
          <a:blip r:embed="rId3">
            <a:extLst>
              <a:ext uri="{28A0092B-C50C-407E-A947-70E740481C1C}">
                <a14:useLocalDpi xmlns:a14="http://schemas.microsoft.com/office/drawing/2010/main" val="0"/>
              </a:ext>
            </a:extLst>
          </a:blip>
          <a:srcRect b="72963"/>
          <a:stretch/>
        </p:blipFill>
        <p:spPr>
          <a:xfrm flipV="1">
            <a:off x="-50800" y="5005388"/>
            <a:ext cx="12242800" cy="1854200"/>
          </a:xfrm>
          <a:prstGeom prst="rect">
            <a:avLst/>
          </a:prstGeom>
        </p:spPr>
      </p:pic>
      <p:pic>
        <p:nvPicPr>
          <p:cNvPr id="10" name="图片 9"/>
          <p:cNvPicPr>
            <a:picLocks noChangeAspect="1"/>
          </p:cNvPicPr>
          <p:nvPr userDrawn="1"/>
        </p:nvPicPr>
        <p:blipFill rotWithShape="1">
          <a:blip r:embed="rId3">
            <a:extLst>
              <a:ext uri="{28A0092B-C50C-407E-A947-70E740481C1C}">
                <a14:useLocalDpi xmlns:a14="http://schemas.microsoft.com/office/drawing/2010/main" val="0"/>
              </a:ext>
            </a:extLst>
          </a:blip>
          <a:srcRect b="72963"/>
          <a:stretch/>
        </p:blipFill>
        <p:spPr>
          <a:xfrm>
            <a:off x="-23884" y="-1588"/>
            <a:ext cx="12242800" cy="1854200"/>
          </a:xfrm>
          <a:prstGeom prst="rect">
            <a:avLst/>
          </a:prstGeom>
        </p:spPr>
      </p:pic>
      <p:sp>
        <p:nvSpPr>
          <p:cNvPr id="4" name="日期占位符 3">
            <a:extLst>
              <a:ext uri="{FF2B5EF4-FFF2-40B4-BE49-F238E27FC236}">
                <a16:creationId xmlns:a16="http://schemas.microsoft.com/office/drawing/2014/main" id="{AB3D19CA-56B8-C076-36C2-87018A8AAA9D}"/>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FEF8B41-CAC5-49DA-9156-65DCBE836829}" type="datetimeFigureOut">
              <a:rPr kumimoji="0" lang="zh-CN" altLang="en-US" sz="1200" b="0" i="0" u="none" strike="noStrike" kern="1200" cap="none" spc="0" normalizeH="0" baseline="0" noProof="0" smtClean="0">
                <a:ln>
                  <a:noFill/>
                </a:ln>
                <a:solidFill>
                  <a:prstClr val="black">
                    <a:tint val="75000"/>
                  </a:prstClr>
                </a:solidFill>
                <a:effectLst/>
                <a:uLnTx/>
                <a:uFillTx/>
                <a:latin typeface="微软雅黑" panose="020B0503020204020204" pitchFamily="34" charset="-122"/>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2023/9/11</a:t>
            </a:fld>
            <a:endParaRPr kumimoji="0" lang="zh-CN" altLang="en-US" sz="1200" b="0" i="0" u="none" strike="noStrike" kern="1200" cap="none" spc="0" normalizeH="0" baseline="0" noProof="0">
              <a:ln>
                <a:noFill/>
              </a:ln>
              <a:solidFill>
                <a:prstClr val="black">
                  <a:tint val="75000"/>
                </a:prstClr>
              </a:solidFill>
              <a:effectLst/>
              <a:uLnTx/>
              <a:uFillTx/>
              <a:latin typeface="微软雅黑" panose="020B0503020204020204" pitchFamily="34" charset="-122"/>
              <a:ea typeface="微软雅黑" panose="020B0503020204020204" pitchFamily="34" charset="-122"/>
              <a:cs typeface="+mn-cs"/>
            </a:endParaRPr>
          </a:p>
        </p:txBody>
      </p:sp>
      <p:sp>
        <p:nvSpPr>
          <p:cNvPr id="5" name="页脚占位符 4">
            <a:extLst>
              <a:ext uri="{FF2B5EF4-FFF2-40B4-BE49-F238E27FC236}">
                <a16:creationId xmlns:a16="http://schemas.microsoft.com/office/drawing/2014/main" id="{B8D77D8C-66D6-DCA2-DBB1-8FAE246D6C8A}"/>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微软雅黑" panose="020B0503020204020204" pitchFamily="34" charset="-122"/>
              <a:ea typeface="微软雅黑" panose="020B0503020204020204" pitchFamily="34" charset="-122"/>
              <a:cs typeface="+mn-cs"/>
            </a:endParaRPr>
          </a:p>
        </p:txBody>
      </p:sp>
      <p:sp>
        <p:nvSpPr>
          <p:cNvPr id="6" name="灯片编号占位符 5">
            <a:extLst>
              <a:ext uri="{FF2B5EF4-FFF2-40B4-BE49-F238E27FC236}">
                <a16:creationId xmlns:a16="http://schemas.microsoft.com/office/drawing/2014/main" id="{AB836911-B9BB-D33E-1723-E5149F9B986F}"/>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7531AD8-4DC2-4F0A-8757-37262589E781}" type="slidenum">
              <a:rPr kumimoji="0" lang="zh-CN" altLang="en-US" sz="1200" b="0" i="0" u="none" strike="noStrike" kern="1200" cap="none" spc="0" normalizeH="0" baseline="0" noProof="0" smtClean="0">
                <a:ln>
                  <a:noFill/>
                </a:ln>
                <a:solidFill>
                  <a:prstClr val="black">
                    <a:tint val="75000"/>
                  </a:prstClr>
                </a:solidFill>
                <a:effectLst/>
                <a:uLnTx/>
                <a:uFillTx/>
                <a:latin typeface="微软雅黑" panose="020B0503020204020204" pitchFamily="34" charset="-122"/>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微软雅黑" panose="020B0503020204020204" pitchFamily="34" charset="-122"/>
              <a:ea typeface="微软雅黑" panose="020B0503020204020204" pitchFamily="34" charset="-122"/>
              <a:cs typeface="+mn-cs"/>
            </a:endParaRPr>
          </a:p>
        </p:txBody>
      </p:sp>
      <p:sp>
        <p:nvSpPr>
          <p:cNvPr id="8" name="圆角矩形 7"/>
          <p:cNvSpPr/>
          <p:nvPr userDrawn="1"/>
        </p:nvSpPr>
        <p:spPr>
          <a:xfrm>
            <a:off x="279400" y="248404"/>
            <a:ext cx="11582400" cy="6442075"/>
          </a:xfrm>
          <a:prstGeom prst="roundRect">
            <a:avLst>
              <a:gd name="adj" fmla="val 878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cs typeface="+mn-cs"/>
            </a:endParaRPr>
          </a:p>
        </p:txBody>
      </p:sp>
    </p:spTree>
    <p:extLst>
      <p:ext uri="{BB962C8B-B14F-4D97-AF65-F5344CB8AC3E}">
        <p14:creationId xmlns:p14="http://schemas.microsoft.com/office/powerpoint/2010/main" val="22515533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pic>
        <p:nvPicPr>
          <p:cNvPr id="2" name="图片 20"/>
          <p:cNvPicPr>
            <a:picLocks noChangeAspect="1"/>
          </p:cNvPicPr>
          <p:nvPr userDrawn="1"/>
        </p:nvPicPr>
        <p:blipFill>
          <a:blip r:embed="rId2"/>
          <a:stretch>
            <a:fillRect/>
          </a:stretch>
        </p:blipFill>
        <p:spPr>
          <a:xfrm>
            <a:off x="0" y="0"/>
            <a:ext cx="12215886" cy="6858000"/>
          </a:xfrm>
          <a:prstGeom prst="rect">
            <a:avLst/>
          </a:prstGeom>
        </p:spPr>
      </p:pic>
    </p:spTree>
    <p:extLst>
      <p:ext uri="{BB962C8B-B14F-4D97-AF65-F5344CB8AC3E}">
        <p14:creationId xmlns:p14="http://schemas.microsoft.com/office/powerpoint/2010/main" val="8787440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DF9478F-AB42-4D3C-9CB9-EC53EF968210}" type="datetimeFigureOut">
              <a:rPr lang="en-US" smtClean="0"/>
              <a:t>9/11/2023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2A2A0B-7678-45A2-83DF-5B8DD88590EF}" type="slidenum">
              <a:rPr lang="en-US" smtClean="0"/>
              <a:t>‹#›</a:t>
            </a:fld>
            <a:endParaRPr lang="en-US"/>
          </a:p>
        </p:txBody>
      </p:sp>
    </p:spTree>
    <p:extLst>
      <p:ext uri="{BB962C8B-B14F-4D97-AF65-F5344CB8AC3E}">
        <p14:creationId xmlns:p14="http://schemas.microsoft.com/office/powerpoint/2010/main" val="36658739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DF9478F-AB42-4D3C-9CB9-EC53EF968210}" type="datetimeFigureOut">
              <a:rPr lang="en-US" smtClean="0"/>
              <a:t>9/11/2023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2A2A0B-7678-45A2-83DF-5B8DD88590EF}" type="slidenum">
              <a:rPr lang="en-US" smtClean="0"/>
              <a:t>‹#›</a:t>
            </a:fld>
            <a:endParaRPr lang="en-US"/>
          </a:p>
        </p:txBody>
      </p:sp>
    </p:spTree>
    <p:extLst>
      <p:ext uri="{BB962C8B-B14F-4D97-AF65-F5344CB8AC3E}">
        <p14:creationId xmlns:p14="http://schemas.microsoft.com/office/powerpoint/2010/main" val="39688653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DF9478F-AB42-4D3C-9CB9-EC53EF968210}" type="datetimeFigureOut">
              <a:rPr lang="en-US" smtClean="0"/>
              <a:t>9/11/2023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2A2A0B-7678-45A2-83DF-5B8DD88590EF}" type="slidenum">
              <a:rPr lang="en-US" smtClean="0"/>
              <a:t>‹#›</a:t>
            </a:fld>
            <a:endParaRPr lang="en-US"/>
          </a:p>
        </p:txBody>
      </p:sp>
    </p:spTree>
    <p:extLst>
      <p:ext uri="{BB962C8B-B14F-4D97-AF65-F5344CB8AC3E}">
        <p14:creationId xmlns:p14="http://schemas.microsoft.com/office/powerpoint/2010/main" val="13592547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DF9478F-AB42-4D3C-9CB9-EC53EF968210}" type="datetimeFigureOut">
              <a:rPr lang="en-US" smtClean="0"/>
              <a:t>9/11/2023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2A2A0B-7678-45A2-83DF-5B8DD88590EF}" type="slidenum">
              <a:rPr lang="en-US" smtClean="0"/>
              <a:t>‹#›</a:t>
            </a:fld>
            <a:endParaRPr lang="en-US"/>
          </a:p>
        </p:txBody>
      </p:sp>
    </p:spTree>
    <p:extLst>
      <p:ext uri="{BB962C8B-B14F-4D97-AF65-F5344CB8AC3E}">
        <p14:creationId xmlns:p14="http://schemas.microsoft.com/office/powerpoint/2010/main" val="4179153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DF9478F-AB42-4D3C-9CB9-EC53EF968210}" type="datetimeFigureOut">
              <a:rPr lang="en-US" smtClean="0"/>
              <a:t>9/11/2023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2A2A0B-7678-45A2-83DF-5B8DD88590EF}" type="slidenum">
              <a:rPr lang="en-US" smtClean="0"/>
              <a:t>‹#›</a:t>
            </a:fld>
            <a:endParaRPr lang="en-US"/>
          </a:p>
        </p:txBody>
      </p:sp>
    </p:spTree>
    <p:extLst>
      <p:ext uri="{BB962C8B-B14F-4D97-AF65-F5344CB8AC3E}">
        <p14:creationId xmlns:p14="http://schemas.microsoft.com/office/powerpoint/2010/main" val="2172336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F9478F-AB42-4D3C-9CB9-EC53EF968210}" type="datetimeFigureOut">
              <a:rPr lang="en-US" smtClean="0"/>
              <a:t>9/11/2023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2A2A0B-7678-45A2-83DF-5B8DD88590EF}" type="slidenum">
              <a:rPr lang="en-US" smtClean="0"/>
              <a:t>‹#›</a:t>
            </a:fld>
            <a:endParaRPr lang="en-US"/>
          </a:p>
        </p:txBody>
      </p:sp>
    </p:spTree>
    <p:extLst>
      <p:ext uri="{BB962C8B-B14F-4D97-AF65-F5344CB8AC3E}">
        <p14:creationId xmlns:p14="http://schemas.microsoft.com/office/powerpoint/2010/main" val="36768535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DF9478F-AB42-4D3C-9CB9-EC53EF968210}" type="datetimeFigureOut">
              <a:rPr lang="en-US" smtClean="0"/>
              <a:t>9/11/2023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2A2A0B-7678-45A2-83DF-5B8DD88590EF}" type="slidenum">
              <a:rPr lang="en-US" smtClean="0"/>
              <a:t>‹#›</a:t>
            </a:fld>
            <a:endParaRPr lang="en-US"/>
          </a:p>
        </p:txBody>
      </p:sp>
    </p:spTree>
    <p:extLst>
      <p:ext uri="{BB962C8B-B14F-4D97-AF65-F5344CB8AC3E}">
        <p14:creationId xmlns:p14="http://schemas.microsoft.com/office/powerpoint/2010/main" val="20516185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DF9478F-AB42-4D3C-9CB9-EC53EF968210}" type="datetimeFigureOut">
              <a:rPr lang="en-US" smtClean="0"/>
              <a:t>9/11/2023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2A2A0B-7678-45A2-83DF-5B8DD88590EF}" type="slidenum">
              <a:rPr lang="en-US" smtClean="0"/>
              <a:t>‹#›</a:t>
            </a:fld>
            <a:endParaRPr lang="en-US"/>
          </a:p>
        </p:txBody>
      </p:sp>
    </p:spTree>
    <p:extLst>
      <p:ext uri="{BB962C8B-B14F-4D97-AF65-F5344CB8AC3E}">
        <p14:creationId xmlns:p14="http://schemas.microsoft.com/office/powerpoint/2010/main" val="37003417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F9478F-AB42-4D3C-9CB9-EC53EF968210}" type="datetimeFigureOut">
              <a:rPr lang="en-US" smtClean="0"/>
              <a:t>9/11/2023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2A2A0B-7678-45A2-83DF-5B8DD88590EF}" type="slidenum">
              <a:rPr lang="en-US" smtClean="0"/>
              <a:t>‹#›</a:t>
            </a:fld>
            <a:endParaRPr lang="en-US"/>
          </a:p>
        </p:txBody>
      </p:sp>
    </p:spTree>
    <p:extLst>
      <p:ext uri="{BB962C8B-B14F-4D97-AF65-F5344CB8AC3E}">
        <p14:creationId xmlns:p14="http://schemas.microsoft.com/office/powerpoint/2010/main" val="41581878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1.png"/><Relationship Id="rId3" Type="http://schemas.openxmlformats.org/officeDocument/2006/relationships/image" Target="../media/image3.png"/><Relationship Id="rId7" Type="http://schemas.openxmlformats.org/officeDocument/2006/relationships/image" Target="../media/image6.png"/><Relationship Id="rId12"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5.png"/><Relationship Id="rId11" Type="http://schemas.microsoft.com/office/2007/relationships/hdphoto" Target="../media/hdphoto1.wdp"/><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2.png"/><Relationship Id="rId9" Type="http://schemas.openxmlformats.org/officeDocument/2006/relationships/image" Target="../media/image8.png"/><Relationship Id="rId14" Type="http://schemas.openxmlformats.org/officeDocument/2006/relationships/image" Target="../media/image12.png"/></Relationships>
</file>

<file path=ppt/slides/_rels/slide10.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3.png"/><Relationship Id="rId7"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Layout" Target="../slideLayouts/slideLayout13.xml"/><Relationship Id="rId5" Type="http://schemas.openxmlformats.org/officeDocument/2006/relationships/image" Target="../media/image21.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3.png"/><Relationship Id="rId7"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3.png"/><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22.png"/><Relationship Id="rId5" Type="http://schemas.openxmlformats.org/officeDocument/2006/relationships/image" Target="../media/image19.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7" Type="http://schemas.microsoft.com/office/2007/relationships/hdphoto" Target="../media/hdphoto5.wdp"/><Relationship Id="rId2" Type="http://schemas.openxmlformats.org/officeDocument/2006/relationships/image" Target="../media/image2.png"/><Relationship Id="rId1" Type="http://schemas.openxmlformats.org/officeDocument/2006/relationships/slideLayout" Target="../slideLayouts/slideLayout13.xml"/><Relationship Id="rId6" Type="http://schemas.openxmlformats.org/officeDocument/2006/relationships/image" Target="../media/image24.png"/><Relationship Id="rId5" Type="http://schemas.openxmlformats.org/officeDocument/2006/relationships/image" Target="../media/image3.pn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Layout" Target="../slideLayouts/slideLayout13.xml"/><Relationship Id="rId6" Type="http://schemas.microsoft.com/office/2007/relationships/hdphoto" Target="../media/hdphoto5.wdp"/><Relationship Id="rId5" Type="http://schemas.openxmlformats.org/officeDocument/2006/relationships/image" Target="../media/image24.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3.png"/><Relationship Id="rId7"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3.png"/><Relationship Id="rId7"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 Id="rId5" Type="http://schemas.openxmlformats.org/officeDocument/2006/relationships/image" Target="../media/image7.pn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 Id="rId5" Type="http://schemas.openxmlformats.org/officeDocument/2006/relationships/image" Target="../media/image7.png"/><Relationship Id="rId4" Type="http://schemas.openxmlformats.org/officeDocument/2006/relationships/image" Target="../media/image13.png"/></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6.png"/><Relationship Id="rId2" Type="http://schemas.openxmlformats.org/officeDocument/2006/relationships/image" Target="../media/image2.png"/><Relationship Id="rId1" Type="http://schemas.openxmlformats.org/officeDocument/2006/relationships/slideLayout" Target="../slideLayouts/slideLayout13.xml"/><Relationship Id="rId6" Type="http://schemas.openxmlformats.org/officeDocument/2006/relationships/image" Target="../media/image25.png"/><Relationship Id="rId5" Type="http://schemas.openxmlformats.org/officeDocument/2006/relationships/image" Target="../media/image3.png"/><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Layout" Target="../slideLayouts/slideLayout13.xml"/><Relationship Id="rId6" Type="http://schemas.openxmlformats.org/officeDocument/2006/relationships/image" Target="../media/image26.png"/><Relationship Id="rId5" Type="http://schemas.openxmlformats.org/officeDocument/2006/relationships/image" Target="../media/image3.png"/><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png"/><Relationship Id="rId7" Type="http://schemas.openxmlformats.org/officeDocument/2006/relationships/image" Target="../media/image27.png"/><Relationship Id="rId12" Type="http://schemas.openxmlformats.org/officeDocument/2006/relationships/image" Target="../media/image32.svg"/><Relationship Id="rId2" Type="http://schemas.openxmlformats.org/officeDocument/2006/relationships/audio" Target="../media/audio1.wav"/><Relationship Id="rId1" Type="http://schemas.openxmlformats.org/officeDocument/2006/relationships/slideLayout" Target="../slideLayouts/slideLayout13.x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18.png"/><Relationship Id="rId10" Type="http://schemas.openxmlformats.org/officeDocument/2006/relationships/image" Target="../media/image30.svg"/><Relationship Id="rId4" Type="http://schemas.openxmlformats.org/officeDocument/2006/relationships/image" Target="../media/image19.png"/><Relationship Id="rId9" Type="http://schemas.openxmlformats.org/officeDocument/2006/relationships/image" Target="../media/image29.png"/></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Layout" Target="../slideLayouts/slideLayout13.xml"/><Relationship Id="rId5" Type="http://schemas.openxmlformats.org/officeDocument/2006/relationships/image" Target="../media/image26.png"/><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Layout" Target="../slideLayouts/slideLayout13.xml"/><Relationship Id="rId5" Type="http://schemas.openxmlformats.org/officeDocument/2006/relationships/image" Target="../media/image26.png"/><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Layout" Target="../slideLayouts/slideLayout13.xml"/><Relationship Id="rId6" Type="http://schemas.openxmlformats.org/officeDocument/2006/relationships/image" Target="../media/image17.png"/><Relationship Id="rId5" Type="http://schemas.openxmlformats.org/officeDocument/2006/relationships/image" Target="../media/image26.png"/><Relationship Id="rId4" Type="http://schemas.openxmlformats.org/officeDocument/2006/relationships/image" Target="../media/image18.png"/></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Layout" Target="../slideLayouts/slideLayout13.xml"/><Relationship Id="rId6" Type="http://schemas.openxmlformats.org/officeDocument/2006/relationships/image" Target="../media/image17.png"/><Relationship Id="rId5" Type="http://schemas.openxmlformats.org/officeDocument/2006/relationships/image" Target="../media/image26.png"/><Relationship Id="rId4" Type="http://schemas.openxmlformats.org/officeDocument/2006/relationships/image" Target="../media/image18.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 Id="rId5" Type="http://schemas.openxmlformats.org/officeDocument/2006/relationships/image" Target="../media/image7.png"/><Relationship Id="rId4" Type="http://schemas.openxmlformats.org/officeDocument/2006/relationships/image" Target="../media/image13.pn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 Id="rId5" Type="http://schemas.openxmlformats.org/officeDocument/2006/relationships/image" Target="../media/image7.png"/><Relationship Id="rId4" Type="http://schemas.openxmlformats.org/officeDocument/2006/relationships/image" Target="../media/image13.png"/></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Layout" Target="../slideLayouts/slideLayout13.xml"/><Relationship Id="rId5" Type="http://schemas.openxmlformats.org/officeDocument/2006/relationships/image" Target="../media/image21.png"/><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Layout" Target="../slideLayouts/slideLayout12.xml"/><Relationship Id="rId6" Type="http://schemas.microsoft.com/office/2007/relationships/hdphoto" Target="../media/hdphoto3.wdp"/><Relationship Id="rId5" Type="http://schemas.openxmlformats.org/officeDocument/2006/relationships/image" Target="../media/image15.png"/><Relationship Id="rId4" Type="http://schemas.microsoft.com/office/2007/relationships/hdphoto" Target="../media/hdphoto2.wdp"/></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Layout" Target="../slideLayouts/slideLayout13.xml"/><Relationship Id="rId4" Type="http://schemas.openxmlformats.org/officeDocument/2006/relationships/image" Target="../media/image33.png"/></Relationships>
</file>

<file path=ppt/slides/_rels/slide3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3.png"/><Relationship Id="rId7"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2.png"/><Relationship Id="rId9" Type="http://schemas.openxmlformats.org/officeDocument/2006/relationships/image" Target="../media/image34.png"/></Relationships>
</file>

<file path=ppt/slides/_rels/slide4.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 Id="rId5" Type="http://schemas.openxmlformats.org/officeDocument/2006/relationships/image" Target="../media/image7.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 Id="rId5" Type="http://schemas.openxmlformats.org/officeDocument/2006/relationships/image" Target="../media/image7.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a:stretch>
            <a:fillRect/>
          </a:stretch>
        </p:blipFill>
        <p:spPr>
          <a:xfrm>
            <a:off x="-23885" y="0"/>
            <a:ext cx="12215886" cy="6858000"/>
          </a:xfrm>
          <a:prstGeom prst="rect">
            <a:avLst/>
          </a:prstGeom>
        </p:spPr>
      </p:pic>
      <p:pic>
        <p:nvPicPr>
          <p:cNvPr id="20"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67" y="0"/>
            <a:ext cx="12192000" cy="6858000"/>
          </a:xfrm>
          <a:prstGeom prst="rect">
            <a:avLst/>
          </a:prstGeom>
        </p:spPr>
      </p:pic>
      <p:pic>
        <p:nvPicPr>
          <p:cNvPr id="7" name="图片 6"/>
          <p:cNvPicPr>
            <a:picLocks noChangeAspect="1"/>
          </p:cNvPicPr>
          <p:nvPr/>
        </p:nvPicPr>
        <p:blipFill rotWithShape="1">
          <a:blip r:embed="rId4">
            <a:extLst>
              <a:ext uri="{28A0092B-C50C-407E-A947-70E740481C1C}">
                <a14:useLocalDpi xmlns:a14="http://schemas.microsoft.com/office/drawing/2010/main" val="0"/>
              </a:ext>
            </a:extLst>
          </a:blip>
          <a:srcRect b="58472"/>
          <a:stretch/>
        </p:blipFill>
        <p:spPr>
          <a:xfrm>
            <a:off x="-23885" y="0"/>
            <a:ext cx="12204700" cy="2847975"/>
          </a:xfrm>
          <a:prstGeom prst="rect">
            <a:avLst/>
          </a:prstGeom>
        </p:spPr>
      </p:pic>
      <p:pic>
        <p:nvPicPr>
          <p:cNvPr id="6" name="图片 5"/>
          <p:cNvPicPr>
            <a:picLocks noChangeAspect="1"/>
          </p:cNvPicPr>
          <p:nvPr/>
        </p:nvPicPr>
        <p:blipFill rotWithShape="1">
          <a:blip r:embed="rId5">
            <a:extLst>
              <a:ext uri="{28A0092B-C50C-407E-A947-70E740481C1C}">
                <a14:useLocalDpi xmlns:a14="http://schemas.microsoft.com/office/drawing/2010/main" val="0"/>
              </a:ext>
            </a:extLst>
          </a:blip>
          <a:srcRect t="54630"/>
          <a:stretch/>
        </p:blipFill>
        <p:spPr>
          <a:xfrm>
            <a:off x="-61364" y="3751933"/>
            <a:ext cx="12279658" cy="3111500"/>
          </a:xfrm>
          <a:prstGeom prst="rect">
            <a:avLst/>
          </a:prstGeom>
        </p:spPr>
      </p:pic>
      <p:pic>
        <p:nvPicPr>
          <p:cNvPr id="34" name="图片 33">
            <a:extLst>
              <a:ext uri="{FF2B5EF4-FFF2-40B4-BE49-F238E27FC236}">
                <a16:creationId xmlns:a16="http://schemas.microsoft.com/office/drawing/2014/main" id="{8ED18FE0-F595-E428-D48F-44E87864F938}"/>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r="59731" b="66358"/>
          <a:stretch/>
        </p:blipFill>
        <p:spPr>
          <a:xfrm>
            <a:off x="8456047" y="1062108"/>
            <a:ext cx="829852" cy="693272"/>
          </a:xfrm>
          <a:prstGeom prst="rect">
            <a:avLst/>
          </a:prstGeom>
        </p:spPr>
      </p:pic>
      <p:pic>
        <p:nvPicPr>
          <p:cNvPr id="12" name="Picture 11">
            <a:extLst>
              <a:ext uri="{FF2B5EF4-FFF2-40B4-BE49-F238E27FC236}">
                <a16:creationId xmlns:a16="http://schemas.microsoft.com/office/drawing/2014/main" id="{416AA52A-2568-3B14-1382-2943F1A7FFD1}"/>
              </a:ext>
            </a:extLst>
          </p:cNvPr>
          <p:cNvPicPr>
            <a:picLocks noChangeAspect="1"/>
          </p:cNvPicPr>
          <p:nvPr/>
        </p:nvPicPr>
        <p:blipFill>
          <a:blip r:embed="rId7"/>
          <a:stretch>
            <a:fillRect/>
          </a:stretch>
        </p:blipFill>
        <p:spPr>
          <a:xfrm>
            <a:off x="-23885" y="-178628"/>
            <a:ext cx="1523956" cy="1508868"/>
          </a:xfrm>
          <a:prstGeom prst="rect">
            <a:avLst/>
          </a:prstGeom>
        </p:spPr>
      </p:pic>
      <p:grpSp>
        <p:nvGrpSpPr>
          <p:cNvPr id="21" name="组合 20">
            <a:extLst>
              <a:ext uri="{FF2B5EF4-FFF2-40B4-BE49-F238E27FC236}">
                <a16:creationId xmlns:a16="http://schemas.microsoft.com/office/drawing/2014/main" id="{E38B00C0-6DD7-4A4F-2A5C-717D3A45F457}"/>
              </a:ext>
            </a:extLst>
          </p:cNvPr>
          <p:cNvGrpSpPr/>
          <p:nvPr/>
        </p:nvGrpSpPr>
        <p:grpSpPr>
          <a:xfrm>
            <a:off x="2103438" y="264990"/>
            <a:ext cx="3928800" cy="1313308"/>
            <a:chOff x="4115793" y="1311628"/>
            <a:chExt cx="3928800" cy="1313308"/>
          </a:xfrm>
        </p:grpSpPr>
        <p:sp>
          <p:nvSpPr>
            <p:cNvPr id="22" name="圆角矩形 21">
              <a:extLst>
                <a:ext uri="{FF2B5EF4-FFF2-40B4-BE49-F238E27FC236}">
                  <a16:creationId xmlns:a16="http://schemas.microsoft.com/office/drawing/2014/main" id="{E159D424-AD02-4AE1-F0AA-C13F3C66A367}"/>
                </a:ext>
              </a:extLst>
            </p:cNvPr>
            <p:cNvSpPr/>
            <p:nvPr/>
          </p:nvSpPr>
          <p:spPr>
            <a:xfrm>
              <a:off x="5205094" y="1674901"/>
              <a:ext cx="2839499" cy="709251"/>
            </a:xfrm>
            <a:prstGeom prst="roundRect">
              <a:avLst>
                <a:gd name="adj" fmla="val 50000"/>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bIns="71755" rtlCol="0" anchor="ctr"/>
            <a:lstStyle/>
            <a:p>
              <a:pPr algn="ctr"/>
              <a:endParaRPr lang="zh-CN" altLang="en-US" sz="4400" spc="150" dirty="0">
                <a:solidFill>
                  <a:srgbClr val="14A7A6"/>
                </a:solidFill>
                <a:uFillTx/>
                <a:latin typeface="雷盖体" panose="00000800000000000000" pitchFamily="2" charset="-122"/>
                <a:ea typeface="雷盖体" panose="00000800000000000000" pitchFamily="2" charset="-122"/>
                <a:sym typeface="雷盖体" panose="00000800000000000000" pitchFamily="2" charset="-122"/>
              </a:endParaRPr>
            </a:p>
          </p:txBody>
        </p:sp>
        <p:pic>
          <p:nvPicPr>
            <p:cNvPr id="23" name="图片 24">
              <a:extLst>
                <a:ext uri="{FF2B5EF4-FFF2-40B4-BE49-F238E27FC236}">
                  <a16:creationId xmlns:a16="http://schemas.microsoft.com/office/drawing/2014/main" id="{41CBCE14-8CDA-8BB9-C3DC-F0F632836D2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115793" y="1311628"/>
              <a:ext cx="1313308" cy="1313308"/>
            </a:xfrm>
            <a:prstGeom prst="rect">
              <a:avLst/>
            </a:prstGeom>
          </p:spPr>
        </p:pic>
      </p:grpSp>
      <p:sp>
        <p:nvSpPr>
          <p:cNvPr id="24" name="Rectangle 23"/>
          <p:cNvSpPr/>
          <p:nvPr/>
        </p:nvSpPr>
        <p:spPr>
          <a:xfrm>
            <a:off x="3475198" y="562196"/>
            <a:ext cx="2167301" cy="923330"/>
          </a:xfrm>
          <a:prstGeom prst="rect">
            <a:avLst/>
          </a:prstGeom>
          <a:noFill/>
        </p:spPr>
        <p:txBody>
          <a:bodyPr wrap="square" lIns="91440" tIns="45720" rIns="91440" bIns="45720">
            <a:spAutoFit/>
          </a:bodyPr>
          <a:lstStyle/>
          <a:p>
            <a:pPr algn="ctr"/>
            <a:r>
              <a:rPr lang="en-US" sz="5400" b="1" dirty="0" err="1">
                <a:ln w="6600">
                  <a:solidFill>
                    <a:schemeClr val="accent2"/>
                  </a:solidFill>
                  <a:prstDash val="solid"/>
                </a:ln>
                <a:solidFill>
                  <a:srgbClr val="FFC000"/>
                </a:solidFill>
                <a:effectLst>
                  <a:outerShdw dist="38100" dir="2700000" algn="tl" rotWithShape="0">
                    <a:schemeClr val="accent2"/>
                  </a:outerShdw>
                  <a:reflection blurRad="6350" stA="55000" endA="300" endPos="45500" dir="5400000" sy="-100000" algn="bl" rotWithShape="0"/>
                </a:effectLst>
                <a:latin typeface="UTM Alba Matter" panose="02040603050506020204" pitchFamily="18" charset="0"/>
              </a:rPr>
              <a:t>Bài</a:t>
            </a:r>
            <a:r>
              <a:rPr lang="en-US" sz="5400" b="1" dirty="0">
                <a:ln w="6600">
                  <a:solidFill>
                    <a:schemeClr val="accent2"/>
                  </a:solidFill>
                  <a:prstDash val="solid"/>
                </a:ln>
                <a:solidFill>
                  <a:srgbClr val="FFC000"/>
                </a:solidFill>
                <a:effectLst>
                  <a:outerShdw dist="38100" dir="2700000" algn="tl" rotWithShape="0">
                    <a:schemeClr val="accent2"/>
                  </a:outerShdw>
                  <a:reflection blurRad="6350" stA="55000" endA="300" endPos="45500" dir="5400000" sy="-100000" algn="bl" rotWithShape="0"/>
                </a:effectLst>
                <a:latin typeface="UTM Alba Matter" panose="02040603050506020204" pitchFamily="18" charset="0"/>
              </a:rPr>
              <a:t> 3</a:t>
            </a:r>
            <a:endParaRPr lang="en-US" sz="5400" b="1" cap="none" spc="0" dirty="0">
              <a:ln w="6600">
                <a:solidFill>
                  <a:schemeClr val="accent2"/>
                </a:solidFill>
                <a:prstDash val="solid"/>
              </a:ln>
              <a:solidFill>
                <a:srgbClr val="FFC000"/>
              </a:solidFill>
              <a:effectLst>
                <a:outerShdw dist="38100" dir="2700000" algn="tl" rotWithShape="0">
                  <a:schemeClr val="accent2"/>
                </a:outerShdw>
                <a:reflection blurRad="6350" stA="55000" endA="300" endPos="45500" dir="5400000" sy="-100000" algn="bl" rotWithShape="0"/>
              </a:effectLst>
              <a:latin typeface="UTM Cooper Black" panose="02040603050506020204" pitchFamily="18" charset="0"/>
            </a:endParaRPr>
          </a:p>
        </p:txBody>
      </p:sp>
      <p:pic>
        <p:nvPicPr>
          <p:cNvPr id="29" name="图片 39">
            <a:extLst>
              <a:ext uri="{FF2B5EF4-FFF2-40B4-BE49-F238E27FC236}">
                <a16:creationId xmlns:a16="http://schemas.microsoft.com/office/drawing/2014/main" id="{E54D7669-D266-42AC-891E-E01C1C1548DE}"/>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77941" t="14722"/>
          <a:stretch/>
        </p:blipFill>
        <p:spPr>
          <a:xfrm>
            <a:off x="6725268" y="3097"/>
            <a:ext cx="1693300" cy="5848350"/>
          </a:xfrm>
          <a:prstGeom prst="rect">
            <a:avLst/>
          </a:prstGeom>
        </p:spPr>
      </p:pic>
      <p:pic>
        <p:nvPicPr>
          <p:cNvPr id="30" name="Picture 29"/>
          <p:cNvPicPr>
            <a:picLocks noChangeAspect="1"/>
          </p:cNvPicPr>
          <p:nvPr/>
        </p:nvPicPr>
        <p:blipFill>
          <a:blip r:embed="rId10" cstate="print">
            <a:extLst>
              <a:ext uri="{BEBA8EAE-BF5A-486C-A8C5-ECC9F3942E4B}">
                <a14:imgProps xmlns:a14="http://schemas.microsoft.com/office/drawing/2010/main">
                  <a14:imgLayer r:embed="rId11">
                    <a14:imgEffect>
                      <a14:backgroundRemoval t="10000" b="90000" l="10000" r="90000">
                        <a14:foregroundMark x1="42476" y1="86650" x2="56917" y2="87197"/>
                        <a14:foregroundMark x1="51942" y1="86650" x2="56675" y2="86650"/>
                        <a14:backgroundMark x1="46359" y1="12197" x2="48908" y2="28337"/>
                        <a14:backgroundMark x1="26638" y1="39745" x2="19721" y2="45813"/>
                        <a14:backgroundMark x1="73058" y1="33070" x2="80583" y2="43629"/>
                        <a14:backgroundMark x1="41687" y1="68629" x2="41141" y2="70570"/>
                        <a14:backgroundMark x1="58859" y1="67779" x2="59466" y2="69721"/>
                        <a14:backgroundMark x1="67476" y1="56129" x2="68629" y2="58313"/>
                        <a14:backgroundMark x1="50000" y1="45024" x2="50000" y2="46117"/>
                        <a14:backgroundMark x1="32524" y1="56129" x2="32524" y2="58070"/>
                      </a14:backgroundRemoval>
                    </a14:imgEffect>
                  </a14:imgLayer>
                </a14:imgProps>
              </a:ext>
              <a:ext uri="{28A0092B-C50C-407E-A947-70E740481C1C}">
                <a14:useLocalDpi xmlns:a14="http://schemas.microsoft.com/office/drawing/2010/main" val="0"/>
              </a:ext>
            </a:extLst>
          </a:blip>
          <a:stretch>
            <a:fillRect/>
          </a:stretch>
        </p:blipFill>
        <p:spPr>
          <a:xfrm>
            <a:off x="8002696" y="2162011"/>
            <a:ext cx="5199265" cy="5199265"/>
          </a:xfrm>
          <a:prstGeom prst="rect">
            <a:avLst/>
          </a:prstGeom>
        </p:spPr>
      </p:pic>
      <p:pic>
        <p:nvPicPr>
          <p:cNvPr id="31" name="Picture 5" descr="D:\acer\配图\0e6c7aa66eb413773ffe55293db78bc5.png"/>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5202964" y="-230967"/>
            <a:ext cx="2129081" cy="1133317"/>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5" descr="D:\acer\配图\0e6c7aa66eb413773ffe55293db78bc5.png"/>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9706800" y="-296758"/>
            <a:ext cx="3710608" cy="197516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B7CAD468-9029-D44E-342E-EF2A81B33901}"/>
              </a:ext>
            </a:extLst>
          </p:cNvPr>
          <p:cNvPicPr>
            <a:picLocks noChangeAspect="1"/>
          </p:cNvPicPr>
          <p:nvPr/>
        </p:nvPicPr>
        <p:blipFill rotWithShape="1">
          <a:blip r:embed="rId13"/>
          <a:srcRect l="88754" b="58554"/>
          <a:stretch/>
        </p:blipFill>
        <p:spPr>
          <a:xfrm>
            <a:off x="2197941" y="1336048"/>
            <a:ext cx="6673032" cy="4238841"/>
          </a:xfrm>
          <a:prstGeom prst="rect">
            <a:avLst/>
          </a:prstGeom>
        </p:spPr>
      </p:pic>
      <p:pic>
        <p:nvPicPr>
          <p:cNvPr id="2" name="Picture 1"/>
          <p:cNvPicPr>
            <a:picLocks noChangeAspect="1"/>
          </p:cNvPicPr>
          <p:nvPr/>
        </p:nvPicPr>
        <p:blipFill>
          <a:blip r:embed="rId14"/>
          <a:stretch>
            <a:fillRect/>
          </a:stretch>
        </p:blipFill>
        <p:spPr>
          <a:xfrm>
            <a:off x="-2164080" y="-91440"/>
            <a:ext cx="2001520" cy="2846743"/>
          </a:xfrm>
          <a:prstGeom prst="rect">
            <a:avLst/>
          </a:prstGeom>
        </p:spPr>
      </p:pic>
    </p:spTree>
    <p:extLst>
      <p:ext uri="{BB962C8B-B14F-4D97-AF65-F5344CB8AC3E}">
        <p14:creationId xmlns:p14="http://schemas.microsoft.com/office/powerpoint/2010/main" val="1397483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00"/>
                                        <p:tgtEl>
                                          <p:spTgt spid="21"/>
                                        </p:tgtEl>
                                      </p:cBhvr>
                                    </p:animEffect>
                                  </p:childTnLst>
                                </p:cTn>
                              </p:par>
                            </p:childTnLst>
                          </p:cTn>
                        </p:par>
                        <p:par>
                          <p:cTn id="8" fill="hold">
                            <p:stCondLst>
                              <p:cond delay="500"/>
                            </p:stCondLst>
                            <p:childTnLst>
                              <p:par>
                                <p:cTn id="9" presetID="56" presetClass="entr" presetSubtype="0" fill="hold" grpId="0" nodeType="afterEffect">
                                  <p:stCondLst>
                                    <p:cond delay="0"/>
                                  </p:stCondLst>
                                  <p:iterate type="lt">
                                    <p:tmPct val="10000"/>
                                  </p:iterate>
                                  <p:childTnLst>
                                    <p:set>
                                      <p:cBhvr>
                                        <p:cTn id="10" dur="1" fill="hold">
                                          <p:stCondLst>
                                            <p:cond delay="0"/>
                                          </p:stCondLst>
                                        </p:cTn>
                                        <p:tgtEl>
                                          <p:spTgt spid="24"/>
                                        </p:tgtEl>
                                        <p:attrNameLst>
                                          <p:attrName>style.visibility</p:attrName>
                                        </p:attrNameLst>
                                      </p:cBhvr>
                                      <p:to>
                                        <p:strVal val="visible"/>
                                      </p:to>
                                    </p:set>
                                    <p:anim by="(-#ppt_w*2)" calcmode="lin" valueType="num">
                                      <p:cBhvr rctx="PPT">
                                        <p:cTn id="11" dur="250" autoRev="1" fill="hold">
                                          <p:stCondLst>
                                            <p:cond delay="0"/>
                                          </p:stCondLst>
                                        </p:cTn>
                                        <p:tgtEl>
                                          <p:spTgt spid="24"/>
                                        </p:tgtEl>
                                        <p:attrNameLst>
                                          <p:attrName>ppt_w</p:attrName>
                                        </p:attrNameLst>
                                      </p:cBhvr>
                                    </p:anim>
                                    <p:anim by="(#ppt_w*0.50)" calcmode="lin" valueType="num">
                                      <p:cBhvr>
                                        <p:cTn id="12" dur="250" decel="50000" autoRev="1" fill="hold">
                                          <p:stCondLst>
                                            <p:cond delay="0"/>
                                          </p:stCondLst>
                                        </p:cTn>
                                        <p:tgtEl>
                                          <p:spTgt spid="24"/>
                                        </p:tgtEl>
                                        <p:attrNameLst>
                                          <p:attrName>ppt_x</p:attrName>
                                        </p:attrNameLst>
                                      </p:cBhvr>
                                    </p:anim>
                                    <p:anim from="(-#ppt_h/2)" to="(#ppt_y)" calcmode="lin" valueType="num">
                                      <p:cBhvr>
                                        <p:cTn id="13" dur="500" fill="hold">
                                          <p:stCondLst>
                                            <p:cond delay="0"/>
                                          </p:stCondLst>
                                        </p:cTn>
                                        <p:tgtEl>
                                          <p:spTgt spid="24"/>
                                        </p:tgtEl>
                                        <p:attrNameLst>
                                          <p:attrName>ppt_y</p:attrName>
                                        </p:attrNameLst>
                                      </p:cBhvr>
                                    </p:anim>
                                    <p:animRot by="21600000">
                                      <p:cBhvr>
                                        <p:cTn id="14" dur="500" fill="hold">
                                          <p:stCondLst>
                                            <p:cond delay="0"/>
                                          </p:stCondLst>
                                        </p:cTn>
                                        <p:tgtEl>
                                          <p:spTgt spid="2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20"/>
          <p:cNvPicPr>
            <a:picLocks noChangeAspect="1"/>
          </p:cNvPicPr>
          <p:nvPr/>
        </p:nvPicPr>
        <p:blipFill>
          <a:blip r:embed="rId2"/>
          <a:stretch>
            <a:fillRect/>
          </a:stretch>
        </p:blipFill>
        <p:spPr>
          <a:xfrm>
            <a:off x="-23885" y="0"/>
            <a:ext cx="12215886" cy="6858000"/>
          </a:xfrm>
          <a:prstGeom prst="rect">
            <a:avLst/>
          </a:prstGeom>
        </p:spPr>
      </p:pic>
      <p:pic>
        <p:nvPicPr>
          <p:cNvPr id="5" name="图片 26"/>
          <p:cNvPicPr>
            <a:picLocks noChangeAspect="1"/>
          </p:cNvPicPr>
          <p:nvPr/>
        </p:nvPicPr>
        <p:blipFill rotWithShape="1">
          <a:blip r:embed="rId3">
            <a:extLst>
              <a:ext uri="{28A0092B-C50C-407E-A947-70E740481C1C}">
                <a14:useLocalDpi xmlns:a14="http://schemas.microsoft.com/office/drawing/2010/main" val="0"/>
              </a:ext>
            </a:extLst>
          </a:blip>
          <a:srcRect l="69643" r="16131" b="44869"/>
          <a:stretch/>
        </p:blipFill>
        <p:spPr>
          <a:xfrm rot="5400000">
            <a:off x="4660962" y="2237183"/>
            <a:ext cx="3311327" cy="7218961"/>
          </a:xfrm>
          <a:prstGeom prst="rect">
            <a:avLst/>
          </a:prstGeom>
        </p:spPr>
      </p:pic>
      <p:pic>
        <p:nvPicPr>
          <p:cNvPr id="6" name="图片 21"/>
          <p:cNvPicPr>
            <a:picLocks noChangeAspect="1"/>
          </p:cNvPicPr>
          <p:nvPr/>
        </p:nvPicPr>
        <p:blipFill rotWithShape="1">
          <a:blip r:embed="rId4">
            <a:extLst>
              <a:ext uri="{28A0092B-C50C-407E-A947-70E740481C1C}">
                <a14:useLocalDpi xmlns:a14="http://schemas.microsoft.com/office/drawing/2010/main" val="0"/>
              </a:ext>
            </a:extLst>
          </a:blip>
          <a:srcRect b="73704"/>
          <a:stretch/>
        </p:blipFill>
        <p:spPr>
          <a:xfrm>
            <a:off x="-23885" y="0"/>
            <a:ext cx="12215885" cy="1803400"/>
          </a:xfrm>
          <a:prstGeom prst="rect">
            <a:avLst/>
          </a:prstGeom>
        </p:spPr>
      </p:pic>
      <p:pic>
        <p:nvPicPr>
          <p:cNvPr id="7" name="图片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0472" y="4356189"/>
            <a:ext cx="2692400" cy="2692400"/>
          </a:xfrm>
          <a:prstGeom prst="rect">
            <a:avLst/>
          </a:prstGeom>
        </p:spPr>
      </p:pic>
      <p:pic>
        <p:nvPicPr>
          <p:cNvPr id="8" name="图片 24"/>
          <p:cNvPicPr>
            <a:picLocks noChangeAspect="1"/>
          </p:cNvPicPr>
          <p:nvPr/>
        </p:nvPicPr>
        <p:blipFill rotWithShape="1">
          <a:blip r:embed="rId6">
            <a:extLst>
              <a:ext uri="{28A0092B-C50C-407E-A947-70E740481C1C}">
                <a14:useLocalDpi xmlns:a14="http://schemas.microsoft.com/office/drawing/2010/main" val="0"/>
              </a:ext>
            </a:extLst>
          </a:blip>
          <a:srcRect t="78333"/>
          <a:stretch/>
        </p:blipFill>
        <p:spPr>
          <a:xfrm>
            <a:off x="-60733" y="5372100"/>
            <a:ext cx="12258405" cy="1485900"/>
          </a:xfrm>
          <a:prstGeom prst="rect">
            <a:avLst/>
          </a:prstGeom>
        </p:spPr>
      </p:pic>
      <p:pic>
        <p:nvPicPr>
          <p:cNvPr id="10" name="图片 1"/>
          <p:cNvPicPr>
            <a:picLocks noChangeAspect="1"/>
          </p:cNvPicPr>
          <p:nvPr/>
        </p:nvPicPr>
        <p:blipFill rotWithShape="1">
          <a:blip r:embed="rId7" cstate="print">
            <a:extLst>
              <a:ext uri="{28A0092B-C50C-407E-A947-70E740481C1C}">
                <a14:useLocalDpi xmlns:a14="http://schemas.microsoft.com/office/drawing/2010/main" val="0"/>
              </a:ext>
            </a:extLst>
          </a:blip>
          <a:srcRect l="19586" b="8272"/>
          <a:stretch/>
        </p:blipFill>
        <p:spPr>
          <a:xfrm flipH="1">
            <a:off x="8782326" y="2653290"/>
            <a:ext cx="3823010" cy="4360891"/>
          </a:xfrm>
          <a:prstGeom prst="rect">
            <a:avLst/>
          </a:prstGeom>
        </p:spPr>
      </p:pic>
      <p:grpSp>
        <p:nvGrpSpPr>
          <p:cNvPr id="11" name="Group 10"/>
          <p:cNvGrpSpPr/>
          <p:nvPr/>
        </p:nvGrpSpPr>
        <p:grpSpPr>
          <a:xfrm>
            <a:off x="-437220" y="-940226"/>
            <a:ext cx="4975045" cy="4975045"/>
            <a:chOff x="6544408" y="-943044"/>
            <a:chExt cx="4975045" cy="4975045"/>
          </a:xfrm>
        </p:grpSpPr>
        <p:pic>
          <p:nvPicPr>
            <p:cNvPr id="12" name="图片 8">
              <a:extLst>
                <a:ext uri="{FF2B5EF4-FFF2-40B4-BE49-F238E27FC236}">
                  <a16:creationId xmlns:a16="http://schemas.microsoft.com/office/drawing/2014/main" id="{EDBA7EFC-BD3E-9FB1-B44D-0CBFCB551E60}"/>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flipH="1">
              <a:off x="6544408" y="-943044"/>
              <a:ext cx="4975045" cy="4975045"/>
            </a:xfrm>
            <a:prstGeom prst="rect">
              <a:avLst/>
            </a:prstGeom>
          </p:spPr>
        </p:pic>
        <p:sp>
          <p:nvSpPr>
            <p:cNvPr id="13" name="TextBox 12"/>
            <p:cNvSpPr txBox="1"/>
            <p:nvPr/>
          </p:nvSpPr>
          <p:spPr>
            <a:xfrm>
              <a:off x="8137696" y="667315"/>
              <a:ext cx="2142773" cy="1754326"/>
            </a:xfrm>
            <a:prstGeom prst="rect">
              <a:avLst/>
            </a:prstGeom>
            <a:noFill/>
          </p:spPr>
          <p:txBody>
            <a:bodyPr wrap="square" rtlCol="0">
              <a:spAutoFit/>
            </a:bodyPr>
            <a:lstStyle/>
            <a:p>
              <a:pPr algn="ctr"/>
              <a:r>
                <a:rPr lang="en-US" sz="5400" b="1" dirty="0">
                  <a:solidFill>
                    <a:srgbClr val="FF6600"/>
                  </a:solidFill>
                  <a:latin typeface="UTM Avo" panose="02040603050506020204" pitchFamily="18" charset="0"/>
                </a:rPr>
                <a:t>Chia </a:t>
              </a:r>
            </a:p>
            <a:p>
              <a:pPr algn="ctr"/>
              <a:r>
                <a:rPr lang="en-US" sz="5400" b="1" dirty="0" err="1">
                  <a:solidFill>
                    <a:srgbClr val="FF6600"/>
                  </a:solidFill>
                  <a:latin typeface="UTM Avo" panose="02040603050506020204" pitchFamily="18" charset="0"/>
                </a:rPr>
                <a:t>đoạn</a:t>
              </a:r>
              <a:endParaRPr lang="en-US" sz="5400" b="1" dirty="0">
                <a:solidFill>
                  <a:srgbClr val="FF6600"/>
                </a:solidFill>
                <a:latin typeface="UTM Avo" panose="02040603050506020204" pitchFamily="18" charset="0"/>
              </a:endParaRPr>
            </a:p>
          </p:txBody>
        </p:sp>
      </p:grpSp>
      <p:sp>
        <p:nvSpPr>
          <p:cNvPr id="14" name="Speech Bubble: Oval 9">
            <a:extLst>
              <a:ext uri="{FF2B5EF4-FFF2-40B4-BE49-F238E27FC236}">
                <a16:creationId xmlns:a16="http://schemas.microsoft.com/office/drawing/2014/main" id="{7242D3E7-C1CC-5917-A9C9-1DFAF6DBB850}"/>
              </a:ext>
            </a:extLst>
          </p:cNvPr>
          <p:cNvSpPr/>
          <p:nvPr/>
        </p:nvSpPr>
        <p:spPr>
          <a:xfrm flipH="1">
            <a:off x="5083028" y="2236533"/>
            <a:ext cx="4168523" cy="3131861"/>
          </a:xfrm>
          <a:custGeom>
            <a:avLst/>
            <a:gdLst>
              <a:gd name="connsiteX0" fmla="*/ -269120 w 4168523"/>
              <a:gd name="connsiteY0" fmla="*/ 1855189 h 3131861"/>
              <a:gd name="connsiteX1" fmla="*/ 927 w 4168523"/>
              <a:gd name="connsiteY1" fmla="*/ 1519232 h 3131861"/>
              <a:gd name="connsiteX2" fmla="*/ 2004499 w 4168523"/>
              <a:gd name="connsiteY2" fmla="*/ 1147 h 3131861"/>
              <a:gd name="connsiteX3" fmla="*/ 4140300 w 4168523"/>
              <a:gd name="connsiteY3" fmla="*/ 1309101 h 3131861"/>
              <a:gd name="connsiteX4" fmla="*/ 2394313 w 4168523"/>
              <a:gd name="connsiteY4" fmla="*/ 3114439 h 3131861"/>
              <a:gd name="connsiteX5" fmla="*/ 129343 w 4168523"/>
              <a:gd name="connsiteY5" fmla="*/ 2108979 h 3131861"/>
              <a:gd name="connsiteX6" fmla="*/ -269120 w 4168523"/>
              <a:gd name="connsiteY6" fmla="*/ 1855189 h 3131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8523" h="3131861" fill="none" extrusionOk="0">
                <a:moveTo>
                  <a:pt x="-269120" y="1855189"/>
                </a:moveTo>
                <a:cubicBezTo>
                  <a:pt x="-196918" y="1774234"/>
                  <a:pt x="-87822" y="1645254"/>
                  <a:pt x="927" y="1519232"/>
                </a:cubicBezTo>
                <a:cubicBezTo>
                  <a:pt x="-115227" y="549861"/>
                  <a:pt x="925284" y="51187"/>
                  <a:pt x="2004499" y="1147"/>
                </a:cubicBezTo>
                <a:cubicBezTo>
                  <a:pt x="3084767" y="-68315"/>
                  <a:pt x="3919817" y="527682"/>
                  <a:pt x="4140300" y="1309101"/>
                </a:cubicBezTo>
                <a:cubicBezTo>
                  <a:pt x="4329621" y="2083065"/>
                  <a:pt x="3403130" y="2939861"/>
                  <a:pt x="2394313" y="3114439"/>
                </a:cubicBezTo>
                <a:cubicBezTo>
                  <a:pt x="1400846" y="3215871"/>
                  <a:pt x="541357" y="2765890"/>
                  <a:pt x="129343" y="2108979"/>
                </a:cubicBezTo>
                <a:cubicBezTo>
                  <a:pt x="57568" y="2078893"/>
                  <a:pt x="-158411" y="1889923"/>
                  <a:pt x="-269120" y="1855189"/>
                </a:cubicBezTo>
                <a:close/>
              </a:path>
              <a:path w="4168523" h="3131861" stroke="0" extrusionOk="0">
                <a:moveTo>
                  <a:pt x="-269120" y="1855189"/>
                </a:moveTo>
                <a:cubicBezTo>
                  <a:pt x="-210017" y="1719772"/>
                  <a:pt x="-46573" y="1554189"/>
                  <a:pt x="927" y="1519232"/>
                </a:cubicBezTo>
                <a:cubicBezTo>
                  <a:pt x="-40582" y="703923"/>
                  <a:pt x="898813" y="71720"/>
                  <a:pt x="2004499" y="1147"/>
                </a:cubicBezTo>
                <a:cubicBezTo>
                  <a:pt x="3011399" y="92095"/>
                  <a:pt x="4001598" y="554009"/>
                  <a:pt x="4140300" y="1309101"/>
                </a:cubicBezTo>
                <a:cubicBezTo>
                  <a:pt x="4322026" y="2212421"/>
                  <a:pt x="3433741" y="3002938"/>
                  <a:pt x="2394313" y="3114439"/>
                </a:cubicBezTo>
                <a:cubicBezTo>
                  <a:pt x="1389190" y="3213395"/>
                  <a:pt x="586583" y="2831212"/>
                  <a:pt x="129343" y="2108979"/>
                </a:cubicBezTo>
                <a:cubicBezTo>
                  <a:pt x="-44064" y="1988251"/>
                  <a:pt x="-170694" y="1942385"/>
                  <a:pt x="-269120" y="1855189"/>
                </a:cubicBezTo>
                <a:close/>
              </a:path>
            </a:pathLst>
          </a:custGeom>
          <a:ln>
            <a:solidFill>
              <a:srgbClr val="002060"/>
            </a:solidFill>
            <a:extLst>
              <a:ext uri="{C807C97D-BFC1-408E-A445-0C87EB9F89A2}">
                <ask:lineSketchStyleProps xmlns:ask="http://schemas.microsoft.com/office/drawing/2018/sketchyshapes" sd="2214188587">
                  <a:prstGeom prst="wedgeEllipseCallout">
                    <a:avLst>
                      <a:gd name="adj1" fmla="val -56456"/>
                      <a:gd name="adj2" fmla="val 9236"/>
                    </a:avLst>
                  </a:prstGeom>
                  <ask:type>
                    <ask:lineSketchCurved/>
                  </ask:type>
                </ask:lineSketchStyleProps>
              </a:ext>
            </a:extLst>
          </a:ln>
          <a:effectLst>
            <a:glow rad="63500">
              <a:schemeClr val="accent5">
                <a:satMod val="175000"/>
                <a:alpha val="40000"/>
              </a:schemeClr>
            </a:glow>
          </a:effectLst>
        </p:spPr>
        <p:style>
          <a:lnRef idx="2">
            <a:schemeClr val="dk1"/>
          </a:lnRef>
          <a:fillRef idx="1">
            <a:schemeClr val="lt1"/>
          </a:fillRef>
          <a:effectRef idx="0">
            <a:schemeClr val="dk1"/>
          </a:effectRef>
          <a:fontRef idx="minor">
            <a:schemeClr val="dk1"/>
          </a:fontRef>
        </p:style>
        <p:txBody>
          <a:bodyPr rtlCol="0" anchor="ctr"/>
          <a:lstStyle/>
          <a:p>
            <a:pPr algn="ctr"/>
            <a:r>
              <a:rPr lang="en-US" sz="4400" b="1">
                <a:solidFill>
                  <a:schemeClr val="accent2">
                    <a:lumMod val="75000"/>
                  </a:schemeClr>
                </a:solidFill>
                <a:latin typeface="UTM Avo" panose="02040603050506020204" pitchFamily="18" charset="0"/>
                <a:ea typeface="Cambria" panose="02040503050406030204" pitchFamily="18" charset="0"/>
              </a:rPr>
              <a:t>Bài được chia làm mấy đoạn?</a:t>
            </a:r>
          </a:p>
        </p:txBody>
      </p:sp>
      <p:sp>
        <p:nvSpPr>
          <p:cNvPr id="15" name="Speech Bubble: Oval 9">
            <a:extLst>
              <a:ext uri="{FF2B5EF4-FFF2-40B4-BE49-F238E27FC236}">
                <a16:creationId xmlns:a16="http://schemas.microsoft.com/office/drawing/2014/main" id="{7242D3E7-C1CC-5917-A9C9-1DFAF6DBB850}"/>
              </a:ext>
            </a:extLst>
          </p:cNvPr>
          <p:cNvSpPr/>
          <p:nvPr/>
        </p:nvSpPr>
        <p:spPr>
          <a:xfrm flipH="1">
            <a:off x="5083028" y="2250323"/>
            <a:ext cx="4168523" cy="3131861"/>
          </a:xfrm>
          <a:custGeom>
            <a:avLst/>
            <a:gdLst>
              <a:gd name="connsiteX0" fmla="*/ -269120 w 4168523"/>
              <a:gd name="connsiteY0" fmla="*/ 1855189 h 3131861"/>
              <a:gd name="connsiteX1" fmla="*/ 927 w 4168523"/>
              <a:gd name="connsiteY1" fmla="*/ 1519232 h 3131861"/>
              <a:gd name="connsiteX2" fmla="*/ 2004499 w 4168523"/>
              <a:gd name="connsiteY2" fmla="*/ 1147 h 3131861"/>
              <a:gd name="connsiteX3" fmla="*/ 4140300 w 4168523"/>
              <a:gd name="connsiteY3" fmla="*/ 1309101 h 3131861"/>
              <a:gd name="connsiteX4" fmla="*/ 2394313 w 4168523"/>
              <a:gd name="connsiteY4" fmla="*/ 3114439 h 3131861"/>
              <a:gd name="connsiteX5" fmla="*/ 129343 w 4168523"/>
              <a:gd name="connsiteY5" fmla="*/ 2108979 h 3131861"/>
              <a:gd name="connsiteX6" fmla="*/ -269120 w 4168523"/>
              <a:gd name="connsiteY6" fmla="*/ 1855189 h 3131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8523" h="3131861" fill="none" extrusionOk="0">
                <a:moveTo>
                  <a:pt x="-269120" y="1855189"/>
                </a:moveTo>
                <a:cubicBezTo>
                  <a:pt x="-196918" y="1774234"/>
                  <a:pt x="-87822" y="1645254"/>
                  <a:pt x="927" y="1519232"/>
                </a:cubicBezTo>
                <a:cubicBezTo>
                  <a:pt x="-115227" y="549861"/>
                  <a:pt x="925284" y="51187"/>
                  <a:pt x="2004499" y="1147"/>
                </a:cubicBezTo>
                <a:cubicBezTo>
                  <a:pt x="3084767" y="-68315"/>
                  <a:pt x="3919817" y="527682"/>
                  <a:pt x="4140300" y="1309101"/>
                </a:cubicBezTo>
                <a:cubicBezTo>
                  <a:pt x="4329621" y="2083065"/>
                  <a:pt x="3403130" y="2939861"/>
                  <a:pt x="2394313" y="3114439"/>
                </a:cubicBezTo>
                <a:cubicBezTo>
                  <a:pt x="1400846" y="3215871"/>
                  <a:pt x="541357" y="2765890"/>
                  <a:pt x="129343" y="2108979"/>
                </a:cubicBezTo>
                <a:cubicBezTo>
                  <a:pt x="57568" y="2078893"/>
                  <a:pt x="-158411" y="1889923"/>
                  <a:pt x="-269120" y="1855189"/>
                </a:cubicBezTo>
                <a:close/>
              </a:path>
              <a:path w="4168523" h="3131861" stroke="0" extrusionOk="0">
                <a:moveTo>
                  <a:pt x="-269120" y="1855189"/>
                </a:moveTo>
                <a:cubicBezTo>
                  <a:pt x="-210017" y="1719772"/>
                  <a:pt x="-46573" y="1554189"/>
                  <a:pt x="927" y="1519232"/>
                </a:cubicBezTo>
                <a:cubicBezTo>
                  <a:pt x="-40582" y="703923"/>
                  <a:pt x="898813" y="71720"/>
                  <a:pt x="2004499" y="1147"/>
                </a:cubicBezTo>
                <a:cubicBezTo>
                  <a:pt x="3011399" y="92095"/>
                  <a:pt x="4001598" y="554009"/>
                  <a:pt x="4140300" y="1309101"/>
                </a:cubicBezTo>
                <a:cubicBezTo>
                  <a:pt x="4322026" y="2212421"/>
                  <a:pt x="3433741" y="3002938"/>
                  <a:pt x="2394313" y="3114439"/>
                </a:cubicBezTo>
                <a:cubicBezTo>
                  <a:pt x="1389190" y="3213395"/>
                  <a:pt x="586583" y="2831212"/>
                  <a:pt x="129343" y="2108979"/>
                </a:cubicBezTo>
                <a:cubicBezTo>
                  <a:pt x="-44064" y="1988251"/>
                  <a:pt x="-170694" y="1942385"/>
                  <a:pt x="-269120" y="1855189"/>
                </a:cubicBezTo>
                <a:close/>
              </a:path>
            </a:pathLst>
          </a:custGeom>
          <a:ln>
            <a:solidFill>
              <a:srgbClr val="002060"/>
            </a:solidFill>
            <a:extLst>
              <a:ext uri="{C807C97D-BFC1-408E-A445-0C87EB9F89A2}">
                <ask:lineSketchStyleProps xmlns:ask="http://schemas.microsoft.com/office/drawing/2018/sketchyshapes" sd="2214188587">
                  <a:prstGeom prst="wedgeEllipseCallout">
                    <a:avLst>
                      <a:gd name="adj1" fmla="val -56456"/>
                      <a:gd name="adj2" fmla="val 9236"/>
                    </a:avLst>
                  </a:prstGeom>
                  <ask:type>
                    <ask:lineSketchCurved/>
                  </ask:type>
                </ask:lineSketchStyleProps>
              </a:ext>
            </a:extLst>
          </a:ln>
          <a:effectLst>
            <a:glow rad="63500">
              <a:schemeClr val="accent5">
                <a:satMod val="175000"/>
                <a:alpha val="40000"/>
              </a:schemeClr>
            </a:glow>
          </a:effectLst>
        </p:spPr>
        <p:style>
          <a:lnRef idx="2">
            <a:schemeClr val="dk1"/>
          </a:lnRef>
          <a:fillRef idx="1">
            <a:schemeClr val="lt1"/>
          </a:fillRef>
          <a:effectRef idx="0">
            <a:schemeClr val="dk1"/>
          </a:effectRef>
          <a:fontRef idx="minor">
            <a:schemeClr val="dk1"/>
          </a:fontRef>
        </p:style>
        <p:txBody>
          <a:bodyPr rtlCol="0" anchor="ctr"/>
          <a:lstStyle/>
          <a:p>
            <a:pPr algn="ctr"/>
            <a:r>
              <a:rPr lang="en-US" sz="4400" b="1">
                <a:solidFill>
                  <a:schemeClr val="accent1">
                    <a:lumMod val="50000"/>
                  </a:schemeClr>
                </a:solidFill>
                <a:latin typeface="UTM Avo" panose="02040603050506020204" pitchFamily="18" charset="0"/>
                <a:ea typeface="Cambria" panose="02040503050406030204" pitchFamily="18" charset="0"/>
              </a:rPr>
              <a:t>Bài được chia làm </a:t>
            </a:r>
            <a:r>
              <a:rPr lang="en-US" sz="4400" b="1">
                <a:solidFill>
                  <a:srgbClr val="FF0000"/>
                </a:solidFill>
                <a:latin typeface="UTM Avo" panose="02040603050506020204" pitchFamily="18" charset="0"/>
                <a:ea typeface="Cambria" panose="02040503050406030204" pitchFamily="18" charset="0"/>
              </a:rPr>
              <a:t>4</a:t>
            </a:r>
            <a:r>
              <a:rPr lang="en-US" sz="4400" b="1">
                <a:solidFill>
                  <a:schemeClr val="accent1">
                    <a:lumMod val="50000"/>
                  </a:schemeClr>
                </a:solidFill>
                <a:latin typeface="UTM Avo" panose="02040603050506020204" pitchFamily="18" charset="0"/>
                <a:ea typeface="Cambria" panose="02040503050406030204" pitchFamily="18" charset="0"/>
              </a:rPr>
              <a:t> đoạn.</a:t>
            </a:r>
          </a:p>
        </p:txBody>
      </p:sp>
    </p:spTree>
    <p:extLst>
      <p:ext uri="{BB962C8B-B14F-4D97-AF65-F5344CB8AC3E}">
        <p14:creationId xmlns:p14="http://schemas.microsoft.com/office/powerpoint/2010/main" val="1227880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left)">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234462" y="2331287"/>
            <a:ext cx="12876646" cy="4041270"/>
          </a:xfrm>
          <a:prstGeom prst="rect">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图片 21"/>
          <p:cNvPicPr>
            <a:picLocks noChangeAspect="1"/>
          </p:cNvPicPr>
          <p:nvPr/>
        </p:nvPicPr>
        <p:blipFill rotWithShape="1">
          <a:blip r:embed="rId2">
            <a:extLst>
              <a:ext uri="{28A0092B-C50C-407E-A947-70E740481C1C}">
                <a14:useLocalDpi xmlns:a14="http://schemas.microsoft.com/office/drawing/2010/main" val="0"/>
              </a:ext>
            </a:extLst>
          </a:blip>
          <a:srcRect b="73704"/>
          <a:stretch/>
        </p:blipFill>
        <p:spPr>
          <a:xfrm>
            <a:off x="12963" y="0"/>
            <a:ext cx="12215885" cy="1803400"/>
          </a:xfrm>
          <a:prstGeom prst="rect">
            <a:avLst/>
          </a:prstGeom>
        </p:spPr>
      </p:pic>
      <p:pic>
        <p:nvPicPr>
          <p:cNvPr id="3" name="图片 24"/>
          <p:cNvPicPr>
            <a:picLocks noChangeAspect="1"/>
          </p:cNvPicPr>
          <p:nvPr/>
        </p:nvPicPr>
        <p:blipFill rotWithShape="1">
          <a:blip r:embed="rId3">
            <a:extLst>
              <a:ext uri="{28A0092B-C50C-407E-A947-70E740481C1C}">
                <a14:useLocalDpi xmlns:a14="http://schemas.microsoft.com/office/drawing/2010/main" val="0"/>
              </a:ext>
            </a:extLst>
          </a:blip>
          <a:srcRect t="78333"/>
          <a:stretch/>
        </p:blipFill>
        <p:spPr>
          <a:xfrm>
            <a:off x="-134911" y="5358642"/>
            <a:ext cx="12369431" cy="1499358"/>
          </a:xfrm>
          <a:prstGeom prst="rect">
            <a:avLst/>
          </a:prstGeom>
        </p:spPr>
      </p:pic>
      <p:pic>
        <p:nvPicPr>
          <p:cNvPr id="4" name="图片 1"/>
          <p:cNvPicPr>
            <a:picLocks noChangeAspect="1"/>
          </p:cNvPicPr>
          <p:nvPr/>
        </p:nvPicPr>
        <p:blipFill rotWithShape="1">
          <a:blip r:embed="rId4" cstate="print">
            <a:extLst>
              <a:ext uri="{28A0092B-C50C-407E-A947-70E740481C1C}">
                <a14:useLocalDpi xmlns:a14="http://schemas.microsoft.com/office/drawing/2010/main" val="0"/>
              </a:ext>
            </a:extLst>
          </a:blip>
          <a:srcRect l="19586" b="8272"/>
          <a:stretch/>
        </p:blipFill>
        <p:spPr>
          <a:xfrm flipH="1">
            <a:off x="9137683" y="2822507"/>
            <a:ext cx="3823010" cy="4360891"/>
          </a:xfrm>
          <a:prstGeom prst="rect">
            <a:avLst/>
          </a:prstGeom>
        </p:spPr>
      </p:pic>
      <p:grpSp>
        <p:nvGrpSpPr>
          <p:cNvPr id="5" name="Group 4"/>
          <p:cNvGrpSpPr/>
          <p:nvPr/>
        </p:nvGrpSpPr>
        <p:grpSpPr>
          <a:xfrm>
            <a:off x="-635628" y="-143975"/>
            <a:ext cx="5239045" cy="2853499"/>
            <a:chOff x="2724911" y="-939904"/>
            <a:chExt cx="5239045" cy="2853499"/>
          </a:xfrm>
        </p:grpSpPr>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24911" y="-939904"/>
              <a:ext cx="5239045" cy="2853499"/>
            </a:xfrm>
            <a:prstGeom prst="rect">
              <a:avLst/>
            </a:prstGeom>
          </p:spPr>
        </p:pic>
        <p:sp>
          <p:nvSpPr>
            <p:cNvPr id="7" name="TextBox 6"/>
            <p:cNvSpPr txBox="1"/>
            <p:nvPr/>
          </p:nvSpPr>
          <p:spPr>
            <a:xfrm>
              <a:off x="3841803" y="367300"/>
              <a:ext cx="3988990" cy="769441"/>
            </a:xfrm>
            <a:prstGeom prst="rect">
              <a:avLst/>
            </a:prstGeom>
            <a:noFill/>
          </p:spPr>
          <p:txBody>
            <a:bodyPr wrap="square" rtlCol="0">
              <a:spAutoFit/>
            </a:bodyPr>
            <a:lstStyle/>
            <a:p>
              <a:r>
                <a:rPr lang="en-US" sz="4400" b="1">
                  <a:solidFill>
                    <a:srgbClr val="E53B8C"/>
                  </a:solidFill>
                  <a:latin typeface="UTM Avo" panose="02040603050506020204" pitchFamily="18" charset="0"/>
                </a:rPr>
                <a:t>Chia đoạn</a:t>
              </a:r>
            </a:p>
          </p:txBody>
        </p:sp>
      </p:grpSp>
      <p:grpSp>
        <p:nvGrpSpPr>
          <p:cNvPr id="11" name="Group 10"/>
          <p:cNvGrpSpPr/>
          <p:nvPr/>
        </p:nvGrpSpPr>
        <p:grpSpPr>
          <a:xfrm>
            <a:off x="672799" y="2428172"/>
            <a:ext cx="11296015" cy="765447"/>
            <a:chOff x="2182284" y="2809646"/>
            <a:chExt cx="11296015" cy="765447"/>
          </a:xfrm>
        </p:grpSpPr>
        <p:sp>
          <p:nvSpPr>
            <p:cNvPr id="12" name="Oval 11"/>
            <p:cNvSpPr/>
            <p:nvPr/>
          </p:nvSpPr>
          <p:spPr>
            <a:xfrm>
              <a:off x="2182284" y="2809646"/>
              <a:ext cx="765447" cy="765447"/>
            </a:xfrm>
            <a:prstGeom prst="ellipse">
              <a:avLst/>
            </a:prstGeom>
            <a:solidFill>
              <a:srgbClr val="00CC00"/>
            </a:solidFill>
            <a:ln>
              <a:noFill/>
            </a:ln>
            <a:effectLst>
              <a:glow rad="228600">
                <a:srgbClr val="F5A7A7">
                  <a:alpha val="40000"/>
                </a:srgb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4800" b="1" dirty="0">
                  <a:effectLst>
                    <a:outerShdw blurRad="38100" dist="38100" dir="2700000" algn="tl">
                      <a:srgbClr val="000000">
                        <a:alpha val="43137"/>
                      </a:srgbClr>
                    </a:outerShdw>
                  </a:effectLst>
                  <a:latin typeface="UTM Futura Extra" panose="02040603050506020204" pitchFamily="18" charset="0"/>
                </a:rPr>
                <a:t>1</a:t>
              </a:r>
            </a:p>
          </p:txBody>
        </p:sp>
        <p:sp>
          <p:nvSpPr>
            <p:cNvPr id="13" name="TextBox 12"/>
            <p:cNvSpPr txBox="1"/>
            <p:nvPr/>
          </p:nvSpPr>
          <p:spPr>
            <a:xfrm>
              <a:off x="3036915" y="2906580"/>
              <a:ext cx="10441384" cy="584775"/>
            </a:xfrm>
            <a:prstGeom prst="rect">
              <a:avLst/>
            </a:prstGeom>
            <a:noFill/>
          </p:spPr>
          <p:txBody>
            <a:bodyPr wrap="square" rtlCol="0">
              <a:spAutoFit/>
            </a:bodyPr>
            <a:lstStyle/>
            <a:p>
              <a:r>
                <a:rPr lang="en-US" sz="3200" b="1">
                  <a:solidFill>
                    <a:srgbClr val="002060"/>
                  </a:solidFill>
                  <a:latin typeface="Arial" panose="020B0604020202020204" pitchFamily="34" charset="0"/>
                  <a:cs typeface="Arial" panose="020B0604020202020204" pitchFamily="34" charset="0"/>
                </a:rPr>
                <a:t>Từ đầu đến … </a:t>
              </a:r>
              <a:r>
                <a:rPr lang="en-US" sz="3200" b="1" i="1">
                  <a:solidFill>
                    <a:srgbClr val="0070C0"/>
                  </a:solidFill>
                  <a:latin typeface="Arial" panose="020B0604020202020204" pitchFamily="34" charset="0"/>
                  <a:cs typeface="Arial" panose="020B0604020202020204" pitchFamily="34" charset="0"/>
                </a:rPr>
                <a:t>chẳng bận tâm đến chuyện đó</a:t>
              </a:r>
              <a:r>
                <a:rPr lang="en-US" sz="3200" b="1">
                  <a:solidFill>
                    <a:srgbClr val="002060"/>
                  </a:solidFill>
                  <a:latin typeface="Arial" panose="020B0604020202020204" pitchFamily="34" charset="0"/>
                  <a:cs typeface="Arial" panose="020B0604020202020204" pitchFamily="34" charset="0"/>
                </a:rPr>
                <a:t>.</a:t>
              </a:r>
              <a:endParaRPr lang="en-US" sz="3200" b="1" dirty="0">
                <a:solidFill>
                  <a:srgbClr val="002060"/>
                </a:solidFill>
                <a:latin typeface="Arial" panose="020B0604020202020204" pitchFamily="34" charset="0"/>
                <a:cs typeface="Arial" panose="020B0604020202020204" pitchFamily="34" charset="0"/>
              </a:endParaRPr>
            </a:p>
          </p:txBody>
        </p:sp>
      </p:grpSp>
      <p:grpSp>
        <p:nvGrpSpPr>
          <p:cNvPr id="14" name="Group 13"/>
          <p:cNvGrpSpPr/>
          <p:nvPr/>
        </p:nvGrpSpPr>
        <p:grpSpPr>
          <a:xfrm>
            <a:off x="672799" y="3344891"/>
            <a:ext cx="11187147" cy="765447"/>
            <a:chOff x="2271468" y="4200677"/>
            <a:chExt cx="11187147" cy="765447"/>
          </a:xfrm>
        </p:grpSpPr>
        <p:sp>
          <p:nvSpPr>
            <p:cNvPr id="15" name="Oval 14"/>
            <p:cNvSpPr/>
            <p:nvPr/>
          </p:nvSpPr>
          <p:spPr>
            <a:xfrm>
              <a:off x="2271468" y="4200677"/>
              <a:ext cx="765447" cy="765447"/>
            </a:xfrm>
            <a:prstGeom prst="ellipse">
              <a:avLst/>
            </a:prstGeom>
            <a:solidFill>
              <a:srgbClr val="FFC000"/>
            </a:solidFill>
            <a:ln>
              <a:noFill/>
            </a:ln>
            <a:effectLst>
              <a:glow rad="228600">
                <a:srgbClr val="F5A7A7">
                  <a:alpha val="40000"/>
                </a:srgb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4800" b="1" dirty="0">
                  <a:effectLst>
                    <a:outerShdw blurRad="38100" dist="38100" dir="2700000" algn="tl">
                      <a:srgbClr val="000000">
                        <a:alpha val="43137"/>
                      </a:srgbClr>
                    </a:outerShdw>
                  </a:effectLst>
                  <a:latin typeface="UTM Futura Extra" panose="02040603050506020204" pitchFamily="18" charset="0"/>
                </a:rPr>
                <a:t>2</a:t>
              </a:r>
            </a:p>
          </p:txBody>
        </p:sp>
        <p:sp>
          <p:nvSpPr>
            <p:cNvPr id="16" name="TextBox 15"/>
            <p:cNvSpPr txBox="1"/>
            <p:nvPr/>
          </p:nvSpPr>
          <p:spPr>
            <a:xfrm>
              <a:off x="3217334" y="4229457"/>
              <a:ext cx="10241281" cy="584775"/>
            </a:xfrm>
            <a:prstGeom prst="rect">
              <a:avLst/>
            </a:prstGeom>
            <a:noFill/>
          </p:spPr>
          <p:txBody>
            <a:bodyPr wrap="square" rtlCol="0">
              <a:spAutoFit/>
            </a:bodyPr>
            <a:lstStyle/>
            <a:p>
              <a:r>
                <a:rPr lang="en-US" sz="3200" b="1">
                  <a:solidFill>
                    <a:srgbClr val="002060"/>
                  </a:solidFill>
                  <a:latin typeface="Arial" panose="020B0604020202020204" pitchFamily="34" charset="0"/>
                  <a:cs typeface="Arial" panose="020B0604020202020204" pitchFamily="34" charset="0"/>
                </a:rPr>
                <a:t>Tiếp theo đến… </a:t>
              </a:r>
              <a:r>
                <a:rPr lang="en-US" sz="3200" b="1" i="1">
                  <a:solidFill>
                    <a:srgbClr val="0070C0"/>
                  </a:solidFill>
                  <a:latin typeface="Arial" panose="020B0604020202020204" pitchFamily="34" charset="0"/>
                  <a:cs typeface="Arial" panose="020B0604020202020204" pitchFamily="34" charset="0"/>
                </a:rPr>
                <a:t>nỗi ngạc nhiên ngập tràn của Long</a:t>
              </a:r>
              <a:r>
                <a:rPr lang="en-US" sz="3200" b="1">
                  <a:solidFill>
                    <a:srgbClr val="002060"/>
                  </a:solidFill>
                  <a:latin typeface="Arial" panose="020B0604020202020204" pitchFamily="34" charset="0"/>
                  <a:cs typeface="Arial" panose="020B0604020202020204" pitchFamily="34" charset="0"/>
                </a:rPr>
                <a:t>.</a:t>
              </a:r>
              <a:endParaRPr lang="en-US" sz="3200" b="1" i="1" dirty="0">
                <a:solidFill>
                  <a:srgbClr val="002060"/>
                </a:solidFill>
                <a:latin typeface="Arial" panose="020B0604020202020204" pitchFamily="34" charset="0"/>
                <a:cs typeface="Arial" panose="020B0604020202020204" pitchFamily="34" charset="0"/>
              </a:endParaRPr>
            </a:p>
          </p:txBody>
        </p:sp>
      </p:grpSp>
      <p:grpSp>
        <p:nvGrpSpPr>
          <p:cNvPr id="17" name="Group 16"/>
          <p:cNvGrpSpPr/>
          <p:nvPr/>
        </p:nvGrpSpPr>
        <p:grpSpPr>
          <a:xfrm>
            <a:off x="672799" y="5326462"/>
            <a:ext cx="5537217" cy="765447"/>
            <a:chOff x="2271468" y="4200677"/>
            <a:chExt cx="5537217" cy="765447"/>
          </a:xfrm>
        </p:grpSpPr>
        <p:sp>
          <p:nvSpPr>
            <p:cNvPr id="18" name="Oval 17"/>
            <p:cNvSpPr/>
            <p:nvPr/>
          </p:nvSpPr>
          <p:spPr>
            <a:xfrm>
              <a:off x="2271468" y="4200677"/>
              <a:ext cx="765447" cy="765447"/>
            </a:xfrm>
            <a:prstGeom prst="ellipse">
              <a:avLst/>
            </a:prstGeom>
            <a:solidFill>
              <a:schemeClr val="accent2">
                <a:lumMod val="75000"/>
              </a:schemeClr>
            </a:solidFill>
            <a:ln>
              <a:noFill/>
            </a:ln>
            <a:effectLst>
              <a:glow rad="228600">
                <a:srgbClr val="F5A7A7">
                  <a:alpha val="40000"/>
                </a:srgb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4800" b="1" dirty="0">
                  <a:effectLst>
                    <a:outerShdw blurRad="38100" dist="38100" dir="2700000" algn="tl">
                      <a:srgbClr val="000000">
                        <a:alpha val="43137"/>
                      </a:srgbClr>
                    </a:outerShdw>
                  </a:effectLst>
                  <a:latin typeface="UTM Futura Extra" panose="02040603050506020204" pitchFamily="18" charset="0"/>
                </a:rPr>
                <a:t>4</a:t>
              </a:r>
            </a:p>
          </p:txBody>
        </p:sp>
        <p:sp>
          <p:nvSpPr>
            <p:cNvPr id="19" name="TextBox 18"/>
            <p:cNvSpPr txBox="1"/>
            <p:nvPr/>
          </p:nvSpPr>
          <p:spPr>
            <a:xfrm>
              <a:off x="3217334" y="4288072"/>
              <a:ext cx="4591351" cy="584775"/>
            </a:xfrm>
            <a:prstGeom prst="rect">
              <a:avLst/>
            </a:prstGeom>
            <a:noFill/>
          </p:spPr>
          <p:txBody>
            <a:bodyPr wrap="square" rtlCol="0">
              <a:spAutoFit/>
            </a:bodyPr>
            <a:lstStyle/>
            <a:p>
              <a:r>
                <a:rPr lang="en-US" sz="3200" b="1">
                  <a:solidFill>
                    <a:srgbClr val="002060"/>
                  </a:solidFill>
                  <a:latin typeface="Arial" panose="020B0604020202020204" pitchFamily="34" charset="0"/>
                  <a:cs typeface="Arial" panose="020B0604020202020204" pitchFamily="34" charset="0"/>
                </a:rPr>
                <a:t>Đoạn còn lại.</a:t>
              </a:r>
              <a:endParaRPr lang="en-US" sz="3200" b="1" i="1" dirty="0">
                <a:solidFill>
                  <a:srgbClr val="002060"/>
                </a:solidFill>
                <a:latin typeface="Arial" panose="020B0604020202020204" pitchFamily="34" charset="0"/>
                <a:cs typeface="Arial" panose="020B0604020202020204" pitchFamily="34" charset="0"/>
              </a:endParaRPr>
            </a:p>
          </p:txBody>
        </p:sp>
      </p:grpSp>
      <p:grpSp>
        <p:nvGrpSpPr>
          <p:cNvPr id="23" name="Group 22"/>
          <p:cNvGrpSpPr/>
          <p:nvPr/>
        </p:nvGrpSpPr>
        <p:grpSpPr>
          <a:xfrm>
            <a:off x="672799" y="4384466"/>
            <a:ext cx="11187147" cy="765447"/>
            <a:chOff x="2271468" y="4200677"/>
            <a:chExt cx="11187147" cy="765447"/>
          </a:xfrm>
        </p:grpSpPr>
        <p:sp>
          <p:nvSpPr>
            <p:cNvPr id="24" name="Oval 23"/>
            <p:cNvSpPr/>
            <p:nvPr/>
          </p:nvSpPr>
          <p:spPr>
            <a:xfrm>
              <a:off x="2271468" y="4200677"/>
              <a:ext cx="765447" cy="765447"/>
            </a:xfrm>
            <a:prstGeom prst="ellipse">
              <a:avLst/>
            </a:prstGeom>
            <a:solidFill>
              <a:srgbClr val="FFC000"/>
            </a:solidFill>
            <a:ln>
              <a:noFill/>
            </a:ln>
            <a:effectLst>
              <a:glow rad="228600">
                <a:srgbClr val="F5A7A7">
                  <a:alpha val="40000"/>
                </a:srgb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4800" b="1" dirty="0">
                  <a:effectLst>
                    <a:outerShdw blurRad="38100" dist="38100" dir="2700000" algn="tl">
                      <a:srgbClr val="000000">
                        <a:alpha val="43137"/>
                      </a:srgbClr>
                    </a:outerShdw>
                  </a:effectLst>
                  <a:latin typeface="UTM Futura Extra" panose="02040603050506020204" pitchFamily="18" charset="0"/>
                </a:rPr>
                <a:t>3</a:t>
              </a:r>
            </a:p>
          </p:txBody>
        </p:sp>
        <p:sp>
          <p:nvSpPr>
            <p:cNvPr id="25" name="TextBox 24"/>
            <p:cNvSpPr txBox="1"/>
            <p:nvPr/>
          </p:nvSpPr>
          <p:spPr>
            <a:xfrm>
              <a:off x="3217334" y="4229457"/>
              <a:ext cx="10241281" cy="584775"/>
            </a:xfrm>
            <a:prstGeom prst="rect">
              <a:avLst/>
            </a:prstGeom>
            <a:noFill/>
          </p:spPr>
          <p:txBody>
            <a:bodyPr wrap="square" rtlCol="0">
              <a:spAutoFit/>
            </a:bodyPr>
            <a:lstStyle/>
            <a:p>
              <a:r>
                <a:rPr lang="en-US" sz="3200" b="1">
                  <a:solidFill>
                    <a:srgbClr val="002060"/>
                  </a:solidFill>
                  <a:latin typeface="Arial" panose="020B0604020202020204" pitchFamily="34" charset="0"/>
                  <a:cs typeface="Arial" panose="020B0604020202020204" pitchFamily="34" charset="0"/>
                </a:rPr>
                <a:t>Tiếp theo đến… </a:t>
              </a:r>
              <a:r>
                <a:rPr lang="en-US" sz="3200" b="1" i="1">
                  <a:solidFill>
                    <a:srgbClr val="0070C0"/>
                  </a:solidFill>
                  <a:latin typeface="Arial" panose="020B0604020202020204" pitchFamily="34" charset="0"/>
                  <a:cs typeface="Arial" panose="020B0604020202020204" pitchFamily="34" charset="0"/>
                </a:rPr>
                <a:t>để trêu các cậu đấy</a:t>
              </a:r>
              <a:r>
                <a:rPr lang="en-US" sz="3200" b="1">
                  <a:solidFill>
                    <a:srgbClr val="0070C0"/>
                  </a:solidFill>
                  <a:latin typeface="Arial" panose="020B0604020202020204" pitchFamily="34" charset="0"/>
                  <a:cs typeface="Arial" panose="020B0604020202020204" pitchFamily="34" charset="0"/>
                </a:rPr>
                <a:t>.</a:t>
              </a:r>
              <a:endParaRPr lang="en-US" sz="3200" b="1" i="1" dirty="0">
                <a:solidFill>
                  <a:srgbClr val="0070C0"/>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905846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ipe(left)">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left)">
                                      <p:cBhvr>
                                        <p:cTn id="19" dur="5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left)">
                                      <p:cBhvr>
                                        <p:cTn id="24" dur="500"/>
                                        <p:tgtEl>
                                          <p:spTgt spid="23"/>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9960" y="39415"/>
            <a:ext cx="12082072" cy="677361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4217025" y="-50525"/>
            <a:ext cx="4822258" cy="553998"/>
          </a:xfrm>
          <a:prstGeom prst="rect">
            <a:avLst/>
          </a:prstGeom>
          <a:noFill/>
        </p:spPr>
        <p:txBody>
          <a:bodyPr wrap="square" rtlCol="0">
            <a:spAutoFit/>
          </a:bodyPr>
          <a:lstStyle/>
          <a:p>
            <a:r>
              <a:rPr lang="en-US" sz="3000" b="1" dirty="0" err="1">
                <a:solidFill>
                  <a:srgbClr val="00CC00"/>
                </a:solidFill>
                <a:effectLst>
                  <a:reflection blurRad="6350" stA="50000" endA="300" endPos="50000" dist="29997" dir="5400000" sy="-100000" algn="bl" rotWithShape="0"/>
                </a:effectLst>
                <a:latin typeface="UTM Avo" panose="02040603050506020204" pitchFamily="18" charset="0"/>
              </a:rPr>
              <a:t>Anh</a:t>
            </a:r>
            <a:r>
              <a:rPr lang="en-US" sz="3000" b="1" dirty="0">
                <a:solidFill>
                  <a:srgbClr val="00CC00"/>
                </a:solidFill>
                <a:effectLst>
                  <a:reflection blurRad="6350" stA="50000" endA="300" endPos="50000" dist="29997" dir="5400000" sy="-100000" algn="bl" rotWithShape="0"/>
                </a:effectLst>
                <a:latin typeface="UTM Avo" panose="02040603050506020204" pitchFamily="18" charset="0"/>
              </a:rPr>
              <a:t> </a:t>
            </a:r>
            <a:r>
              <a:rPr lang="en-US" sz="3000" b="1" dirty="0" err="1">
                <a:solidFill>
                  <a:srgbClr val="00CC00"/>
                </a:solidFill>
                <a:effectLst>
                  <a:reflection blurRad="6350" stA="50000" endA="300" endPos="50000" dist="29997" dir="5400000" sy="-100000" algn="bl" rotWithShape="0"/>
                </a:effectLst>
                <a:latin typeface="UTM Avo" panose="02040603050506020204" pitchFamily="18" charset="0"/>
              </a:rPr>
              <a:t>em</a:t>
            </a:r>
            <a:r>
              <a:rPr lang="en-US" sz="3000" b="1" dirty="0">
                <a:solidFill>
                  <a:srgbClr val="00CC00"/>
                </a:solidFill>
                <a:effectLst>
                  <a:reflection blurRad="6350" stA="50000" endA="300" endPos="50000" dist="29997" dir="5400000" sy="-100000" algn="bl" rotWithShape="0"/>
                </a:effectLst>
                <a:latin typeface="UTM Avo" panose="02040603050506020204" pitchFamily="18" charset="0"/>
              </a:rPr>
              <a:t> </a:t>
            </a:r>
            <a:r>
              <a:rPr lang="en-US" sz="3000" b="1" dirty="0" err="1">
                <a:solidFill>
                  <a:srgbClr val="00CC00"/>
                </a:solidFill>
                <a:effectLst>
                  <a:reflection blurRad="6350" stA="50000" endA="300" endPos="50000" dist="29997" dir="5400000" sy="-100000" algn="bl" rotWithShape="0"/>
                </a:effectLst>
                <a:latin typeface="UTM Avo" panose="02040603050506020204" pitchFamily="18" charset="0"/>
              </a:rPr>
              <a:t>sinh</a:t>
            </a:r>
            <a:r>
              <a:rPr lang="en-US" sz="3000" b="1" dirty="0">
                <a:solidFill>
                  <a:srgbClr val="00CC00"/>
                </a:solidFill>
                <a:effectLst>
                  <a:reflection blurRad="6350" stA="50000" endA="300" endPos="50000" dist="29997" dir="5400000" sy="-100000" algn="bl" rotWithShape="0"/>
                </a:effectLst>
                <a:latin typeface="UTM Avo" panose="02040603050506020204" pitchFamily="18" charset="0"/>
              </a:rPr>
              <a:t> </a:t>
            </a:r>
            <a:r>
              <a:rPr lang="en-US" sz="3000" b="1" dirty="0" err="1">
                <a:solidFill>
                  <a:srgbClr val="00CC00"/>
                </a:solidFill>
                <a:effectLst>
                  <a:reflection blurRad="6350" stA="50000" endA="300" endPos="50000" dist="29997" dir="5400000" sy="-100000" algn="bl" rotWithShape="0"/>
                </a:effectLst>
                <a:latin typeface="UTM Avo" panose="02040603050506020204" pitchFamily="18" charset="0"/>
              </a:rPr>
              <a:t>đôi</a:t>
            </a:r>
            <a:endParaRPr lang="en-US" sz="3000" b="1" dirty="0">
              <a:solidFill>
                <a:srgbClr val="00CC00"/>
              </a:solidFill>
              <a:effectLst>
                <a:reflection blurRad="6350" stA="50000" endA="300" endPos="50000" dist="29997" dir="5400000" sy="-100000" algn="bl" rotWithShape="0"/>
              </a:effectLst>
              <a:latin typeface="UTM Avo" panose="02040603050506020204" pitchFamily="18" charset="0"/>
            </a:endParaRPr>
          </a:p>
        </p:txBody>
      </p:sp>
      <p:sp>
        <p:nvSpPr>
          <p:cNvPr id="3" name="TextBox 2"/>
          <p:cNvSpPr txBox="1"/>
          <p:nvPr/>
        </p:nvSpPr>
        <p:spPr>
          <a:xfrm>
            <a:off x="104931" y="533453"/>
            <a:ext cx="11857219" cy="6740307"/>
          </a:xfrm>
          <a:prstGeom prst="rect">
            <a:avLst/>
          </a:prstGeom>
          <a:noFill/>
        </p:spPr>
        <p:txBody>
          <a:bodyPr wrap="square" rtlCol="0">
            <a:spAutoFit/>
          </a:bodyPr>
          <a:lstStyle/>
          <a:p>
            <a:pPr algn="just"/>
            <a:r>
              <a:rPr lang="en-US" b="1" dirty="0">
                <a:solidFill>
                  <a:srgbClr val="002060"/>
                </a:solidFill>
                <a:latin typeface="UTM Aptima" panose="02040603050506020204" pitchFamily="18" charset="0"/>
              </a:rPr>
              <a:t>      1. </a:t>
            </a:r>
            <a:r>
              <a:rPr lang="en-US" b="1" dirty="0" err="1">
                <a:solidFill>
                  <a:srgbClr val="002060"/>
                </a:solidFill>
                <a:latin typeface="UTM Aptima" panose="02040603050506020204" pitchFamily="18" charset="0"/>
              </a:rPr>
              <a:t>Khánh</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và</a:t>
            </a:r>
            <a:r>
              <a:rPr lang="en-US" b="1" dirty="0">
                <a:solidFill>
                  <a:srgbClr val="002060"/>
                </a:solidFill>
                <a:latin typeface="UTM Aptima" panose="02040603050506020204" pitchFamily="18" charset="0"/>
              </a:rPr>
              <a:t> Long </a:t>
            </a:r>
            <a:r>
              <a:rPr lang="en-US" b="1" dirty="0" err="1">
                <a:solidFill>
                  <a:srgbClr val="002060"/>
                </a:solidFill>
                <a:latin typeface="UTM Aptima" panose="02040603050506020204" pitchFamily="18" charset="0"/>
              </a:rPr>
              <a:t>là</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anh</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em</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sinh</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đôi</a:t>
            </a:r>
            <a:r>
              <a:rPr lang="en-US" b="1" dirty="0">
                <a:solidFill>
                  <a:srgbClr val="002060"/>
                </a:solidFill>
                <a:latin typeface="UTM Aptima" panose="02040603050506020204" pitchFamily="18" charset="0"/>
              </a:rPr>
              <a:t>. Hai </a:t>
            </a:r>
            <a:r>
              <a:rPr lang="en-US" b="1" dirty="0" err="1">
                <a:solidFill>
                  <a:srgbClr val="002060"/>
                </a:solidFill>
                <a:latin typeface="UTM Aptima" panose="02040603050506020204" pitchFamily="18" charset="0"/>
              </a:rPr>
              <a:t>anh</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em</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giống</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nhau</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như</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đúc</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Hồi</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nhỏ</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thấy</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mọi</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người</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không</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nhận</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ra</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ai</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là</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anh</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ai</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là</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em</a:t>
            </a:r>
            <a:r>
              <a:rPr lang="en-US" b="1" dirty="0">
                <a:solidFill>
                  <a:srgbClr val="002060"/>
                </a:solidFill>
                <a:latin typeface="UTM Aptima" panose="02040603050506020204" pitchFamily="18" charset="0"/>
              </a:rPr>
              <a:t>, Long </a:t>
            </a:r>
            <a:r>
              <a:rPr lang="en-US" b="1" dirty="0" err="1">
                <a:solidFill>
                  <a:srgbClr val="002060"/>
                </a:solidFill>
                <a:latin typeface="UTM Aptima" panose="02040603050506020204" pitchFamily="18" charset="0"/>
              </a:rPr>
              <a:t>khoái</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chí</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lắm</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Nhưng</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dần</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dần</a:t>
            </a:r>
            <a:r>
              <a:rPr lang="en-US" b="1" dirty="0">
                <a:solidFill>
                  <a:srgbClr val="002060"/>
                </a:solidFill>
                <a:latin typeface="UTM Aptima" panose="02040603050506020204" pitchFamily="18" charset="0"/>
              </a:rPr>
              <a:t>, Long </a:t>
            </a:r>
            <a:r>
              <a:rPr lang="en-US" b="1" dirty="0" err="1">
                <a:solidFill>
                  <a:srgbClr val="002060"/>
                </a:solidFill>
                <a:latin typeface="UTM Aptima" panose="02040603050506020204" pitchFamily="18" charset="0"/>
              </a:rPr>
              <a:t>không</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còn</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thấy</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thú</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vị</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nữa</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Mỗi</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khi</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bị</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gọi</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nhầm</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tên</a:t>
            </a:r>
            <a:r>
              <a:rPr lang="en-US" b="1" dirty="0">
                <a:solidFill>
                  <a:srgbClr val="002060"/>
                </a:solidFill>
                <a:latin typeface="UTM Aptima" panose="02040603050506020204" pitchFamily="18" charset="0"/>
              </a:rPr>
              <a:t>, Long </a:t>
            </a:r>
            <a:r>
              <a:rPr lang="en-US" b="1" dirty="0" err="1">
                <a:solidFill>
                  <a:srgbClr val="002060"/>
                </a:solidFill>
                <a:latin typeface="UTM Aptima" panose="02040603050506020204" pitchFamily="18" charset="0"/>
              </a:rPr>
              <a:t>lại</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muốn</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kêu</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lên</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Tôi</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là</a:t>
            </a:r>
            <a:r>
              <a:rPr lang="en-US" b="1" dirty="0">
                <a:solidFill>
                  <a:srgbClr val="002060"/>
                </a:solidFill>
                <a:latin typeface="UTM Aptima" panose="02040603050506020204" pitchFamily="18" charset="0"/>
              </a:rPr>
              <a:t> Long, </a:t>
            </a:r>
            <a:r>
              <a:rPr lang="en-US" b="1" dirty="0" err="1">
                <a:solidFill>
                  <a:srgbClr val="002060"/>
                </a:solidFill>
                <a:latin typeface="UTM Aptima" panose="02040603050506020204" pitchFamily="18" charset="0"/>
              </a:rPr>
              <a:t>tôi</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chẳng</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giống</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ai</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hết</a:t>
            </a:r>
            <a:r>
              <a:rPr lang="en-US" b="1" dirty="0">
                <a:solidFill>
                  <a:srgbClr val="002060"/>
                </a:solidFill>
                <a:latin typeface="UTM Aptima" panose="02040603050506020204" pitchFamily="18" charset="0"/>
              </a:rPr>
              <a:t>.”</a:t>
            </a:r>
          </a:p>
          <a:p>
            <a:pPr algn="just"/>
            <a:r>
              <a:rPr lang="en-US" b="1" dirty="0">
                <a:solidFill>
                  <a:srgbClr val="002060"/>
                </a:solidFill>
                <a:latin typeface="UTM Aptima" panose="02040603050506020204" pitchFamily="18" charset="0"/>
              </a:rPr>
              <a:t>      Long </a:t>
            </a:r>
            <a:r>
              <a:rPr lang="en-US" b="1" dirty="0" err="1">
                <a:solidFill>
                  <a:srgbClr val="002060"/>
                </a:solidFill>
                <a:latin typeface="UTM Aptima" panose="02040603050506020204" pitchFamily="18" charset="0"/>
              </a:rPr>
              <a:t>cố</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gắng</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làm</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mọi</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thứ</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khác</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anh</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từ</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cách</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nói</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dáng</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đi</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đến</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trang</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phục</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kiểu</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tóc</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Còn</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anh</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cậu</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chẳng</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bận</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tâm</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đến</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chuyện</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đó</a:t>
            </a:r>
            <a:r>
              <a:rPr lang="en-US" b="1" dirty="0">
                <a:solidFill>
                  <a:srgbClr val="002060"/>
                </a:solidFill>
                <a:latin typeface="UTM Aptima" panose="02040603050506020204" pitchFamily="18" charset="0"/>
              </a:rPr>
              <a:t>.</a:t>
            </a:r>
          </a:p>
          <a:p>
            <a:pPr algn="just"/>
            <a:r>
              <a:rPr lang="en-US" b="1" dirty="0">
                <a:solidFill>
                  <a:srgbClr val="C00000"/>
                </a:solidFill>
                <a:latin typeface="UTM Aptima" panose="02040603050506020204" pitchFamily="18" charset="0"/>
              </a:rPr>
              <a:t>      2. </a:t>
            </a:r>
            <a:r>
              <a:rPr lang="en-US" b="1" dirty="0" err="1">
                <a:solidFill>
                  <a:srgbClr val="C00000"/>
                </a:solidFill>
                <a:latin typeface="UTM Aptima" panose="02040603050506020204" pitchFamily="18" charset="0"/>
              </a:rPr>
              <a:t>Một</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lần</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hai</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anh</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em</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tham</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gia</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hội</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thao</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của</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trường</a:t>
            </a:r>
            <a:r>
              <a:rPr lang="en-US" b="1" dirty="0">
                <a:solidFill>
                  <a:srgbClr val="C00000"/>
                </a:solidFill>
                <a:latin typeface="UTM Aptima" panose="02040603050506020204" pitchFamily="18" charset="0"/>
              </a:rPr>
              <a:t>. Long </a:t>
            </a:r>
            <a:r>
              <a:rPr lang="en-US" b="1" dirty="0" err="1">
                <a:solidFill>
                  <a:srgbClr val="C00000"/>
                </a:solidFill>
                <a:latin typeface="UTM Aptima" panose="02040603050506020204" pitchFamily="18" charset="0"/>
              </a:rPr>
              <a:t>vô</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cùng</a:t>
            </a:r>
            <a:r>
              <a:rPr lang="en-US" b="1" dirty="0">
                <a:solidFill>
                  <a:srgbClr val="C00000"/>
                </a:solidFill>
                <a:latin typeface="UTM Aptima" panose="02040603050506020204" pitchFamily="18" charset="0"/>
              </a:rPr>
              <a:t> lo </a:t>
            </a:r>
            <a:r>
              <a:rPr lang="en-US" b="1" dirty="0" err="1">
                <a:solidFill>
                  <a:srgbClr val="C00000"/>
                </a:solidFill>
                <a:latin typeface="UTM Aptima" panose="02040603050506020204" pitchFamily="18" charset="0"/>
              </a:rPr>
              <a:t>lắng</a:t>
            </a:r>
            <a:r>
              <a:rPr lang="en-US" b="1" dirty="0">
                <a:solidFill>
                  <a:srgbClr val="C00000"/>
                </a:solidFill>
                <a:latin typeface="UTM Aptima" panose="02040603050506020204" pitchFamily="18" charset="0"/>
              </a:rPr>
              <a:t>. Hai </a:t>
            </a:r>
            <a:r>
              <a:rPr lang="en-US" b="1" dirty="0" err="1">
                <a:solidFill>
                  <a:srgbClr val="C00000"/>
                </a:solidFill>
                <a:latin typeface="UTM Aptima" panose="02040603050506020204" pitchFamily="18" charset="0"/>
              </a:rPr>
              <a:t>anh</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em</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mặc</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đồng</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phục</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và</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đội</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mũ</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giống</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hệt</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nhau</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bạn</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bè</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lại</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cổ</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vũ</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nhầm</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mất</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thôi</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Nhưng</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khi</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thi</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đấu</a:t>
            </a:r>
            <a:r>
              <a:rPr lang="en-US" b="1" dirty="0">
                <a:solidFill>
                  <a:srgbClr val="C00000"/>
                </a:solidFill>
                <a:latin typeface="UTM Aptima" panose="02040603050506020204" pitchFamily="18" charset="0"/>
              </a:rPr>
              <a:t>, Long </a:t>
            </a:r>
            <a:r>
              <a:rPr lang="en-US" b="1" dirty="0" err="1">
                <a:solidFill>
                  <a:srgbClr val="C00000"/>
                </a:solidFill>
                <a:latin typeface="UTM Aptima" panose="02040603050506020204" pitchFamily="18" charset="0"/>
              </a:rPr>
              <a:t>nhận</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ra</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các</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bạn</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không</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nhầm</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lẫn</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chút</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nào</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Các</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bạn</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cổ</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vũ</a:t>
            </a:r>
            <a:r>
              <a:rPr lang="en-US" b="1" dirty="0">
                <a:solidFill>
                  <a:srgbClr val="C00000"/>
                </a:solidFill>
                <a:latin typeface="UTM Aptima" panose="02040603050506020204" pitchFamily="18" charset="0"/>
              </a:rPr>
              <a:t> Long </a:t>
            </a:r>
            <a:r>
              <a:rPr lang="en-US" b="1" dirty="0" err="1">
                <a:solidFill>
                  <a:srgbClr val="C00000"/>
                </a:solidFill>
                <a:latin typeface="UTM Aptima" panose="02040603050506020204" pitchFamily="18" charset="0"/>
              </a:rPr>
              <a:t>đuổi</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theo</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Khánh</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khi</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Khánh</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dẫn</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đầu</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đường</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chạy</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Các</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bạn</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cuống</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quýt</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gọi</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Khánh</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thay</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thế</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khi</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thấy</a:t>
            </a:r>
            <a:r>
              <a:rPr lang="en-US" b="1" dirty="0">
                <a:solidFill>
                  <a:srgbClr val="C00000"/>
                </a:solidFill>
                <a:latin typeface="UTM Aptima" panose="02040603050506020204" pitchFamily="18" charset="0"/>
              </a:rPr>
              <a:t> Long </a:t>
            </a:r>
            <a:r>
              <a:rPr lang="en-US" b="1" dirty="0" err="1">
                <a:solidFill>
                  <a:srgbClr val="C00000"/>
                </a:solidFill>
                <a:latin typeface="UTM Aptima" panose="02040603050506020204" pitchFamily="18" charset="0"/>
              </a:rPr>
              <a:t>nhăn</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nhó</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vì</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đau</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trong</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trận</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kéo</a:t>
            </a:r>
            <a:r>
              <a:rPr lang="en-US" b="1" dirty="0">
                <a:solidFill>
                  <a:srgbClr val="C00000"/>
                </a:solidFill>
                <a:latin typeface="UTM Aptima" panose="02040603050506020204" pitchFamily="18" charset="0"/>
              </a:rPr>
              <a:t> co,… </a:t>
            </a:r>
            <a:r>
              <a:rPr lang="en-US" b="1" dirty="0" err="1">
                <a:solidFill>
                  <a:srgbClr val="C00000"/>
                </a:solidFill>
                <a:latin typeface="UTM Aptima" panose="02040603050506020204" pitchFamily="18" charset="0"/>
              </a:rPr>
              <a:t>Hội</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thao</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kết</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thúc</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trong</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nỗi</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ngạc</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nhiên</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ngập</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tràn</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của</a:t>
            </a:r>
            <a:r>
              <a:rPr lang="en-US" b="1" dirty="0">
                <a:solidFill>
                  <a:srgbClr val="C00000"/>
                </a:solidFill>
                <a:latin typeface="UTM Aptima" panose="02040603050506020204" pitchFamily="18" charset="0"/>
              </a:rPr>
              <a:t> Long.</a:t>
            </a:r>
          </a:p>
          <a:p>
            <a:pPr algn="just"/>
            <a:r>
              <a:rPr lang="en-US" b="1" dirty="0">
                <a:latin typeface="UTM Aptima" panose="02040603050506020204" pitchFamily="18" charset="0"/>
              </a:rPr>
              <a:t>     3. </a:t>
            </a:r>
            <a:r>
              <a:rPr lang="en-US" b="1" dirty="0" err="1">
                <a:latin typeface="UTM Aptima" panose="02040603050506020204" pitchFamily="18" charset="0"/>
              </a:rPr>
              <a:t>Trên</a:t>
            </a:r>
            <a:r>
              <a:rPr lang="en-US" b="1" dirty="0">
                <a:latin typeface="UTM Aptima" panose="02040603050506020204" pitchFamily="18" charset="0"/>
              </a:rPr>
              <a:t> </a:t>
            </a:r>
            <a:r>
              <a:rPr lang="en-US" b="1" dirty="0" err="1">
                <a:latin typeface="UTM Aptima" panose="02040603050506020204" pitchFamily="18" charset="0"/>
              </a:rPr>
              <a:t>đường</a:t>
            </a:r>
            <a:r>
              <a:rPr lang="en-US" b="1" dirty="0">
                <a:latin typeface="UTM Aptima" panose="02040603050506020204" pitchFamily="18" charset="0"/>
              </a:rPr>
              <a:t> </a:t>
            </a:r>
            <a:r>
              <a:rPr lang="en-US" b="1" dirty="0" err="1">
                <a:latin typeface="UTM Aptima" panose="02040603050506020204" pitchFamily="18" charset="0"/>
              </a:rPr>
              <a:t>về</a:t>
            </a:r>
            <a:r>
              <a:rPr lang="en-US" b="1" dirty="0">
                <a:latin typeface="UTM Aptima" panose="02040603050506020204" pitchFamily="18" charset="0"/>
              </a:rPr>
              <a:t>, Long </a:t>
            </a:r>
            <a:r>
              <a:rPr lang="en-US" b="1" dirty="0" err="1">
                <a:latin typeface="UTM Aptima" panose="02040603050506020204" pitchFamily="18" charset="0"/>
              </a:rPr>
              <a:t>hỏi</a:t>
            </a:r>
            <a:r>
              <a:rPr lang="en-US" b="1" dirty="0">
                <a:latin typeface="UTM Aptima" panose="02040603050506020204" pitchFamily="18" charset="0"/>
              </a:rPr>
              <a:t> </a:t>
            </a:r>
            <a:r>
              <a:rPr lang="en-US" b="1" dirty="0" err="1">
                <a:latin typeface="UTM Aptima" panose="02040603050506020204" pitchFamily="18" charset="0"/>
              </a:rPr>
              <a:t>Vân</a:t>
            </a:r>
            <a:r>
              <a:rPr lang="en-US" b="1" dirty="0">
                <a:latin typeface="UTM Aptima" panose="02040603050506020204" pitchFamily="18" charset="0"/>
              </a:rPr>
              <a:t>:</a:t>
            </a:r>
          </a:p>
          <a:p>
            <a:pPr algn="just"/>
            <a:r>
              <a:rPr lang="en-US" b="1" dirty="0">
                <a:latin typeface="UTM Aptima" panose="02040603050506020204" pitchFamily="18" charset="0"/>
              </a:rPr>
              <a:t>   - Sao </a:t>
            </a:r>
            <a:r>
              <a:rPr lang="en-US" b="1" dirty="0" err="1">
                <a:latin typeface="UTM Aptima" panose="02040603050506020204" pitchFamily="18" charset="0"/>
              </a:rPr>
              <a:t>hôm</a:t>
            </a:r>
            <a:r>
              <a:rPr lang="en-US" b="1" dirty="0">
                <a:latin typeface="UTM Aptima" panose="02040603050506020204" pitchFamily="18" charset="0"/>
              </a:rPr>
              <a:t> nay </a:t>
            </a:r>
            <a:r>
              <a:rPr lang="en-US" b="1" dirty="0" err="1">
                <a:latin typeface="UTM Aptima" panose="02040603050506020204" pitchFamily="18" charset="0"/>
              </a:rPr>
              <a:t>không</a:t>
            </a:r>
            <a:r>
              <a:rPr lang="en-US" b="1" dirty="0">
                <a:latin typeface="UTM Aptima" panose="02040603050506020204" pitchFamily="18" charset="0"/>
              </a:rPr>
              <a:t> </a:t>
            </a:r>
            <a:r>
              <a:rPr lang="en-US" b="1" dirty="0" err="1">
                <a:latin typeface="UTM Aptima" panose="02040603050506020204" pitchFamily="18" charset="0"/>
              </a:rPr>
              <a:t>ai</a:t>
            </a:r>
            <a:r>
              <a:rPr lang="en-US" b="1" dirty="0">
                <a:latin typeface="UTM Aptima" panose="02040603050506020204" pitchFamily="18" charset="0"/>
              </a:rPr>
              <a:t> </a:t>
            </a:r>
            <a:r>
              <a:rPr lang="en-US" b="1" dirty="0" err="1">
                <a:latin typeface="UTM Aptima" panose="02040603050506020204" pitchFamily="18" charset="0"/>
              </a:rPr>
              <a:t>nhầm</a:t>
            </a:r>
            <a:r>
              <a:rPr lang="en-US" b="1" dirty="0">
                <a:latin typeface="UTM Aptima" panose="02040603050506020204" pitchFamily="18" charset="0"/>
              </a:rPr>
              <a:t> </a:t>
            </a:r>
            <a:r>
              <a:rPr lang="en-US" b="1" dirty="0" err="1">
                <a:latin typeface="UTM Aptima" panose="02040603050506020204" pitchFamily="18" charset="0"/>
              </a:rPr>
              <a:t>chúng</a:t>
            </a:r>
            <a:r>
              <a:rPr lang="en-US" b="1" dirty="0">
                <a:latin typeface="UTM Aptima" panose="02040603050506020204" pitchFamily="18" charset="0"/>
              </a:rPr>
              <a:t> </a:t>
            </a:r>
            <a:r>
              <a:rPr lang="en-US" b="1" dirty="0" err="1">
                <a:latin typeface="UTM Aptima" panose="02040603050506020204" pitchFamily="18" charset="0"/>
              </a:rPr>
              <a:t>tớ</a:t>
            </a:r>
            <a:r>
              <a:rPr lang="en-US" b="1" dirty="0">
                <a:latin typeface="UTM Aptima" panose="02040603050506020204" pitchFamily="18" charset="0"/>
              </a:rPr>
              <a:t> </a:t>
            </a:r>
            <a:r>
              <a:rPr lang="en-US" b="1" dirty="0" err="1">
                <a:latin typeface="UTM Aptima" panose="02040603050506020204" pitchFamily="18" charset="0"/>
              </a:rPr>
              <a:t>nhỉ</a:t>
            </a:r>
            <a:r>
              <a:rPr lang="en-US" b="1" dirty="0">
                <a:latin typeface="UTM Aptima" panose="02040603050506020204" pitchFamily="18" charset="0"/>
              </a:rPr>
              <a:t>?</a:t>
            </a:r>
          </a:p>
          <a:p>
            <a:pPr algn="just"/>
            <a:r>
              <a:rPr lang="en-US" b="1" dirty="0">
                <a:latin typeface="UTM Aptima" panose="02040603050506020204" pitchFamily="18" charset="0"/>
              </a:rPr>
              <a:t>    </a:t>
            </a:r>
            <a:r>
              <a:rPr lang="en-US" b="1" dirty="0" err="1">
                <a:latin typeface="UTM Aptima" panose="02040603050506020204" pitchFamily="18" charset="0"/>
              </a:rPr>
              <a:t>Vân</a:t>
            </a:r>
            <a:r>
              <a:rPr lang="en-US" b="1" dirty="0">
                <a:latin typeface="UTM Aptima" panose="02040603050506020204" pitchFamily="18" charset="0"/>
              </a:rPr>
              <a:t> </a:t>
            </a:r>
            <a:r>
              <a:rPr lang="en-US" b="1" dirty="0" err="1">
                <a:latin typeface="UTM Aptima" panose="02040603050506020204" pitchFamily="18" charset="0"/>
              </a:rPr>
              <a:t>khúc</a:t>
            </a:r>
            <a:r>
              <a:rPr lang="en-US" b="1" dirty="0">
                <a:latin typeface="UTM Aptima" panose="02040603050506020204" pitchFamily="18" charset="0"/>
              </a:rPr>
              <a:t> </a:t>
            </a:r>
            <a:r>
              <a:rPr lang="en-US" b="1" dirty="0" err="1">
                <a:latin typeface="UTM Aptima" panose="02040603050506020204" pitchFamily="18" charset="0"/>
              </a:rPr>
              <a:t>khích</a:t>
            </a:r>
            <a:r>
              <a:rPr lang="en-US" b="1" dirty="0">
                <a:latin typeface="UTM Aptima" panose="02040603050506020204" pitchFamily="18" charset="0"/>
              </a:rPr>
              <a:t>:</a:t>
            </a:r>
          </a:p>
          <a:p>
            <a:pPr algn="just"/>
            <a:r>
              <a:rPr lang="en-US" b="1" dirty="0">
                <a:latin typeface="UTM Aptima" panose="02040603050506020204" pitchFamily="18" charset="0"/>
              </a:rPr>
              <a:t>   - </a:t>
            </a:r>
            <a:r>
              <a:rPr lang="en-US" b="1" dirty="0" err="1">
                <a:latin typeface="UTM Aptima" panose="02040603050506020204" pitchFamily="18" charset="0"/>
              </a:rPr>
              <a:t>Vì</a:t>
            </a:r>
            <a:r>
              <a:rPr lang="en-US" b="1" dirty="0">
                <a:latin typeface="UTM Aptima" panose="02040603050506020204" pitchFamily="18" charset="0"/>
              </a:rPr>
              <a:t> </a:t>
            </a:r>
            <a:r>
              <a:rPr lang="en-US" b="1" dirty="0" err="1">
                <a:latin typeface="UTM Aptima" panose="02040603050506020204" pitchFamily="18" charset="0"/>
              </a:rPr>
              <a:t>Khánh</a:t>
            </a:r>
            <a:r>
              <a:rPr lang="en-US" b="1" dirty="0">
                <a:latin typeface="UTM Aptima" panose="02040603050506020204" pitchFamily="18" charset="0"/>
              </a:rPr>
              <a:t> hay </a:t>
            </a:r>
            <a:r>
              <a:rPr lang="en-US" b="1" dirty="0" err="1">
                <a:latin typeface="UTM Aptima" panose="02040603050506020204" pitchFamily="18" charset="0"/>
              </a:rPr>
              <a:t>cười</a:t>
            </a:r>
            <a:r>
              <a:rPr lang="en-US" b="1" dirty="0">
                <a:latin typeface="UTM Aptima" panose="02040603050506020204" pitchFamily="18" charset="0"/>
              </a:rPr>
              <a:t>, </a:t>
            </a:r>
            <a:r>
              <a:rPr lang="en-US" b="1" dirty="0" err="1">
                <a:latin typeface="UTM Aptima" panose="02040603050506020204" pitchFamily="18" charset="0"/>
              </a:rPr>
              <a:t>còn</a:t>
            </a:r>
            <a:r>
              <a:rPr lang="en-US" b="1" dirty="0">
                <a:latin typeface="UTM Aptima" panose="02040603050506020204" pitchFamily="18" charset="0"/>
              </a:rPr>
              <a:t> </a:t>
            </a:r>
            <a:r>
              <a:rPr lang="en-US" b="1" dirty="0" err="1">
                <a:latin typeface="UTM Aptima" panose="02040603050506020204" pitchFamily="18" charset="0"/>
              </a:rPr>
              <a:t>cậu</a:t>
            </a:r>
            <a:r>
              <a:rPr lang="en-US" b="1" dirty="0">
                <a:latin typeface="UTM Aptima" panose="02040603050506020204" pitchFamily="18" charset="0"/>
              </a:rPr>
              <a:t> </a:t>
            </a:r>
            <a:r>
              <a:rPr lang="en-US" b="1" dirty="0" err="1">
                <a:latin typeface="UTM Aptima" panose="02040603050506020204" pitchFamily="18" charset="0"/>
              </a:rPr>
              <a:t>lúc</a:t>
            </a:r>
            <a:r>
              <a:rPr lang="en-US" b="1" dirty="0">
                <a:latin typeface="UTM Aptima" panose="02040603050506020204" pitchFamily="18" charset="0"/>
              </a:rPr>
              <a:t> </a:t>
            </a:r>
            <a:r>
              <a:rPr lang="en-US" b="1" dirty="0" err="1">
                <a:latin typeface="UTM Aptima" panose="02040603050506020204" pitchFamily="18" charset="0"/>
              </a:rPr>
              <a:t>nào</a:t>
            </a:r>
            <a:r>
              <a:rPr lang="en-US" b="1" dirty="0">
                <a:latin typeface="UTM Aptima" panose="02040603050506020204" pitchFamily="18" charset="0"/>
              </a:rPr>
              <a:t> </a:t>
            </a:r>
            <a:r>
              <a:rPr lang="en-US" b="1" dirty="0" err="1">
                <a:latin typeface="UTM Aptima" panose="02040603050506020204" pitchFamily="18" charset="0"/>
              </a:rPr>
              <a:t>cũng</a:t>
            </a:r>
            <a:r>
              <a:rPr lang="en-US" b="1" dirty="0">
                <a:latin typeface="UTM Aptima" panose="02040603050506020204" pitchFamily="18" charset="0"/>
              </a:rPr>
              <a:t> </a:t>
            </a:r>
            <a:r>
              <a:rPr lang="en-US" b="1" dirty="0" err="1">
                <a:latin typeface="UTM Aptima" panose="02040603050506020204" pitchFamily="18" charset="0"/>
              </a:rPr>
              <a:t>nghiêm</a:t>
            </a:r>
            <a:r>
              <a:rPr lang="en-US" b="1" dirty="0">
                <a:latin typeface="UTM Aptima" panose="02040603050506020204" pitchFamily="18" charset="0"/>
              </a:rPr>
              <a:t> </a:t>
            </a:r>
            <a:r>
              <a:rPr lang="en-US" b="1" dirty="0" err="1">
                <a:latin typeface="UTM Aptima" panose="02040603050506020204" pitchFamily="18" charset="0"/>
              </a:rPr>
              <a:t>túc</a:t>
            </a:r>
            <a:r>
              <a:rPr lang="en-US" b="1" dirty="0">
                <a:latin typeface="UTM Aptima" panose="02040603050506020204" pitchFamily="18" charset="0"/>
              </a:rPr>
              <a:t>.</a:t>
            </a:r>
          </a:p>
          <a:p>
            <a:pPr algn="just"/>
            <a:r>
              <a:rPr lang="en-US" b="1" dirty="0">
                <a:latin typeface="UTM Aptima" panose="02040603050506020204" pitchFamily="18" charset="0"/>
              </a:rPr>
              <a:t>    </a:t>
            </a:r>
            <a:r>
              <a:rPr lang="en-US" b="1" dirty="0" err="1">
                <a:latin typeface="UTM Aptima" panose="02040603050506020204" pitchFamily="18" charset="0"/>
              </a:rPr>
              <a:t>Vinh</a:t>
            </a:r>
            <a:r>
              <a:rPr lang="en-US" b="1" dirty="0">
                <a:latin typeface="UTM Aptima" panose="02040603050506020204" pitchFamily="18" charset="0"/>
              </a:rPr>
              <a:t> </a:t>
            </a:r>
            <a:r>
              <a:rPr lang="en-US" b="1" dirty="0" err="1">
                <a:latin typeface="UTM Aptima" panose="02040603050506020204" pitchFamily="18" charset="0"/>
              </a:rPr>
              <a:t>chen</a:t>
            </a:r>
            <a:r>
              <a:rPr lang="en-US" b="1" dirty="0">
                <a:latin typeface="UTM Aptima" panose="02040603050506020204" pitchFamily="18" charset="0"/>
              </a:rPr>
              <a:t> </a:t>
            </a:r>
            <a:r>
              <a:rPr lang="en-US" b="1" dirty="0" err="1">
                <a:latin typeface="UTM Aptima" panose="02040603050506020204" pitchFamily="18" charset="0"/>
              </a:rPr>
              <a:t>vào</a:t>
            </a:r>
            <a:r>
              <a:rPr lang="en-US" b="1" dirty="0">
                <a:latin typeface="UTM Aptima" panose="02040603050506020204" pitchFamily="18" charset="0"/>
              </a:rPr>
              <a:t>:</a:t>
            </a:r>
          </a:p>
          <a:p>
            <a:pPr algn="just"/>
            <a:r>
              <a:rPr lang="en-US" b="1" dirty="0">
                <a:latin typeface="UTM Aptima" panose="02040603050506020204" pitchFamily="18" charset="0"/>
              </a:rPr>
              <a:t>   - </a:t>
            </a:r>
            <a:r>
              <a:rPr lang="en-US" b="1" dirty="0" err="1">
                <a:latin typeface="UTM Aptima" panose="02040603050506020204" pitchFamily="18" charset="0"/>
              </a:rPr>
              <a:t>Cậu</a:t>
            </a:r>
            <a:r>
              <a:rPr lang="en-US" b="1" dirty="0">
                <a:latin typeface="UTM Aptima" panose="02040603050506020204" pitchFamily="18" charset="0"/>
              </a:rPr>
              <a:t> </a:t>
            </a:r>
            <a:r>
              <a:rPr lang="en-US" b="1" dirty="0" err="1">
                <a:latin typeface="UTM Aptima" panose="02040603050506020204" pitchFamily="18" charset="0"/>
              </a:rPr>
              <a:t>thì</a:t>
            </a:r>
            <a:r>
              <a:rPr lang="en-US" b="1" dirty="0">
                <a:latin typeface="UTM Aptima" panose="02040603050506020204" pitchFamily="18" charset="0"/>
              </a:rPr>
              <a:t> </a:t>
            </a:r>
            <a:r>
              <a:rPr lang="en-US" b="1" dirty="0" err="1">
                <a:latin typeface="UTM Aptima" panose="02040603050506020204" pitchFamily="18" charset="0"/>
              </a:rPr>
              <a:t>chậm</a:t>
            </a:r>
            <a:r>
              <a:rPr lang="en-US" b="1" dirty="0">
                <a:latin typeface="UTM Aptima" panose="02040603050506020204" pitchFamily="18" charset="0"/>
              </a:rPr>
              <a:t> </a:t>
            </a:r>
            <a:r>
              <a:rPr lang="en-US" b="1" dirty="0" err="1">
                <a:latin typeface="UTM Aptima" panose="02040603050506020204" pitchFamily="18" charset="0"/>
              </a:rPr>
              <a:t>rãi</a:t>
            </a:r>
            <a:r>
              <a:rPr lang="en-US" b="1" dirty="0">
                <a:latin typeface="UTM Aptima" panose="02040603050506020204" pitchFamily="18" charset="0"/>
              </a:rPr>
              <a:t>, </a:t>
            </a:r>
            <a:r>
              <a:rPr lang="en-US" b="1" dirty="0" err="1">
                <a:latin typeface="UTM Aptima" panose="02040603050506020204" pitchFamily="18" charset="0"/>
              </a:rPr>
              <a:t>Khánh</a:t>
            </a:r>
            <a:r>
              <a:rPr lang="en-US" b="1" dirty="0">
                <a:latin typeface="UTM Aptima" panose="02040603050506020204" pitchFamily="18" charset="0"/>
              </a:rPr>
              <a:t> </a:t>
            </a:r>
            <a:r>
              <a:rPr lang="en-US" b="1" dirty="0" err="1">
                <a:latin typeface="UTM Aptima" panose="02040603050506020204" pitchFamily="18" charset="0"/>
              </a:rPr>
              <a:t>thì</a:t>
            </a:r>
            <a:r>
              <a:rPr lang="en-US" b="1" dirty="0">
                <a:latin typeface="UTM Aptima" panose="02040603050506020204" pitchFamily="18" charset="0"/>
              </a:rPr>
              <a:t> </a:t>
            </a:r>
            <a:r>
              <a:rPr lang="en-US" b="1" dirty="0" err="1">
                <a:latin typeface="UTM Aptima" panose="02040603050506020204" pitchFamily="18" charset="0"/>
              </a:rPr>
              <a:t>nhanh</a:t>
            </a:r>
            <a:r>
              <a:rPr lang="en-US" b="1" dirty="0">
                <a:latin typeface="UTM Aptima" panose="02040603050506020204" pitchFamily="18" charset="0"/>
              </a:rPr>
              <a:t> </a:t>
            </a:r>
            <a:r>
              <a:rPr lang="en-US" b="1" dirty="0" err="1">
                <a:latin typeface="UTM Aptima" panose="02040603050506020204" pitchFamily="18" charset="0"/>
              </a:rPr>
              <a:t>nhảu</a:t>
            </a:r>
            <a:r>
              <a:rPr lang="en-US" b="1" dirty="0">
                <a:latin typeface="UTM Aptima" panose="02040603050506020204" pitchFamily="18" charset="0"/>
              </a:rPr>
              <a:t>, </a:t>
            </a:r>
            <a:r>
              <a:rPr lang="en-US" b="1" dirty="0" err="1">
                <a:latin typeface="UTM Aptima" panose="02040603050506020204" pitchFamily="18" charset="0"/>
              </a:rPr>
              <a:t>sao</a:t>
            </a:r>
            <a:r>
              <a:rPr lang="en-US" b="1" dirty="0">
                <a:latin typeface="UTM Aptima" panose="02040603050506020204" pitchFamily="18" charset="0"/>
              </a:rPr>
              <a:t> </a:t>
            </a:r>
            <a:r>
              <a:rPr lang="en-US" b="1" dirty="0" err="1">
                <a:latin typeface="UTM Aptima" panose="02040603050506020204" pitchFamily="18" charset="0"/>
              </a:rPr>
              <a:t>nhầm</a:t>
            </a:r>
            <a:r>
              <a:rPr lang="en-US" b="1" dirty="0">
                <a:latin typeface="UTM Aptima" panose="02040603050506020204" pitchFamily="18" charset="0"/>
              </a:rPr>
              <a:t> </a:t>
            </a:r>
            <a:r>
              <a:rPr lang="en-US" b="1" dirty="0" err="1">
                <a:latin typeface="UTM Aptima" panose="02040603050506020204" pitchFamily="18" charset="0"/>
              </a:rPr>
              <a:t>được</a:t>
            </a:r>
            <a:r>
              <a:rPr lang="en-US" b="1" dirty="0">
                <a:latin typeface="UTM Aptima" panose="02040603050506020204" pitchFamily="18" charset="0"/>
              </a:rPr>
              <a:t>.</a:t>
            </a:r>
          </a:p>
          <a:p>
            <a:pPr algn="just"/>
            <a:r>
              <a:rPr lang="en-US" b="1" dirty="0">
                <a:latin typeface="UTM Aptima" panose="02040603050506020204" pitchFamily="18" charset="0"/>
              </a:rPr>
              <a:t>    </a:t>
            </a:r>
            <a:r>
              <a:rPr lang="en-US" b="1" dirty="0" err="1">
                <a:latin typeface="UTM Aptima" panose="02040603050506020204" pitchFamily="18" charset="0"/>
              </a:rPr>
              <a:t>Nghe</a:t>
            </a:r>
            <a:r>
              <a:rPr lang="en-US" b="1" dirty="0">
                <a:latin typeface="UTM Aptima" panose="02040603050506020204" pitchFamily="18" charset="0"/>
              </a:rPr>
              <a:t> Long </a:t>
            </a:r>
            <a:r>
              <a:rPr lang="en-US" b="1" dirty="0" err="1">
                <a:latin typeface="UTM Aptima" panose="02040603050506020204" pitchFamily="18" charset="0"/>
              </a:rPr>
              <a:t>thắc</a:t>
            </a:r>
            <a:r>
              <a:rPr lang="en-US" b="1" dirty="0">
                <a:latin typeface="UTM Aptima" panose="02040603050506020204" pitchFamily="18" charset="0"/>
              </a:rPr>
              <a:t> </a:t>
            </a:r>
            <a:r>
              <a:rPr lang="en-US" b="1" dirty="0" err="1">
                <a:latin typeface="UTM Aptima" panose="02040603050506020204" pitchFamily="18" charset="0"/>
              </a:rPr>
              <a:t>mắc</a:t>
            </a:r>
            <a:r>
              <a:rPr lang="en-US" b="1" dirty="0">
                <a:latin typeface="UTM Aptima" panose="02040603050506020204" pitchFamily="18" charset="0"/>
              </a:rPr>
              <a:t> </a:t>
            </a:r>
            <a:r>
              <a:rPr lang="en-US" b="1" dirty="0" err="1">
                <a:latin typeface="UTM Aptima" panose="02040603050506020204" pitchFamily="18" charset="0"/>
              </a:rPr>
              <a:t>về</a:t>
            </a:r>
            <a:r>
              <a:rPr lang="en-US" b="1" dirty="0">
                <a:latin typeface="UTM Aptima" panose="02040603050506020204" pitchFamily="18" charset="0"/>
              </a:rPr>
              <a:t> </a:t>
            </a:r>
            <a:r>
              <a:rPr lang="en-US" b="1" dirty="0" err="1">
                <a:latin typeface="UTM Aptima" panose="02040603050506020204" pitchFamily="18" charset="0"/>
              </a:rPr>
              <a:t>những</a:t>
            </a:r>
            <a:r>
              <a:rPr lang="en-US" b="1" dirty="0">
                <a:latin typeface="UTM Aptima" panose="02040603050506020204" pitchFamily="18" charset="0"/>
              </a:rPr>
              <a:t> </a:t>
            </a:r>
            <a:r>
              <a:rPr lang="en-US" b="1" dirty="0" err="1">
                <a:latin typeface="UTM Aptima" panose="02040603050506020204" pitchFamily="18" charset="0"/>
              </a:rPr>
              <a:t>lần</a:t>
            </a:r>
            <a:r>
              <a:rPr lang="en-US" b="1" dirty="0">
                <a:latin typeface="UTM Aptima" panose="02040603050506020204" pitchFamily="18" charset="0"/>
              </a:rPr>
              <a:t> </a:t>
            </a:r>
            <a:r>
              <a:rPr lang="en-US" b="1" dirty="0" err="1">
                <a:latin typeface="UTM Aptima" panose="02040603050506020204" pitchFamily="18" charset="0"/>
              </a:rPr>
              <a:t>bạn</a:t>
            </a:r>
            <a:r>
              <a:rPr lang="en-US" b="1" dirty="0">
                <a:latin typeface="UTM Aptima" panose="02040603050506020204" pitchFamily="18" charset="0"/>
              </a:rPr>
              <a:t> </a:t>
            </a:r>
            <a:r>
              <a:rPr lang="en-US" b="1" dirty="0" err="1">
                <a:latin typeface="UTM Aptima" panose="02040603050506020204" pitchFamily="18" charset="0"/>
              </a:rPr>
              <a:t>bè</a:t>
            </a:r>
            <a:r>
              <a:rPr lang="en-US" b="1" dirty="0">
                <a:latin typeface="UTM Aptima" panose="02040603050506020204" pitchFamily="18" charset="0"/>
              </a:rPr>
              <a:t> </a:t>
            </a:r>
            <a:r>
              <a:rPr lang="en-US" b="1" dirty="0" err="1">
                <a:latin typeface="UTM Aptima" panose="02040603050506020204" pitchFamily="18" charset="0"/>
              </a:rPr>
              <a:t>nhầm</a:t>
            </a:r>
            <a:r>
              <a:rPr lang="en-US" b="1" dirty="0">
                <a:latin typeface="UTM Aptima" panose="02040603050506020204" pitchFamily="18" charset="0"/>
              </a:rPr>
              <a:t> </a:t>
            </a:r>
            <a:r>
              <a:rPr lang="en-US" b="1" dirty="0" err="1">
                <a:latin typeface="UTM Aptima" panose="02040603050506020204" pitchFamily="18" charset="0"/>
              </a:rPr>
              <a:t>lẫn</a:t>
            </a:r>
            <a:r>
              <a:rPr lang="en-US" b="1" dirty="0">
                <a:latin typeface="UTM Aptima" panose="02040603050506020204" pitchFamily="18" charset="0"/>
              </a:rPr>
              <a:t> </a:t>
            </a:r>
            <a:r>
              <a:rPr lang="en-US" b="1" dirty="0" err="1">
                <a:latin typeface="UTM Aptima" panose="02040603050506020204" pitchFamily="18" charset="0"/>
              </a:rPr>
              <a:t>các</a:t>
            </a:r>
            <a:r>
              <a:rPr lang="en-US" b="1" dirty="0">
                <a:latin typeface="UTM Aptima" panose="02040603050506020204" pitchFamily="18" charset="0"/>
              </a:rPr>
              <a:t> </a:t>
            </a:r>
            <a:r>
              <a:rPr lang="en-US" b="1" dirty="0" err="1">
                <a:latin typeface="UTM Aptima" panose="02040603050506020204" pitchFamily="18" charset="0"/>
              </a:rPr>
              <a:t>bạn</a:t>
            </a:r>
            <a:r>
              <a:rPr lang="en-US" b="1" dirty="0">
                <a:latin typeface="UTM Aptima" panose="02040603050506020204" pitchFamily="18" charset="0"/>
              </a:rPr>
              <a:t> </a:t>
            </a:r>
            <a:r>
              <a:rPr lang="en-US" b="1" dirty="0" err="1">
                <a:latin typeface="UTM Aptima" panose="02040603050506020204" pitchFamily="18" charset="0"/>
              </a:rPr>
              <a:t>cùng</a:t>
            </a:r>
            <a:r>
              <a:rPr lang="en-US" b="1" dirty="0">
                <a:latin typeface="UTM Aptima" panose="02040603050506020204" pitchFamily="18" charset="0"/>
              </a:rPr>
              <a:t> </a:t>
            </a:r>
            <a:r>
              <a:rPr lang="en-US" b="1" dirty="0" err="1">
                <a:latin typeface="UTM Aptima" panose="02040603050506020204" pitchFamily="18" charset="0"/>
              </a:rPr>
              <a:t>cười</a:t>
            </a:r>
            <a:r>
              <a:rPr lang="en-US" b="1" dirty="0">
                <a:latin typeface="UTM Aptima" panose="02040603050506020204" pitchFamily="18" charset="0"/>
              </a:rPr>
              <a:t>:</a:t>
            </a:r>
          </a:p>
          <a:p>
            <a:pPr algn="just"/>
            <a:r>
              <a:rPr lang="en-US" b="1" dirty="0">
                <a:latin typeface="UTM Aptima" panose="02040603050506020204" pitchFamily="18" charset="0"/>
              </a:rPr>
              <a:t>   - </a:t>
            </a:r>
            <a:r>
              <a:rPr lang="en-US" b="1" dirty="0" err="1">
                <a:latin typeface="UTM Aptima" panose="02040603050506020204" pitchFamily="18" charset="0"/>
              </a:rPr>
              <a:t>Nhìn</a:t>
            </a:r>
            <a:r>
              <a:rPr lang="en-US" b="1" dirty="0">
                <a:latin typeface="UTM Aptima" panose="02040603050506020204" pitchFamily="18" charset="0"/>
              </a:rPr>
              <a:t> </a:t>
            </a:r>
            <a:r>
              <a:rPr lang="en-US" b="1" dirty="0" err="1">
                <a:latin typeface="UTM Aptima" panose="02040603050506020204" pitchFamily="18" charset="0"/>
              </a:rPr>
              <a:t>xa</a:t>
            </a:r>
            <a:r>
              <a:rPr lang="en-US" b="1" dirty="0">
                <a:latin typeface="UTM Aptima" panose="02040603050506020204" pitchFamily="18" charset="0"/>
              </a:rPr>
              <a:t> </a:t>
            </a:r>
            <a:r>
              <a:rPr lang="en-US" b="1" dirty="0" err="1">
                <a:latin typeface="UTM Aptima" panose="02040603050506020204" pitchFamily="18" charset="0"/>
              </a:rPr>
              <a:t>thì</a:t>
            </a:r>
            <a:r>
              <a:rPr lang="en-US" b="1" dirty="0">
                <a:latin typeface="UTM Aptima" panose="02040603050506020204" pitchFamily="18" charset="0"/>
              </a:rPr>
              <a:t> </a:t>
            </a:r>
            <a:r>
              <a:rPr lang="en-US" b="1" dirty="0" err="1">
                <a:latin typeface="UTM Aptima" panose="02040603050506020204" pitchFamily="18" charset="0"/>
              </a:rPr>
              <a:t>tưởng</a:t>
            </a:r>
            <a:r>
              <a:rPr lang="en-US" b="1" dirty="0">
                <a:latin typeface="UTM Aptima" panose="02040603050506020204" pitchFamily="18" charset="0"/>
              </a:rPr>
              <a:t> </a:t>
            </a:r>
            <a:r>
              <a:rPr lang="en-US" b="1" dirty="0" err="1">
                <a:latin typeface="UTM Aptima" panose="02040603050506020204" pitchFamily="18" charset="0"/>
              </a:rPr>
              <a:t>giống</a:t>
            </a:r>
            <a:r>
              <a:rPr lang="en-US" b="1" dirty="0">
                <a:latin typeface="UTM Aptima" panose="02040603050506020204" pitchFamily="18" charset="0"/>
              </a:rPr>
              <a:t> </a:t>
            </a:r>
            <a:r>
              <a:rPr lang="en-US" b="1" dirty="0" err="1">
                <a:latin typeface="UTM Aptima" panose="02040603050506020204" pitchFamily="18" charset="0"/>
              </a:rPr>
              <a:t>nhau</a:t>
            </a:r>
            <a:r>
              <a:rPr lang="en-US" b="1" dirty="0">
                <a:latin typeface="UTM Aptima" panose="02040603050506020204" pitchFamily="18" charset="0"/>
              </a:rPr>
              <a:t>, </a:t>
            </a:r>
            <a:r>
              <a:rPr lang="en-US" b="1" dirty="0" err="1">
                <a:latin typeface="UTM Aptima" panose="02040603050506020204" pitchFamily="18" charset="0"/>
              </a:rPr>
              <a:t>chứ</a:t>
            </a:r>
            <a:r>
              <a:rPr lang="en-US" b="1" dirty="0">
                <a:latin typeface="UTM Aptima" panose="02040603050506020204" pitchFamily="18" charset="0"/>
              </a:rPr>
              <a:t> </a:t>
            </a:r>
            <a:r>
              <a:rPr lang="en-US" b="1" dirty="0" err="1">
                <a:latin typeface="UTM Aptima" panose="02040603050506020204" pitchFamily="18" charset="0"/>
              </a:rPr>
              <a:t>nhìn</a:t>
            </a:r>
            <a:r>
              <a:rPr lang="en-US" b="1" dirty="0">
                <a:latin typeface="UTM Aptima" panose="02040603050506020204" pitchFamily="18" charset="0"/>
              </a:rPr>
              <a:t> </a:t>
            </a:r>
            <a:r>
              <a:rPr lang="en-US" b="1" dirty="0" err="1">
                <a:latin typeface="UTM Aptima" panose="02040603050506020204" pitchFamily="18" charset="0"/>
              </a:rPr>
              <a:t>gần</a:t>
            </a:r>
            <a:r>
              <a:rPr lang="en-US" b="1" dirty="0">
                <a:latin typeface="UTM Aptima" panose="02040603050506020204" pitchFamily="18" charset="0"/>
              </a:rPr>
              <a:t> </a:t>
            </a:r>
            <a:r>
              <a:rPr lang="en-US" b="1" dirty="0" err="1">
                <a:latin typeface="UTM Aptima" panose="02040603050506020204" pitchFamily="18" charset="0"/>
              </a:rPr>
              <a:t>thì</a:t>
            </a:r>
            <a:r>
              <a:rPr lang="en-US" b="1" dirty="0">
                <a:latin typeface="UTM Aptima" panose="02040603050506020204" pitchFamily="18" charset="0"/>
              </a:rPr>
              <a:t> </a:t>
            </a:r>
            <a:r>
              <a:rPr lang="en-US" b="1" dirty="0" err="1">
                <a:latin typeface="UTM Aptima" panose="02040603050506020204" pitchFamily="18" charset="0"/>
              </a:rPr>
              <a:t>mỗi</a:t>
            </a:r>
            <a:r>
              <a:rPr lang="en-US" b="1" dirty="0">
                <a:latin typeface="UTM Aptima" panose="02040603050506020204" pitchFamily="18" charset="0"/>
              </a:rPr>
              <a:t> </a:t>
            </a:r>
            <a:r>
              <a:rPr lang="en-US" b="1" dirty="0" err="1">
                <a:latin typeface="UTM Aptima" panose="02040603050506020204" pitchFamily="18" charset="0"/>
              </a:rPr>
              <a:t>cậu</a:t>
            </a:r>
            <a:r>
              <a:rPr lang="en-US" b="1" dirty="0">
                <a:latin typeface="UTM Aptima" panose="02040603050506020204" pitchFamily="18" charset="0"/>
              </a:rPr>
              <a:t> </a:t>
            </a:r>
            <a:r>
              <a:rPr lang="en-US" b="1" dirty="0" err="1">
                <a:latin typeface="UTM Aptima" panose="02040603050506020204" pitchFamily="18" charset="0"/>
              </a:rPr>
              <a:t>một</a:t>
            </a:r>
            <a:r>
              <a:rPr lang="en-US" b="1" dirty="0">
                <a:latin typeface="UTM Aptima" panose="02040603050506020204" pitchFamily="18" charset="0"/>
              </a:rPr>
              <a:t> </a:t>
            </a:r>
            <a:r>
              <a:rPr lang="en-US" b="1" dirty="0" err="1">
                <a:latin typeface="UTM Aptima" panose="02040603050506020204" pitchFamily="18" charset="0"/>
              </a:rPr>
              <a:t>vẻ</a:t>
            </a:r>
            <a:r>
              <a:rPr lang="en-US" b="1" dirty="0">
                <a:latin typeface="UTM Aptima" panose="02040603050506020204" pitchFamily="18" charset="0"/>
              </a:rPr>
              <a:t> </a:t>
            </a:r>
            <a:r>
              <a:rPr lang="en-US" b="1" dirty="0" err="1">
                <a:latin typeface="UTM Aptima" panose="02040603050506020204" pitchFamily="18" charset="0"/>
              </a:rPr>
              <a:t>mà</a:t>
            </a:r>
            <a:r>
              <a:rPr lang="en-US" b="1" dirty="0">
                <a:latin typeface="UTM Aptima" panose="02040603050506020204" pitchFamily="18" charset="0"/>
              </a:rPr>
              <a:t>. </a:t>
            </a:r>
            <a:r>
              <a:rPr lang="en-US" b="1" dirty="0" err="1">
                <a:latin typeface="UTM Aptima" panose="02040603050506020204" pitchFamily="18" charset="0"/>
              </a:rPr>
              <a:t>Có</a:t>
            </a:r>
            <a:r>
              <a:rPr lang="en-US" b="1" dirty="0">
                <a:latin typeface="UTM Aptima" panose="02040603050506020204" pitchFamily="18" charset="0"/>
              </a:rPr>
              <a:t> </a:t>
            </a:r>
            <a:r>
              <a:rPr lang="en-US" b="1" dirty="0" err="1">
                <a:latin typeface="UTM Aptima" panose="02040603050506020204" pitchFamily="18" charset="0"/>
              </a:rPr>
              <a:t>lúc</a:t>
            </a:r>
            <a:r>
              <a:rPr lang="en-US" b="1" dirty="0">
                <a:latin typeface="UTM Aptima" panose="02040603050506020204" pitchFamily="18" charset="0"/>
              </a:rPr>
              <a:t> </a:t>
            </a:r>
            <a:r>
              <a:rPr lang="en-US" b="1" dirty="0" err="1">
                <a:latin typeface="UTM Aptima" panose="02040603050506020204" pitchFamily="18" charset="0"/>
              </a:rPr>
              <a:t>bọn</a:t>
            </a:r>
            <a:r>
              <a:rPr lang="en-US" b="1" dirty="0">
                <a:latin typeface="UTM Aptima" panose="02040603050506020204" pitchFamily="18" charset="0"/>
              </a:rPr>
              <a:t> </a:t>
            </a:r>
            <a:r>
              <a:rPr lang="en-US" b="1" dirty="0" err="1">
                <a:latin typeface="UTM Aptima" panose="02040603050506020204" pitchFamily="18" charset="0"/>
              </a:rPr>
              <a:t>tớ</a:t>
            </a:r>
            <a:r>
              <a:rPr lang="en-US" b="1" dirty="0">
                <a:latin typeface="UTM Aptima" panose="02040603050506020204" pitchFamily="18" charset="0"/>
              </a:rPr>
              <a:t> </a:t>
            </a:r>
            <a:r>
              <a:rPr lang="en-US" b="1" dirty="0" err="1">
                <a:latin typeface="UTM Aptima" panose="02040603050506020204" pitchFamily="18" charset="0"/>
              </a:rPr>
              <a:t>còn</a:t>
            </a:r>
            <a:r>
              <a:rPr lang="en-US" b="1" dirty="0">
                <a:latin typeface="UTM Aptima" panose="02040603050506020204" pitchFamily="18" charset="0"/>
              </a:rPr>
              <a:t> </a:t>
            </a:r>
            <a:r>
              <a:rPr lang="en-US" b="1" dirty="0" err="1">
                <a:latin typeface="UTM Aptima" panose="02040603050506020204" pitchFamily="18" charset="0"/>
              </a:rPr>
              <a:t>giả</a:t>
            </a:r>
            <a:r>
              <a:rPr lang="en-US" b="1" dirty="0">
                <a:latin typeface="UTM Aptima" panose="02040603050506020204" pitchFamily="18" charset="0"/>
              </a:rPr>
              <a:t> </a:t>
            </a:r>
            <a:r>
              <a:rPr lang="en-US" b="1" dirty="0" err="1">
                <a:latin typeface="UTM Aptima" panose="02040603050506020204" pitchFamily="18" charset="0"/>
              </a:rPr>
              <a:t>vờ</a:t>
            </a:r>
            <a:r>
              <a:rPr lang="en-US" b="1" dirty="0">
                <a:latin typeface="UTM Aptima" panose="02040603050506020204" pitchFamily="18" charset="0"/>
              </a:rPr>
              <a:t> </a:t>
            </a:r>
            <a:r>
              <a:rPr lang="en-US" b="1" dirty="0" err="1">
                <a:latin typeface="UTM Aptima" panose="02040603050506020204" pitchFamily="18" charset="0"/>
              </a:rPr>
              <a:t>nhầm</a:t>
            </a:r>
            <a:r>
              <a:rPr lang="en-US" b="1" dirty="0">
                <a:latin typeface="UTM Aptima" panose="02040603050506020204" pitchFamily="18" charset="0"/>
              </a:rPr>
              <a:t> </a:t>
            </a:r>
            <a:r>
              <a:rPr lang="en-US" b="1" dirty="0" err="1">
                <a:latin typeface="UTM Aptima" panose="02040603050506020204" pitchFamily="18" charset="0"/>
              </a:rPr>
              <a:t>để</a:t>
            </a:r>
            <a:r>
              <a:rPr lang="en-US" b="1" dirty="0">
                <a:latin typeface="UTM Aptima" panose="02040603050506020204" pitchFamily="18" charset="0"/>
              </a:rPr>
              <a:t> </a:t>
            </a:r>
            <a:r>
              <a:rPr lang="en-US" b="1" dirty="0" err="1">
                <a:latin typeface="UTM Aptima" panose="02040603050506020204" pitchFamily="18" charset="0"/>
              </a:rPr>
              <a:t>trêu</a:t>
            </a:r>
            <a:r>
              <a:rPr lang="en-US" b="1" dirty="0">
                <a:latin typeface="UTM Aptima" panose="02040603050506020204" pitchFamily="18" charset="0"/>
              </a:rPr>
              <a:t> </a:t>
            </a:r>
            <a:r>
              <a:rPr lang="en-US" b="1" dirty="0" err="1">
                <a:latin typeface="UTM Aptima" panose="02040603050506020204" pitchFamily="18" charset="0"/>
              </a:rPr>
              <a:t>các</a:t>
            </a:r>
            <a:r>
              <a:rPr lang="en-US" b="1" dirty="0">
                <a:latin typeface="UTM Aptima" panose="02040603050506020204" pitchFamily="18" charset="0"/>
              </a:rPr>
              <a:t> </a:t>
            </a:r>
            <a:r>
              <a:rPr lang="en-US" b="1" dirty="0" err="1">
                <a:latin typeface="UTM Aptima" panose="02040603050506020204" pitchFamily="18" charset="0"/>
              </a:rPr>
              <a:t>cậu</a:t>
            </a:r>
            <a:r>
              <a:rPr lang="en-US" b="1" dirty="0">
                <a:latin typeface="UTM Aptima" panose="02040603050506020204" pitchFamily="18" charset="0"/>
              </a:rPr>
              <a:t> </a:t>
            </a:r>
            <a:r>
              <a:rPr lang="en-US" b="1" dirty="0" err="1">
                <a:latin typeface="UTM Aptima" panose="02040603050506020204" pitchFamily="18" charset="0"/>
              </a:rPr>
              <a:t>đấy</a:t>
            </a:r>
            <a:r>
              <a:rPr lang="en-US" b="1" dirty="0">
                <a:latin typeface="UTM Aptima" panose="02040603050506020204" pitchFamily="18" charset="0"/>
              </a:rPr>
              <a:t>.</a:t>
            </a:r>
          </a:p>
          <a:p>
            <a:pPr algn="just"/>
            <a:r>
              <a:rPr lang="en-US" b="1" dirty="0">
                <a:solidFill>
                  <a:srgbClr val="463500"/>
                </a:solidFill>
                <a:latin typeface="UTM Aptima" panose="02040603050506020204" pitchFamily="18" charset="0"/>
              </a:rPr>
              <a:t>     4. </a:t>
            </a:r>
            <a:r>
              <a:rPr lang="en-US" b="1" dirty="0" err="1">
                <a:solidFill>
                  <a:srgbClr val="463500"/>
                </a:solidFill>
                <a:latin typeface="UTM Aptima" panose="02040603050506020204" pitchFamily="18" charset="0"/>
              </a:rPr>
              <a:t>Anh</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Khánh</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lúc</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đó</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mới</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lên</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tiếng</a:t>
            </a:r>
            <a:r>
              <a:rPr lang="en-US" b="1" dirty="0">
                <a:solidFill>
                  <a:srgbClr val="463500"/>
                </a:solidFill>
                <a:latin typeface="UTM Aptima" panose="02040603050506020204" pitchFamily="18" charset="0"/>
              </a:rPr>
              <a:t>: </a:t>
            </a:r>
          </a:p>
          <a:p>
            <a:pPr algn="just"/>
            <a:r>
              <a:rPr lang="en-US" b="1" dirty="0">
                <a:solidFill>
                  <a:srgbClr val="463500"/>
                </a:solidFill>
                <a:latin typeface="UTM Aptima" panose="02040603050506020204" pitchFamily="18" charset="0"/>
              </a:rPr>
              <a:t>    - </a:t>
            </a:r>
            <a:r>
              <a:rPr lang="en-US" b="1" dirty="0" err="1">
                <a:solidFill>
                  <a:srgbClr val="463500"/>
                </a:solidFill>
                <a:latin typeface="UTM Aptima" panose="02040603050506020204" pitchFamily="18" charset="0"/>
              </a:rPr>
              <a:t>Đôi</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khi</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giống</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nhau</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cũng</a:t>
            </a:r>
            <a:r>
              <a:rPr lang="en-US" b="1" dirty="0">
                <a:solidFill>
                  <a:srgbClr val="463500"/>
                </a:solidFill>
                <a:latin typeface="UTM Aptima" panose="02040603050506020204" pitchFamily="18" charset="0"/>
              </a:rPr>
              <a:t> hay </a:t>
            </a:r>
            <a:r>
              <a:rPr lang="en-US" b="1" dirty="0" err="1">
                <a:solidFill>
                  <a:srgbClr val="463500"/>
                </a:solidFill>
                <a:latin typeface="UTM Aptima" panose="02040603050506020204" pitchFamily="18" charset="0"/>
              </a:rPr>
              <a:t>mà</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chỉ</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cần</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không</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phạt</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nhầm</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là</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được</a:t>
            </a:r>
            <a:r>
              <a:rPr lang="en-US" b="1" dirty="0">
                <a:solidFill>
                  <a:srgbClr val="463500"/>
                </a:solidFill>
                <a:latin typeface="UTM Aptima" panose="02040603050506020204" pitchFamily="18" charset="0"/>
              </a:rPr>
              <a:t>.</a:t>
            </a:r>
          </a:p>
          <a:p>
            <a:pPr algn="just"/>
            <a:r>
              <a:rPr lang="en-US" b="1" dirty="0" err="1">
                <a:solidFill>
                  <a:srgbClr val="463500"/>
                </a:solidFill>
                <a:latin typeface="UTM Aptima" panose="02040603050506020204" pitchFamily="18" charset="0"/>
              </a:rPr>
              <a:t>Tiếng</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cười</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rộn</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rã</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làm</a:t>
            </a:r>
            <a:r>
              <a:rPr lang="en-US" b="1" dirty="0">
                <a:solidFill>
                  <a:srgbClr val="463500"/>
                </a:solidFill>
                <a:latin typeface="UTM Aptima" panose="02040603050506020204" pitchFamily="18" charset="0"/>
              </a:rPr>
              <a:t> tan </a:t>
            </a:r>
            <a:r>
              <a:rPr lang="en-US" b="1" dirty="0" err="1">
                <a:solidFill>
                  <a:srgbClr val="463500"/>
                </a:solidFill>
                <a:latin typeface="UTM Aptima" panose="02040603050506020204" pitchFamily="18" charset="0"/>
              </a:rPr>
              <a:t>biến</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mọi</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thắc</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mắc</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của</a:t>
            </a:r>
            <a:r>
              <a:rPr lang="en-US" b="1" dirty="0">
                <a:solidFill>
                  <a:srgbClr val="463500"/>
                </a:solidFill>
                <a:latin typeface="UTM Aptima" panose="02040603050506020204" pitchFamily="18" charset="0"/>
              </a:rPr>
              <a:t> Long. </a:t>
            </a:r>
            <a:r>
              <a:rPr lang="en-US" b="1" dirty="0" err="1">
                <a:solidFill>
                  <a:srgbClr val="463500"/>
                </a:solidFill>
                <a:latin typeface="UTM Aptima" panose="02040603050506020204" pitchFamily="18" charset="0"/>
              </a:rPr>
              <a:t>Cậu</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cũng</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phá</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lên</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cười</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Cậu</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hiểu</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ra</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Cậu</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vẫn</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là</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cậu</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anh</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Khánh</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vẫn</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là</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anh</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Khánh</a:t>
            </a:r>
            <a:r>
              <a:rPr lang="en-US" b="1" dirty="0">
                <a:solidFill>
                  <a:srgbClr val="463500"/>
                </a:solidFill>
                <a:latin typeface="UTM Aptima" panose="02040603050506020204" pitchFamily="18" charset="0"/>
              </a:rPr>
              <a:t>. Hai </a:t>
            </a:r>
            <a:r>
              <a:rPr lang="en-US" b="1" dirty="0" err="1">
                <a:solidFill>
                  <a:srgbClr val="463500"/>
                </a:solidFill>
                <a:latin typeface="UTM Aptima" panose="02040603050506020204" pitchFamily="18" charset="0"/>
              </a:rPr>
              <a:t>anh</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em</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chỉ</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giống</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nhau</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bề</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ngoài</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thôi</a:t>
            </a:r>
            <a:r>
              <a:rPr lang="en-US" b="1" dirty="0">
                <a:solidFill>
                  <a:srgbClr val="463500"/>
                </a:solidFill>
                <a:latin typeface="UTM Aptima" panose="02040603050506020204" pitchFamily="18" charset="0"/>
              </a:rPr>
              <a:t>.                                                 </a:t>
            </a:r>
          </a:p>
          <a:p>
            <a:pPr algn="r"/>
            <a:r>
              <a:rPr lang="en-US" b="1" dirty="0">
                <a:solidFill>
                  <a:srgbClr val="002060"/>
                </a:solidFill>
                <a:latin typeface="UTM Aptima" panose="02040603050506020204" pitchFamily="18" charset="0"/>
              </a:rPr>
              <a:t>(</a:t>
            </a:r>
            <a:r>
              <a:rPr lang="en-US" b="1" dirty="0" err="1">
                <a:solidFill>
                  <a:srgbClr val="002060"/>
                </a:solidFill>
                <a:latin typeface="UTM Aptima" panose="02040603050506020204" pitchFamily="18" charset="0"/>
              </a:rPr>
              <a:t>Châu</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Khuê</a:t>
            </a:r>
            <a:r>
              <a:rPr lang="en-US" b="1" dirty="0">
                <a:solidFill>
                  <a:srgbClr val="002060"/>
                </a:solidFill>
                <a:latin typeface="UTM Aptima" panose="02040603050506020204" pitchFamily="18" charset="0"/>
              </a:rPr>
              <a:t>)</a:t>
            </a:r>
          </a:p>
          <a:p>
            <a:pPr algn="just"/>
            <a:endParaRPr lang="en-US" b="1" dirty="0">
              <a:solidFill>
                <a:srgbClr val="C00000"/>
              </a:solidFill>
              <a:latin typeface="UTM Aptima" panose="02040603050506020204" pitchFamily="18" charset="0"/>
            </a:endParaRPr>
          </a:p>
        </p:txBody>
      </p:sp>
    </p:spTree>
    <p:extLst>
      <p:ext uri="{BB962C8B-B14F-4D97-AF65-F5344CB8AC3E}">
        <p14:creationId xmlns:p14="http://schemas.microsoft.com/office/powerpoint/2010/main" val="30962101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20"/>
          <p:cNvPicPr>
            <a:picLocks noChangeAspect="1"/>
          </p:cNvPicPr>
          <p:nvPr/>
        </p:nvPicPr>
        <p:blipFill>
          <a:blip r:embed="rId2"/>
          <a:stretch>
            <a:fillRect/>
          </a:stretch>
        </p:blipFill>
        <p:spPr>
          <a:xfrm>
            <a:off x="-23885" y="0"/>
            <a:ext cx="12215886" cy="6858000"/>
          </a:xfrm>
          <a:prstGeom prst="rect">
            <a:avLst/>
          </a:prstGeom>
        </p:spPr>
      </p:pic>
      <p:pic>
        <p:nvPicPr>
          <p:cNvPr id="5" name="图片 26"/>
          <p:cNvPicPr>
            <a:picLocks noChangeAspect="1"/>
          </p:cNvPicPr>
          <p:nvPr/>
        </p:nvPicPr>
        <p:blipFill rotWithShape="1">
          <a:blip r:embed="rId3">
            <a:extLst>
              <a:ext uri="{28A0092B-C50C-407E-A947-70E740481C1C}">
                <a14:useLocalDpi xmlns:a14="http://schemas.microsoft.com/office/drawing/2010/main" val="0"/>
              </a:ext>
            </a:extLst>
          </a:blip>
          <a:srcRect l="69643" r="16131" b="44869"/>
          <a:stretch/>
        </p:blipFill>
        <p:spPr>
          <a:xfrm rot="5400000">
            <a:off x="4660962" y="2237183"/>
            <a:ext cx="3311327" cy="7218961"/>
          </a:xfrm>
          <a:prstGeom prst="rect">
            <a:avLst/>
          </a:prstGeom>
        </p:spPr>
      </p:pic>
      <p:pic>
        <p:nvPicPr>
          <p:cNvPr id="6" name="图片 21"/>
          <p:cNvPicPr>
            <a:picLocks noChangeAspect="1"/>
          </p:cNvPicPr>
          <p:nvPr/>
        </p:nvPicPr>
        <p:blipFill rotWithShape="1">
          <a:blip r:embed="rId4">
            <a:extLst>
              <a:ext uri="{28A0092B-C50C-407E-A947-70E740481C1C}">
                <a14:useLocalDpi xmlns:a14="http://schemas.microsoft.com/office/drawing/2010/main" val="0"/>
              </a:ext>
            </a:extLst>
          </a:blip>
          <a:srcRect b="73704"/>
          <a:stretch/>
        </p:blipFill>
        <p:spPr>
          <a:xfrm>
            <a:off x="-23885" y="0"/>
            <a:ext cx="12215885" cy="1803400"/>
          </a:xfrm>
          <a:prstGeom prst="rect">
            <a:avLst/>
          </a:prstGeom>
        </p:spPr>
      </p:pic>
      <p:pic>
        <p:nvPicPr>
          <p:cNvPr id="7" name="图片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0472" y="4356189"/>
            <a:ext cx="2692400" cy="2692400"/>
          </a:xfrm>
          <a:prstGeom prst="rect">
            <a:avLst/>
          </a:prstGeom>
        </p:spPr>
      </p:pic>
      <p:pic>
        <p:nvPicPr>
          <p:cNvPr id="8" name="图片 24"/>
          <p:cNvPicPr>
            <a:picLocks noChangeAspect="1"/>
          </p:cNvPicPr>
          <p:nvPr/>
        </p:nvPicPr>
        <p:blipFill rotWithShape="1">
          <a:blip r:embed="rId6">
            <a:extLst>
              <a:ext uri="{28A0092B-C50C-407E-A947-70E740481C1C}">
                <a14:useLocalDpi xmlns:a14="http://schemas.microsoft.com/office/drawing/2010/main" val="0"/>
              </a:ext>
            </a:extLst>
          </a:blip>
          <a:srcRect t="78333"/>
          <a:stretch/>
        </p:blipFill>
        <p:spPr>
          <a:xfrm>
            <a:off x="-45146" y="5372100"/>
            <a:ext cx="12258405" cy="1485900"/>
          </a:xfrm>
          <a:prstGeom prst="rect">
            <a:avLst/>
          </a:prstGeom>
        </p:spPr>
      </p:pic>
      <p:grpSp>
        <p:nvGrpSpPr>
          <p:cNvPr id="10" name="Group 9"/>
          <p:cNvGrpSpPr/>
          <p:nvPr/>
        </p:nvGrpSpPr>
        <p:grpSpPr>
          <a:xfrm flipH="1">
            <a:off x="1110472" y="-1301932"/>
            <a:ext cx="8374744" cy="7678057"/>
            <a:chOff x="6544408" y="-943044"/>
            <a:chExt cx="5628630" cy="4975045"/>
          </a:xfrm>
        </p:grpSpPr>
        <p:pic>
          <p:nvPicPr>
            <p:cNvPr id="11" name="图片 8">
              <a:extLst>
                <a:ext uri="{FF2B5EF4-FFF2-40B4-BE49-F238E27FC236}">
                  <a16:creationId xmlns:a16="http://schemas.microsoft.com/office/drawing/2014/main" id="{EDBA7EFC-BD3E-9FB1-B44D-0CBFCB551E60}"/>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flipH="1">
              <a:off x="6544408" y="-943044"/>
              <a:ext cx="5628630" cy="4975045"/>
            </a:xfrm>
            <a:prstGeom prst="rect">
              <a:avLst/>
            </a:prstGeom>
          </p:spPr>
        </p:pic>
        <p:sp>
          <p:nvSpPr>
            <p:cNvPr id="12" name="TextBox 11"/>
            <p:cNvSpPr txBox="1"/>
            <p:nvPr/>
          </p:nvSpPr>
          <p:spPr>
            <a:xfrm>
              <a:off x="7981616" y="976114"/>
              <a:ext cx="3381757" cy="1136726"/>
            </a:xfrm>
            <a:prstGeom prst="rect">
              <a:avLst/>
            </a:prstGeom>
            <a:noFill/>
          </p:spPr>
          <p:txBody>
            <a:bodyPr wrap="square" rtlCol="0">
              <a:spAutoFit/>
            </a:bodyPr>
            <a:lstStyle/>
            <a:p>
              <a:pPr algn="ctr"/>
              <a:r>
                <a:rPr lang="en-US" sz="5400" b="1">
                  <a:solidFill>
                    <a:srgbClr val="FF6600"/>
                  </a:solidFill>
                  <a:effectLst>
                    <a:reflection blurRad="6350" stA="55000" endA="300" endPos="45500" dir="5400000" sy="-100000" algn="bl" rotWithShape="0"/>
                  </a:effectLst>
                  <a:latin typeface="UTM Avo" panose="02040603050506020204" pitchFamily="18" charset="0"/>
                </a:rPr>
                <a:t>Luyện đọc nối tiếp đoạn</a:t>
              </a:r>
            </a:p>
          </p:txBody>
        </p:sp>
      </p:grpSp>
      <p:pic>
        <p:nvPicPr>
          <p:cNvPr id="13" name="图片 1"/>
          <p:cNvPicPr>
            <a:picLocks noChangeAspect="1"/>
          </p:cNvPicPr>
          <p:nvPr/>
        </p:nvPicPr>
        <p:blipFill rotWithShape="1">
          <a:blip r:embed="rId8" cstate="print">
            <a:extLst>
              <a:ext uri="{28A0092B-C50C-407E-A947-70E740481C1C}">
                <a14:useLocalDpi xmlns:a14="http://schemas.microsoft.com/office/drawing/2010/main" val="0"/>
              </a:ext>
            </a:extLst>
          </a:blip>
          <a:srcRect l="19586" b="8272"/>
          <a:stretch/>
        </p:blipFill>
        <p:spPr>
          <a:xfrm flipH="1">
            <a:off x="7412837" y="1314839"/>
            <a:ext cx="5026538" cy="5733750"/>
          </a:xfrm>
          <a:prstGeom prst="rect">
            <a:avLst/>
          </a:prstGeom>
        </p:spPr>
      </p:pic>
    </p:spTree>
    <p:extLst>
      <p:ext uri="{BB962C8B-B14F-4D97-AF65-F5344CB8AC3E}">
        <p14:creationId xmlns:p14="http://schemas.microsoft.com/office/powerpoint/2010/main" val="4039286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20"/>
          <p:cNvPicPr>
            <a:picLocks noChangeAspect="1"/>
          </p:cNvPicPr>
          <p:nvPr/>
        </p:nvPicPr>
        <p:blipFill>
          <a:blip r:embed="rId2"/>
          <a:stretch>
            <a:fillRect/>
          </a:stretch>
        </p:blipFill>
        <p:spPr>
          <a:xfrm>
            <a:off x="-23885" y="0"/>
            <a:ext cx="12215886" cy="6858000"/>
          </a:xfrm>
          <a:prstGeom prst="rect">
            <a:avLst/>
          </a:prstGeom>
        </p:spPr>
      </p:pic>
      <p:pic>
        <p:nvPicPr>
          <p:cNvPr id="5" name="图片 26"/>
          <p:cNvPicPr>
            <a:picLocks noChangeAspect="1"/>
          </p:cNvPicPr>
          <p:nvPr/>
        </p:nvPicPr>
        <p:blipFill rotWithShape="1">
          <a:blip r:embed="rId3">
            <a:extLst>
              <a:ext uri="{28A0092B-C50C-407E-A947-70E740481C1C}">
                <a14:useLocalDpi xmlns:a14="http://schemas.microsoft.com/office/drawing/2010/main" val="0"/>
              </a:ext>
            </a:extLst>
          </a:blip>
          <a:srcRect l="69643" r="16131" b="44869"/>
          <a:stretch/>
        </p:blipFill>
        <p:spPr>
          <a:xfrm rot="5400000">
            <a:off x="6249730" y="1878749"/>
            <a:ext cx="3311327" cy="7218961"/>
          </a:xfrm>
          <a:prstGeom prst="rect">
            <a:avLst/>
          </a:prstGeom>
        </p:spPr>
      </p:pic>
      <p:pic>
        <p:nvPicPr>
          <p:cNvPr id="6" name="图片 21"/>
          <p:cNvPicPr>
            <a:picLocks noChangeAspect="1"/>
          </p:cNvPicPr>
          <p:nvPr/>
        </p:nvPicPr>
        <p:blipFill rotWithShape="1">
          <a:blip r:embed="rId4">
            <a:extLst>
              <a:ext uri="{28A0092B-C50C-407E-A947-70E740481C1C}">
                <a14:useLocalDpi xmlns:a14="http://schemas.microsoft.com/office/drawing/2010/main" val="0"/>
              </a:ext>
            </a:extLst>
          </a:blip>
          <a:srcRect b="73704"/>
          <a:stretch/>
        </p:blipFill>
        <p:spPr>
          <a:xfrm>
            <a:off x="-23885" y="0"/>
            <a:ext cx="12215885" cy="1803400"/>
          </a:xfrm>
          <a:prstGeom prst="rect">
            <a:avLst/>
          </a:prstGeom>
        </p:spPr>
      </p:pic>
      <p:pic>
        <p:nvPicPr>
          <p:cNvPr id="8" name="图片 24"/>
          <p:cNvPicPr>
            <a:picLocks noChangeAspect="1"/>
          </p:cNvPicPr>
          <p:nvPr/>
        </p:nvPicPr>
        <p:blipFill rotWithShape="1">
          <a:blip r:embed="rId5">
            <a:extLst>
              <a:ext uri="{28A0092B-C50C-407E-A947-70E740481C1C}">
                <a14:useLocalDpi xmlns:a14="http://schemas.microsoft.com/office/drawing/2010/main" val="0"/>
              </a:ext>
            </a:extLst>
          </a:blip>
          <a:srcRect t="78333"/>
          <a:stretch/>
        </p:blipFill>
        <p:spPr>
          <a:xfrm>
            <a:off x="-23886" y="5444198"/>
            <a:ext cx="12258405" cy="1485900"/>
          </a:xfrm>
          <a:prstGeom prst="rect">
            <a:avLst/>
          </a:prstGeom>
        </p:spPr>
      </p:pic>
      <p:grpSp>
        <p:nvGrpSpPr>
          <p:cNvPr id="10" name="Group 9"/>
          <p:cNvGrpSpPr/>
          <p:nvPr/>
        </p:nvGrpSpPr>
        <p:grpSpPr>
          <a:xfrm>
            <a:off x="2501079" y="-529936"/>
            <a:ext cx="6740713" cy="4708243"/>
            <a:chOff x="2663918" y="-504883"/>
            <a:chExt cx="6740713" cy="4708243"/>
          </a:xfrm>
        </p:grpSpPr>
        <p:pic>
          <p:nvPicPr>
            <p:cNvPr id="11" name="Picture 10">
              <a:extLst>
                <a:ext uri="{FF2B5EF4-FFF2-40B4-BE49-F238E27FC236}">
                  <a16:creationId xmlns:a16="http://schemas.microsoft.com/office/drawing/2014/main" id="{7C64295E-FA19-48CC-A97D-0B2DA475D0A9}"/>
                </a:ext>
              </a:extLst>
            </p:cNvPr>
            <p:cNvPicPr>
              <a:picLocks noChangeAspect="1"/>
            </p:cNvPicPr>
            <p:nvPr/>
          </p:nvPicPr>
          <p:blipFill>
            <a:blip r:embed="rId6"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flipH="1">
              <a:off x="2663918" y="-504883"/>
              <a:ext cx="6409743" cy="4708243"/>
            </a:xfrm>
            <a:prstGeom prst="rect">
              <a:avLst/>
            </a:prstGeom>
          </p:spPr>
        </p:pic>
        <p:sp>
          <p:nvSpPr>
            <p:cNvPr id="12" name="TextBox 11"/>
            <p:cNvSpPr txBox="1"/>
            <p:nvPr/>
          </p:nvSpPr>
          <p:spPr>
            <a:xfrm>
              <a:off x="3504213" y="726255"/>
              <a:ext cx="5900418" cy="830997"/>
            </a:xfrm>
            <a:prstGeom prst="rect">
              <a:avLst/>
            </a:prstGeom>
            <a:noFill/>
          </p:spPr>
          <p:txBody>
            <a:bodyPr wrap="square" rtlCol="0">
              <a:spAutoFit/>
            </a:bodyPr>
            <a:lstStyle/>
            <a:p>
              <a:r>
                <a:rPr lang="en-US" sz="4800" b="1">
                  <a:solidFill>
                    <a:srgbClr val="CC3300"/>
                  </a:solidFill>
                  <a:effectLst>
                    <a:reflection blurRad="6350" stA="55000" endA="300" endPos="45500" dir="5400000" sy="-100000" algn="bl" rotWithShape="0"/>
                  </a:effectLst>
                  <a:latin typeface="UTM American Sans" panose="02040603050506020204" pitchFamily="18" charset="0"/>
                </a:rPr>
                <a:t>Luyện đọc từ khó</a:t>
              </a:r>
            </a:p>
          </p:txBody>
        </p:sp>
      </p:grpSp>
      <p:sp>
        <p:nvSpPr>
          <p:cNvPr id="13" name="Google Shape;276;p7">
            <a:extLst>
              <a:ext uri="{FF2B5EF4-FFF2-40B4-BE49-F238E27FC236}">
                <a16:creationId xmlns:a16="http://schemas.microsoft.com/office/drawing/2014/main" id="{D33CB0D1-8FD9-7C5D-268F-E2711EEE24E1}"/>
              </a:ext>
            </a:extLst>
          </p:cNvPr>
          <p:cNvSpPr/>
          <p:nvPr/>
        </p:nvSpPr>
        <p:spPr>
          <a:xfrm>
            <a:off x="4075269" y="2687964"/>
            <a:ext cx="3533218" cy="969892"/>
          </a:xfrm>
          <a:prstGeom prst="roundRect">
            <a:avLst>
              <a:gd name="adj" fmla="val 50000"/>
            </a:avLst>
          </a:prstGeom>
          <a:solidFill>
            <a:schemeClr val="accent4"/>
          </a:solidFill>
          <a:ln w="28575" cap="flat" cmpd="sng">
            <a:solidFill>
              <a:schemeClr val="accent4">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600" b="1" dirty="0">
                <a:ln w="3175">
                  <a:solidFill>
                    <a:schemeClr val="bg1"/>
                  </a:solidFill>
                </a:ln>
                <a:solidFill>
                  <a:srgbClr val="009999"/>
                </a:solidFill>
                <a:latin typeface="UTM Avo" panose="02040603050506020204" pitchFamily="18" charset="0"/>
              </a:rPr>
              <a:t> </a:t>
            </a:r>
            <a:r>
              <a:rPr lang="en-US" sz="4000" b="1" dirty="0" err="1">
                <a:ln w="3175">
                  <a:solidFill>
                    <a:schemeClr val="bg1"/>
                  </a:solidFill>
                </a:ln>
                <a:solidFill>
                  <a:srgbClr val="009999"/>
                </a:solidFill>
                <a:latin typeface="UTM Avo" panose="02040603050506020204" pitchFamily="18" charset="0"/>
              </a:rPr>
              <a:t>khúc</a:t>
            </a:r>
            <a:r>
              <a:rPr lang="en-US" sz="4000" b="1" dirty="0">
                <a:ln w="3175">
                  <a:solidFill>
                    <a:schemeClr val="bg1"/>
                  </a:solidFill>
                </a:ln>
                <a:solidFill>
                  <a:srgbClr val="009999"/>
                </a:solidFill>
                <a:latin typeface="UTM Avo" panose="02040603050506020204" pitchFamily="18" charset="0"/>
              </a:rPr>
              <a:t> </a:t>
            </a:r>
            <a:r>
              <a:rPr lang="en-US" sz="4000" b="1" dirty="0" err="1">
                <a:ln w="3175">
                  <a:solidFill>
                    <a:schemeClr val="bg1"/>
                  </a:solidFill>
                </a:ln>
                <a:solidFill>
                  <a:srgbClr val="009999"/>
                </a:solidFill>
                <a:latin typeface="UTM Avo" panose="02040603050506020204" pitchFamily="18" charset="0"/>
              </a:rPr>
              <a:t>khích</a:t>
            </a:r>
            <a:endParaRPr sz="4000" b="1" dirty="0">
              <a:ln w="3175">
                <a:solidFill>
                  <a:schemeClr val="bg1"/>
                </a:solidFill>
              </a:ln>
              <a:solidFill>
                <a:schemeClr val="accent5">
                  <a:lumMod val="75000"/>
                </a:schemeClr>
              </a:solidFill>
              <a:latin typeface="UTM Avo" panose="02040603050506020204" pitchFamily="18" charset="0"/>
            </a:endParaRPr>
          </a:p>
        </p:txBody>
      </p:sp>
      <p:sp>
        <p:nvSpPr>
          <p:cNvPr id="14" name="Google Shape;276;p7">
            <a:extLst>
              <a:ext uri="{FF2B5EF4-FFF2-40B4-BE49-F238E27FC236}">
                <a16:creationId xmlns:a16="http://schemas.microsoft.com/office/drawing/2014/main" id="{D33CB0D1-8FD9-7C5D-268F-E2711EEE24E1}"/>
              </a:ext>
            </a:extLst>
          </p:cNvPr>
          <p:cNvSpPr/>
          <p:nvPr/>
        </p:nvSpPr>
        <p:spPr>
          <a:xfrm>
            <a:off x="440883" y="3852089"/>
            <a:ext cx="3358735" cy="969892"/>
          </a:xfrm>
          <a:prstGeom prst="roundRect">
            <a:avLst>
              <a:gd name="adj" fmla="val 50000"/>
            </a:avLst>
          </a:prstGeom>
          <a:solidFill>
            <a:schemeClr val="accent4"/>
          </a:solidFill>
          <a:ln w="28575" cap="flat" cmpd="sng">
            <a:solidFill>
              <a:schemeClr val="accent4">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600" b="1" dirty="0">
                <a:solidFill>
                  <a:schemeClr val="bg1"/>
                </a:solidFill>
                <a:latin typeface="UTM Avo" panose="02040603050506020204" pitchFamily="18" charset="0"/>
              </a:rPr>
              <a:t> </a:t>
            </a:r>
            <a:r>
              <a:rPr lang="en-US" sz="3600" b="1" dirty="0" err="1">
                <a:ln>
                  <a:solidFill>
                    <a:schemeClr val="bg1"/>
                  </a:solidFill>
                </a:ln>
                <a:solidFill>
                  <a:srgbClr val="FF0066"/>
                </a:solidFill>
                <a:latin typeface="UTM Avo" panose="02040603050506020204" pitchFamily="18" charset="0"/>
              </a:rPr>
              <a:t>cuống</a:t>
            </a:r>
            <a:r>
              <a:rPr lang="en-US" sz="3600" b="1" dirty="0">
                <a:ln>
                  <a:solidFill>
                    <a:schemeClr val="bg1"/>
                  </a:solidFill>
                </a:ln>
                <a:solidFill>
                  <a:srgbClr val="FF0066"/>
                </a:solidFill>
                <a:latin typeface="UTM Avo" panose="02040603050506020204" pitchFamily="18" charset="0"/>
              </a:rPr>
              <a:t> </a:t>
            </a:r>
            <a:r>
              <a:rPr lang="en-US" sz="3600" b="1" dirty="0" err="1">
                <a:ln>
                  <a:solidFill>
                    <a:schemeClr val="bg1"/>
                  </a:solidFill>
                </a:ln>
                <a:solidFill>
                  <a:srgbClr val="FF0066"/>
                </a:solidFill>
                <a:latin typeface="UTM Avo" panose="02040603050506020204" pitchFamily="18" charset="0"/>
              </a:rPr>
              <a:t>quýt</a:t>
            </a:r>
            <a:endParaRPr sz="3600" b="1" dirty="0">
              <a:ln>
                <a:solidFill>
                  <a:schemeClr val="bg1"/>
                </a:solidFill>
              </a:ln>
              <a:solidFill>
                <a:srgbClr val="FF0066"/>
              </a:solidFill>
              <a:latin typeface="UTM Avo" panose="02040603050506020204" pitchFamily="18" charset="0"/>
            </a:endParaRPr>
          </a:p>
        </p:txBody>
      </p:sp>
      <p:sp>
        <p:nvSpPr>
          <p:cNvPr id="15" name="Google Shape;276;p7">
            <a:extLst>
              <a:ext uri="{FF2B5EF4-FFF2-40B4-BE49-F238E27FC236}">
                <a16:creationId xmlns:a16="http://schemas.microsoft.com/office/drawing/2014/main" id="{D33CB0D1-8FD9-7C5D-268F-E2711EEE24E1}"/>
              </a:ext>
            </a:extLst>
          </p:cNvPr>
          <p:cNvSpPr/>
          <p:nvPr/>
        </p:nvSpPr>
        <p:spPr>
          <a:xfrm>
            <a:off x="98041" y="2243469"/>
            <a:ext cx="2992119" cy="969892"/>
          </a:xfrm>
          <a:prstGeom prst="roundRect">
            <a:avLst>
              <a:gd name="adj" fmla="val 50000"/>
            </a:avLst>
          </a:prstGeom>
          <a:solidFill>
            <a:schemeClr val="accent4"/>
          </a:solidFill>
          <a:ln w="28575" cap="flat" cmpd="sng">
            <a:solidFill>
              <a:schemeClr val="accent4">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600" b="1" dirty="0" err="1">
                <a:solidFill>
                  <a:schemeClr val="accent2">
                    <a:lumMod val="75000"/>
                  </a:schemeClr>
                </a:solidFill>
                <a:latin typeface="UTM Avo" panose="02040603050506020204" pitchFamily="18" charset="0"/>
              </a:rPr>
              <a:t>kêu</a:t>
            </a:r>
            <a:r>
              <a:rPr lang="en-US" sz="3600" b="1" dirty="0">
                <a:solidFill>
                  <a:schemeClr val="accent2">
                    <a:lumMod val="75000"/>
                  </a:schemeClr>
                </a:solidFill>
                <a:latin typeface="UTM Avo" panose="02040603050506020204" pitchFamily="18" charset="0"/>
              </a:rPr>
              <a:t> </a:t>
            </a:r>
            <a:r>
              <a:rPr lang="en-US" sz="3600" b="1" dirty="0" err="1">
                <a:solidFill>
                  <a:schemeClr val="accent2">
                    <a:lumMod val="75000"/>
                  </a:schemeClr>
                </a:solidFill>
                <a:latin typeface="UTM Avo" panose="02040603050506020204" pitchFamily="18" charset="0"/>
              </a:rPr>
              <a:t>lên</a:t>
            </a:r>
            <a:endParaRPr sz="3600" b="1" dirty="0">
              <a:ln w="3175">
                <a:noFill/>
              </a:ln>
              <a:solidFill>
                <a:srgbClr val="7030A0"/>
              </a:solidFill>
              <a:latin typeface="UTM Avo" panose="02040603050506020204" pitchFamily="18" charset="0"/>
            </a:endParaRPr>
          </a:p>
        </p:txBody>
      </p:sp>
      <p:sp>
        <p:nvSpPr>
          <p:cNvPr id="16" name="Google Shape;276;p7">
            <a:extLst>
              <a:ext uri="{FF2B5EF4-FFF2-40B4-BE49-F238E27FC236}">
                <a16:creationId xmlns:a16="http://schemas.microsoft.com/office/drawing/2014/main" id="{D33CB0D1-8FD9-7C5D-268F-E2711EEE24E1}"/>
              </a:ext>
            </a:extLst>
          </p:cNvPr>
          <p:cNvSpPr/>
          <p:nvPr/>
        </p:nvSpPr>
        <p:spPr>
          <a:xfrm>
            <a:off x="9084564" y="2089293"/>
            <a:ext cx="2751767" cy="969892"/>
          </a:xfrm>
          <a:prstGeom prst="roundRect">
            <a:avLst>
              <a:gd name="adj" fmla="val 50000"/>
            </a:avLst>
          </a:prstGeom>
          <a:solidFill>
            <a:schemeClr val="accent4"/>
          </a:solidFill>
          <a:ln w="28575" cap="flat" cmpd="sng">
            <a:solidFill>
              <a:schemeClr val="accent4">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600" b="1">
                <a:solidFill>
                  <a:srgbClr val="009999"/>
                </a:solidFill>
                <a:latin typeface="UTM Avo" panose="02040603050506020204" pitchFamily="18" charset="0"/>
              </a:rPr>
              <a:t> </a:t>
            </a:r>
            <a:r>
              <a:rPr lang="en-US" sz="3600" b="1">
                <a:solidFill>
                  <a:srgbClr val="002060"/>
                </a:solidFill>
                <a:latin typeface="UTM Avo" panose="02040603050506020204" pitchFamily="18" charset="0"/>
              </a:rPr>
              <a:t>lo lắng</a:t>
            </a:r>
            <a:endParaRPr sz="3600" b="1" dirty="0">
              <a:solidFill>
                <a:srgbClr val="002060"/>
              </a:solidFill>
              <a:latin typeface="UTM Avo" panose="02040603050506020204" pitchFamily="18" charset="0"/>
            </a:endParaRPr>
          </a:p>
        </p:txBody>
      </p:sp>
      <p:sp>
        <p:nvSpPr>
          <p:cNvPr id="17" name="Google Shape;276;p7">
            <a:extLst>
              <a:ext uri="{FF2B5EF4-FFF2-40B4-BE49-F238E27FC236}">
                <a16:creationId xmlns:a16="http://schemas.microsoft.com/office/drawing/2014/main" id="{D33CB0D1-8FD9-7C5D-268F-E2711EEE24E1}"/>
              </a:ext>
            </a:extLst>
          </p:cNvPr>
          <p:cNvSpPr/>
          <p:nvPr/>
        </p:nvSpPr>
        <p:spPr>
          <a:xfrm>
            <a:off x="2361409" y="5154131"/>
            <a:ext cx="2751767" cy="969892"/>
          </a:xfrm>
          <a:prstGeom prst="roundRect">
            <a:avLst>
              <a:gd name="adj" fmla="val 50000"/>
            </a:avLst>
          </a:prstGeom>
          <a:solidFill>
            <a:schemeClr val="accent4"/>
          </a:solidFill>
          <a:ln w="28575" cap="flat" cmpd="sng">
            <a:solidFill>
              <a:schemeClr val="accent4">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600" b="1" dirty="0">
                <a:solidFill>
                  <a:srgbClr val="009999"/>
                </a:solidFill>
                <a:latin typeface="UTM Avo" panose="02040603050506020204" pitchFamily="18" charset="0"/>
              </a:rPr>
              <a:t> </a:t>
            </a:r>
            <a:r>
              <a:rPr lang="en-US" sz="3600" b="1" dirty="0" err="1">
                <a:solidFill>
                  <a:srgbClr val="00CC00"/>
                </a:solidFill>
                <a:latin typeface="UTM Avo" panose="02040603050506020204" pitchFamily="18" charset="0"/>
              </a:rPr>
              <a:t>chậm</a:t>
            </a:r>
            <a:r>
              <a:rPr lang="en-US" sz="3600" b="1" dirty="0">
                <a:solidFill>
                  <a:srgbClr val="00CC00"/>
                </a:solidFill>
                <a:latin typeface="UTM Avo" panose="02040603050506020204" pitchFamily="18" charset="0"/>
              </a:rPr>
              <a:t> </a:t>
            </a:r>
            <a:r>
              <a:rPr lang="en-US" sz="3600" b="1" dirty="0" err="1">
                <a:solidFill>
                  <a:srgbClr val="00CC00"/>
                </a:solidFill>
                <a:latin typeface="UTM Avo" panose="02040603050506020204" pitchFamily="18" charset="0"/>
              </a:rPr>
              <a:t>rãi</a:t>
            </a:r>
            <a:endParaRPr sz="3600" b="1" dirty="0">
              <a:solidFill>
                <a:srgbClr val="00CC00"/>
              </a:solidFill>
              <a:latin typeface="UTM Avo" panose="02040603050506020204" pitchFamily="18" charset="0"/>
            </a:endParaRPr>
          </a:p>
        </p:txBody>
      </p:sp>
      <p:sp>
        <p:nvSpPr>
          <p:cNvPr id="18" name="Google Shape;276;p7">
            <a:extLst>
              <a:ext uri="{FF2B5EF4-FFF2-40B4-BE49-F238E27FC236}">
                <a16:creationId xmlns:a16="http://schemas.microsoft.com/office/drawing/2014/main" id="{D33CB0D1-8FD9-7C5D-268F-E2711EEE24E1}"/>
              </a:ext>
            </a:extLst>
          </p:cNvPr>
          <p:cNvSpPr/>
          <p:nvPr/>
        </p:nvSpPr>
        <p:spPr>
          <a:xfrm>
            <a:off x="6223052" y="5191312"/>
            <a:ext cx="3670279" cy="969892"/>
          </a:xfrm>
          <a:prstGeom prst="roundRect">
            <a:avLst>
              <a:gd name="adj" fmla="val 50000"/>
            </a:avLst>
          </a:prstGeom>
          <a:solidFill>
            <a:schemeClr val="accent4"/>
          </a:solidFill>
          <a:ln w="28575" cap="flat" cmpd="sng">
            <a:solidFill>
              <a:schemeClr val="accent4">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600" b="1" dirty="0">
                <a:solidFill>
                  <a:srgbClr val="009999"/>
                </a:solidFill>
                <a:latin typeface="UTM Avo" panose="02040603050506020204" pitchFamily="18" charset="0"/>
              </a:rPr>
              <a:t> </a:t>
            </a:r>
            <a:r>
              <a:rPr lang="en-US" sz="3600" b="1" dirty="0" err="1">
                <a:solidFill>
                  <a:srgbClr val="663300"/>
                </a:solidFill>
                <a:latin typeface="UTM Avo" panose="02040603050506020204" pitchFamily="18" charset="0"/>
              </a:rPr>
              <a:t>nhanh</a:t>
            </a:r>
            <a:r>
              <a:rPr lang="en-US" sz="3600" b="1" dirty="0">
                <a:solidFill>
                  <a:srgbClr val="663300"/>
                </a:solidFill>
                <a:latin typeface="UTM Avo" panose="02040603050506020204" pitchFamily="18" charset="0"/>
              </a:rPr>
              <a:t> </a:t>
            </a:r>
            <a:r>
              <a:rPr lang="en-US" sz="3600" b="1" dirty="0" err="1">
                <a:solidFill>
                  <a:srgbClr val="663300"/>
                </a:solidFill>
                <a:latin typeface="UTM Avo" panose="02040603050506020204" pitchFamily="18" charset="0"/>
              </a:rPr>
              <a:t>nhảu</a:t>
            </a:r>
            <a:endParaRPr sz="3600" b="1" dirty="0">
              <a:solidFill>
                <a:srgbClr val="663300"/>
              </a:solidFill>
              <a:latin typeface="UTM Avo" panose="02040603050506020204" pitchFamily="18" charset="0"/>
            </a:endParaRPr>
          </a:p>
        </p:txBody>
      </p:sp>
      <p:pic>
        <p:nvPicPr>
          <p:cNvPr id="20" name="图片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3886" y="-377910"/>
            <a:ext cx="2829558" cy="2829558"/>
          </a:xfrm>
          <a:prstGeom prst="rect">
            <a:avLst/>
          </a:prstGeom>
        </p:spPr>
      </p:pic>
      <p:sp>
        <p:nvSpPr>
          <p:cNvPr id="21" name="Google Shape;276;p7">
            <a:extLst>
              <a:ext uri="{FF2B5EF4-FFF2-40B4-BE49-F238E27FC236}">
                <a16:creationId xmlns:a16="http://schemas.microsoft.com/office/drawing/2014/main" id="{D33CB0D1-8FD9-7C5D-268F-E2711EEE24E1}"/>
              </a:ext>
            </a:extLst>
          </p:cNvPr>
          <p:cNvSpPr/>
          <p:nvPr/>
        </p:nvSpPr>
        <p:spPr>
          <a:xfrm>
            <a:off x="7894761" y="3686927"/>
            <a:ext cx="2751767" cy="969892"/>
          </a:xfrm>
          <a:prstGeom prst="roundRect">
            <a:avLst>
              <a:gd name="adj" fmla="val 50000"/>
            </a:avLst>
          </a:prstGeom>
          <a:solidFill>
            <a:schemeClr val="accent4"/>
          </a:solidFill>
          <a:ln w="28575" cap="flat" cmpd="sng">
            <a:solidFill>
              <a:schemeClr val="accent4">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600" b="1" dirty="0" err="1">
                <a:solidFill>
                  <a:srgbClr val="009999"/>
                </a:solidFill>
                <a:latin typeface="UTM Avo" panose="02040603050506020204" pitchFamily="18" charset="0"/>
              </a:rPr>
              <a:t>cách</a:t>
            </a:r>
            <a:r>
              <a:rPr lang="en-US" sz="3600" b="1" dirty="0">
                <a:solidFill>
                  <a:srgbClr val="009999"/>
                </a:solidFill>
                <a:latin typeface="UTM Avo" panose="02040603050506020204" pitchFamily="18" charset="0"/>
              </a:rPr>
              <a:t> </a:t>
            </a:r>
            <a:r>
              <a:rPr lang="en-US" sz="3600" b="1" dirty="0" err="1">
                <a:solidFill>
                  <a:srgbClr val="009999"/>
                </a:solidFill>
                <a:latin typeface="UTM Avo" panose="02040603050506020204" pitchFamily="18" charset="0"/>
              </a:rPr>
              <a:t>nói</a:t>
            </a:r>
            <a:endParaRPr sz="3600" b="1" dirty="0">
              <a:solidFill>
                <a:srgbClr val="002060"/>
              </a:solidFill>
              <a:latin typeface="UTM Avo" panose="02040603050506020204" pitchFamily="18" charset="0"/>
            </a:endParaRPr>
          </a:p>
        </p:txBody>
      </p:sp>
    </p:spTree>
    <p:extLst>
      <p:ext uri="{BB962C8B-B14F-4D97-AF65-F5344CB8AC3E}">
        <p14:creationId xmlns:p14="http://schemas.microsoft.com/office/powerpoint/2010/main" val="1460217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right)">
                                      <p:cBhvr>
                                        <p:cTn id="7" dur="500"/>
                                        <p:tgtEl>
                                          <p:spTgt spid="13"/>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right)">
                                      <p:cBhvr>
                                        <p:cTn id="10" dur="500"/>
                                        <p:tgtEl>
                                          <p:spTgt spid="14"/>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right)">
                                      <p:cBhvr>
                                        <p:cTn id="13" dur="500"/>
                                        <p:tgtEl>
                                          <p:spTgt spid="15"/>
                                        </p:tgtEl>
                                      </p:cBhvr>
                                    </p:animEffect>
                                  </p:childTnLst>
                                </p:cTn>
                              </p:par>
                              <p:par>
                                <p:cTn id="14" presetID="22" presetClass="entr" presetSubtype="2"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right)">
                                      <p:cBhvr>
                                        <p:cTn id="16" dur="500"/>
                                        <p:tgtEl>
                                          <p:spTgt spid="16"/>
                                        </p:tgtEl>
                                      </p:cBhvr>
                                    </p:animEffect>
                                  </p:childTnLst>
                                </p:cTn>
                              </p:par>
                              <p:par>
                                <p:cTn id="17" presetID="22" presetClass="entr" presetSubtype="2"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right)">
                                      <p:cBhvr>
                                        <p:cTn id="19" dur="500"/>
                                        <p:tgtEl>
                                          <p:spTgt spid="17"/>
                                        </p:tgtEl>
                                      </p:cBhvr>
                                    </p:animEffect>
                                  </p:childTnLst>
                                </p:cTn>
                              </p:par>
                              <p:par>
                                <p:cTn id="20" presetID="22" presetClass="entr" presetSubtype="2"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right)">
                                      <p:cBhvr>
                                        <p:cTn id="22" dur="500"/>
                                        <p:tgtEl>
                                          <p:spTgt spid="18"/>
                                        </p:tgtEl>
                                      </p:cBhvr>
                                    </p:animEffect>
                                  </p:childTnLst>
                                </p:cTn>
                              </p:par>
                              <p:par>
                                <p:cTn id="23" presetID="22" presetClass="entr" presetSubtype="2"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wipe(right)">
                                      <p:cBhvr>
                                        <p:cTn id="2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P spid="18" grpId="0" animBg="1"/>
      <p:bldP spid="2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lowchart: Alternate Process 16"/>
          <p:cNvSpPr/>
          <p:nvPr/>
        </p:nvSpPr>
        <p:spPr>
          <a:xfrm>
            <a:off x="893188" y="2052362"/>
            <a:ext cx="10889509" cy="1430988"/>
          </a:xfrm>
          <a:prstGeom prst="flowChartAlternateProcess">
            <a:avLst/>
          </a:prstGeom>
          <a:solidFill>
            <a:schemeClr val="bg1">
              <a:alpha val="9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图片 21"/>
          <p:cNvPicPr>
            <a:picLocks noChangeAspect="1"/>
          </p:cNvPicPr>
          <p:nvPr/>
        </p:nvPicPr>
        <p:blipFill rotWithShape="1">
          <a:blip r:embed="rId2">
            <a:extLst>
              <a:ext uri="{28A0092B-C50C-407E-A947-70E740481C1C}">
                <a14:useLocalDpi xmlns:a14="http://schemas.microsoft.com/office/drawing/2010/main" val="0"/>
              </a:ext>
            </a:extLst>
          </a:blip>
          <a:srcRect b="73704"/>
          <a:stretch/>
        </p:blipFill>
        <p:spPr>
          <a:xfrm>
            <a:off x="-23885" y="0"/>
            <a:ext cx="12215885" cy="1803400"/>
          </a:xfrm>
          <a:prstGeom prst="rect">
            <a:avLst/>
          </a:prstGeom>
        </p:spPr>
      </p:pic>
      <p:pic>
        <p:nvPicPr>
          <p:cNvPr id="3" name="图片 24"/>
          <p:cNvPicPr>
            <a:picLocks noChangeAspect="1"/>
          </p:cNvPicPr>
          <p:nvPr/>
        </p:nvPicPr>
        <p:blipFill rotWithShape="1">
          <a:blip r:embed="rId3">
            <a:extLst>
              <a:ext uri="{28A0092B-C50C-407E-A947-70E740481C1C}">
                <a14:useLocalDpi xmlns:a14="http://schemas.microsoft.com/office/drawing/2010/main" val="0"/>
              </a:ext>
            </a:extLst>
          </a:blip>
          <a:srcRect t="78333"/>
          <a:stretch/>
        </p:blipFill>
        <p:spPr>
          <a:xfrm>
            <a:off x="-45146" y="5372100"/>
            <a:ext cx="12258405" cy="1485900"/>
          </a:xfrm>
          <a:prstGeom prst="rect">
            <a:avLst/>
          </a:prstGeom>
        </p:spPr>
      </p:pic>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0472" y="4356189"/>
            <a:ext cx="2692400" cy="2692400"/>
          </a:xfrm>
          <a:prstGeom prst="rect">
            <a:avLst/>
          </a:prstGeom>
        </p:spPr>
      </p:pic>
      <p:pic>
        <p:nvPicPr>
          <p:cNvPr id="5" name="图片 26"/>
          <p:cNvPicPr>
            <a:picLocks noChangeAspect="1"/>
          </p:cNvPicPr>
          <p:nvPr/>
        </p:nvPicPr>
        <p:blipFill rotWithShape="1">
          <a:blip r:embed="rId5">
            <a:extLst>
              <a:ext uri="{28A0092B-C50C-407E-A947-70E740481C1C}">
                <a14:useLocalDpi xmlns:a14="http://schemas.microsoft.com/office/drawing/2010/main" val="0"/>
              </a:ext>
            </a:extLst>
          </a:blip>
          <a:srcRect l="69643" r="16131" b="44869"/>
          <a:stretch/>
        </p:blipFill>
        <p:spPr>
          <a:xfrm rot="5400000">
            <a:off x="1953817" y="-1953817"/>
            <a:ext cx="3311327" cy="7218961"/>
          </a:xfrm>
          <a:prstGeom prst="rect">
            <a:avLst/>
          </a:prstGeom>
        </p:spPr>
      </p:pic>
      <p:pic>
        <p:nvPicPr>
          <p:cNvPr id="6" name="图片 26"/>
          <p:cNvPicPr>
            <a:picLocks noChangeAspect="1"/>
          </p:cNvPicPr>
          <p:nvPr/>
        </p:nvPicPr>
        <p:blipFill rotWithShape="1">
          <a:blip r:embed="rId5">
            <a:extLst>
              <a:ext uri="{28A0092B-C50C-407E-A947-70E740481C1C}">
                <a14:useLocalDpi xmlns:a14="http://schemas.microsoft.com/office/drawing/2010/main" val="0"/>
              </a:ext>
            </a:extLst>
          </a:blip>
          <a:srcRect l="69643" r="16131" b="44869"/>
          <a:stretch/>
        </p:blipFill>
        <p:spPr>
          <a:xfrm rot="5400000">
            <a:off x="8037873" y="-2056663"/>
            <a:ext cx="3311327" cy="7218961"/>
          </a:xfrm>
          <a:prstGeom prst="rect">
            <a:avLst/>
          </a:prstGeom>
        </p:spPr>
      </p:pic>
      <p:grpSp>
        <p:nvGrpSpPr>
          <p:cNvPr id="7" name="Group 6"/>
          <p:cNvGrpSpPr/>
          <p:nvPr/>
        </p:nvGrpSpPr>
        <p:grpSpPr>
          <a:xfrm>
            <a:off x="1368494" y="122229"/>
            <a:ext cx="7239929" cy="1873585"/>
            <a:chOff x="1368494" y="122229"/>
            <a:chExt cx="7239929" cy="1873585"/>
          </a:xfrm>
        </p:grpSpPr>
        <p:sp>
          <p:nvSpPr>
            <p:cNvPr id="8" name="Google Shape;276;p7">
              <a:extLst>
                <a:ext uri="{FF2B5EF4-FFF2-40B4-BE49-F238E27FC236}">
                  <a16:creationId xmlns:a16="http://schemas.microsoft.com/office/drawing/2014/main" id="{D33CB0D1-8FD9-7C5D-268F-E2711EEE24E1}"/>
                </a:ext>
              </a:extLst>
            </p:cNvPr>
            <p:cNvSpPr/>
            <p:nvPr/>
          </p:nvSpPr>
          <p:spPr>
            <a:xfrm>
              <a:off x="3004456" y="623074"/>
              <a:ext cx="5603967" cy="1075097"/>
            </a:xfrm>
            <a:prstGeom prst="roundRect">
              <a:avLst>
                <a:gd name="adj" fmla="val 50000"/>
              </a:avLst>
            </a:prstGeom>
            <a:solidFill>
              <a:schemeClr val="accent4">
                <a:lumMod val="60000"/>
                <a:lumOff val="40000"/>
              </a:schemeClr>
            </a:solidFill>
            <a:ln w="28575" cap="flat" cmpd="sng">
              <a:solidFill>
                <a:schemeClr val="accent4">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4000" b="1">
                  <a:solidFill>
                    <a:srgbClr val="C00000"/>
                  </a:solidFill>
                  <a:latin typeface="UTM Avo" panose="02040603050506020204" pitchFamily="18" charset="0"/>
                </a:rPr>
                <a:t>Luyện đọc câu dài</a:t>
              </a:r>
              <a:endParaRPr sz="4000" b="1" dirty="0">
                <a:solidFill>
                  <a:srgbClr val="C00000"/>
                </a:solidFill>
                <a:latin typeface="UTM Avo" panose="02040603050506020204" pitchFamily="18" charset="0"/>
              </a:endParaRPr>
            </a:p>
          </p:txBody>
        </p:sp>
        <p:pic>
          <p:nvPicPr>
            <p:cNvPr id="9" name="Picture 8"/>
            <p:cNvPicPr>
              <a:picLocks noChangeAspect="1"/>
            </p:cNvPicPr>
            <p:nvPr/>
          </p:nvPicPr>
          <p:blipFill>
            <a:blip r:embed="rId6" cstate="print">
              <a:extLst>
                <a:ext uri="{BEBA8EAE-BF5A-486C-A8C5-ECC9F3942E4B}">
                  <a14:imgProps xmlns:a14="http://schemas.microsoft.com/office/drawing/2010/main">
                    <a14:imgLayer r:embed="rId7">
                      <a14:imgEffect>
                        <a14:backgroundRemoval t="1394" b="100000" l="0" r="100000">
                          <a14:foregroundMark x1="23279" y1="35576" x2="43567" y2="36242"/>
                          <a14:foregroundMark x1="10293" y1="45939" x2="14123" y2="52667"/>
                          <a14:foregroundMark x1="15978" y1="52424" x2="2992" y2="57273"/>
                          <a14:foregroundMark x1="9575" y1="49212" x2="1616" y2="46424"/>
                          <a14:foregroundMark x1="7062" y1="51939" x2="1616" y2="52182"/>
                          <a14:foregroundMark x1="30341" y1="69030" x2="20287" y2="62606"/>
                          <a14:foregroundMark x1="29204" y1="71818" x2="18013" y2="75030"/>
                          <a14:foregroundMark x1="64572" y1="79455" x2="79114" y2="86848"/>
                          <a14:foregroundMark x1="60922" y1="84061" x2="57929" y2="88000"/>
                        </a14:backgroundRemoval>
                      </a14:imgEffect>
                    </a14:imgLayer>
                  </a14:imgProps>
                </a:ext>
                <a:ext uri="{28A0092B-C50C-407E-A947-70E740481C1C}">
                  <a14:useLocalDpi xmlns:a14="http://schemas.microsoft.com/office/drawing/2010/main" val="0"/>
                </a:ext>
              </a:extLst>
            </a:blip>
            <a:stretch>
              <a:fillRect/>
            </a:stretch>
          </p:blipFill>
          <p:spPr>
            <a:xfrm flipH="1">
              <a:off x="1368494" y="122229"/>
              <a:ext cx="1897219" cy="1873585"/>
            </a:xfrm>
            <a:prstGeom prst="rect">
              <a:avLst/>
            </a:prstGeom>
          </p:spPr>
        </p:pic>
      </p:grpSp>
      <p:sp>
        <p:nvSpPr>
          <p:cNvPr id="10" name="TextBox 9"/>
          <p:cNvSpPr txBox="1"/>
          <p:nvPr/>
        </p:nvSpPr>
        <p:spPr>
          <a:xfrm>
            <a:off x="1110472" y="2052362"/>
            <a:ext cx="10371779" cy="1323439"/>
          </a:xfrm>
          <a:prstGeom prst="rect">
            <a:avLst/>
          </a:prstGeom>
          <a:noFill/>
        </p:spPr>
        <p:txBody>
          <a:bodyPr wrap="square" rtlCol="0">
            <a:spAutoFit/>
          </a:bodyPr>
          <a:lstStyle/>
          <a:p>
            <a:r>
              <a:rPr lang="en-US" sz="4000" b="1" dirty="0">
                <a:solidFill>
                  <a:srgbClr val="00B0F0"/>
                </a:solidFill>
                <a:latin typeface="UTM Aptima" panose="02040603050506020204" pitchFamily="18" charset="0"/>
              </a:rPr>
              <a:t>  Hai </a:t>
            </a:r>
            <a:r>
              <a:rPr lang="en-US" sz="4000" b="1" dirty="0" err="1">
                <a:solidFill>
                  <a:srgbClr val="00B0F0"/>
                </a:solidFill>
                <a:latin typeface="UTM Aptima" panose="02040603050506020204" pitchFamily="18" charset="0"/>
              </a:rPr>
              <a:t>anh</a:t>
            </a:r>
            <a:r>
              <a:rPr lang="en-US" sz="4000" b="1" dirty="0">
                <a:solidFill>
                  <a:srgbClr val="00B0F0"/>
                </a:solidFill>
                <a:latin typeface="UTM Aptima" panose="02040603050506020204" pitchFamily="18" charset="0"/>
              </a:rPr>
              <a:t> </a:t>
            </a:r>
            <a:r>
              <a:rPr lang="en-US" sz="4000" b="1" dirty="0" err="1">
                <a:solidFill>
                  <a:srgbClr val="00B0F0"/>
                </a:solidFill>
                <a:latin typeface="UTM Aptima" panose="02040603050506020204" pitchFamily="18" charset="0"/>
              </a:rPr>
              <a:t>em</a:t>
            </a:r>
            <a:r>
              <a:rPr lang="en-US" sz="4000" b="1" dirty="0">
                <a:solidFill>
                  <a:srgbClr val="00B0F0"/>
                </a:solidFill>
                <a:latin typeface="UTM Aptima" panose="02040603050506020204" pitchFamily="18" charset="0"/>
              </a:rPr>
              <a:t> </a:t>
            </a:r>
            <a:r>
              <a:rPr lang="en-US" sz="4000" b="1" dirty="0" err="1">
                <a:solidFill>
                  <a:srgbClr val="00B0F0"/>
                </a:solidFill>
                <a:latin typeface="UTM Aptima" panose="02040603050506020204" pitchFamily="18" charset="0"/>
              </a:rPr>
              <a:t>mặc</a:t>
            </a:r>
            <a:r>
              <a:rPr lang="en-US" sz="4000" b="1" dirty="0">
                <a:solidFill>
                  <a:srgbClr val="00B0F0"/>
                </a:solidFill>
                <a:latin typeface="UTM Aptima" panose="02040603050506020204" pitchFamily="18" charset="0"/>
              </a:rPr>
              <a:t> </a:t>
            </a:r>
            <a:r>
              <a:rPr lang="en-US" sz="4000" b="1" dirty="0" err="1">
                <a:solidFill>
                  <a:srgbClr val="00B0F0"/>
                </a:solidFill>
                <a:latin typeface="UTM Aptima" panose="02040603050506020204" pitchFamily="18" charset="0"/>
              </a:rPr>
              <a:t>đồng</a:t>
            </a:r>
            <a:r>
              <a:rPr lang="en-US" sz="4000" b="1" dirty="0">
                <a:solidFill>
                  <a:srgbClr val="00B0F0"/>
                </a:solidFill>
                <a:latin typeface="UTM Aptima" panose="02040603050506020204" pitchFamily="18" charset="0"/>
              </a:rPr>
              <a:t> </a:t>
            </a:r>
            <a:r>
              <a:rPr lang="en-US" sz="4000" b="1" dirty="0" err="1">
                <a:solidFill>
                  <a:srgbClr val="00B0F0"/>
                </a:solidFill>
                <a:latin typeface="UTM Aptima" panose="02040603050506020204" pitchFamily="18" charset="0"/>
              </a:rPr>
              <a:t>phục</a:t>
            </a:r>
            <a:r>
              <a:rPr lang="en-US" sz="4000" b="1" dirty="0">
                <a:solidFill>
                  <a:srgbClr val="00B0F0"/>
                </a:solidFill>
                <a:latin typeface="UTM Aptima" panose="02040603050506020204" pitchFamily="18" charset="0"/>
              </a:rPr>
              <a:t> </a:t>
            </a:r>
            <a:r>
              <a:rPr lang="en-US" sz="4000" b="1" dirty="0" err="1">
                <a:solidFill>
                  <a:srgbClr val="00B0F0"/>
                </a:solidFill>
                <a:latin typeface="UTM Aptima" panose="02040603050506020204" pitchFamily="18" charset="0"/>
              </a:rPr>
              <a:t>và</a:t>
            </a:r>
            <a:r>
              <a:rPr lang="en-US" sz="4000" b="1" dirty="0">
                <a:solidFill>
                  <a:srgbClr val="00B0F0"/>
                </a:solidFill>
                <a:latin typeface="UTM Aptima" panose="02040603050506020204" pitchFamily="18" charset="0"/>
              </a:rPr>
              <a:t> </a:t>
            </a:r>
            <a:r>
              <a:rPr lang="en-US" sz="4000" b="1" dirty="0" err="1">
                <a:solidFill>
                  <a:srgbClr val="00B0F0"/>
                </a:solidFill>
                <a:latin typeface="UTM Aptima" panose="02040603050506020204" pitchFamily="18" charset="0"/>
              </a:rPr>
              <a:t>đội</a:t>
            </a:r>
            <a:r>
              <a:rPr lang="en-US" sz="4000" b="1" dirty="0">
                <a:solidFill>
                  <a:srgbClr val="00B0F0"/>
                </a:solidFill>
                <a:latin typeface="UTM Aptima" panose="02040603050506020204" pitchFamily="18" charset="0"/>
              </a:rPr>
              <a:t> </a:t>
            </a:r>
            <a:r>
              <a:rPr lang="en-US" sz="4000" b="1" dirty="0" err="1">
                <a:solidFill>
                  <a:srgbClr val="00B0F0"/>
                </a:solidFill>
                <a:latin typeface="UTM Aptima" panose="02040603050506020204" pitchFamily="18" charset="0"/>
              </a:rPr>
              <a:t>mũ</a:t>
            </a:r>
            <a:r>
              <a:rPr lang="en-US" sz="4000" b="1" dirty="0">
                <a:solidFill>
                  <a:srgbClr val="00B0F0"/>
                </a:solidFill>
                <a:latin typeface="UTM Aptima" panose="02040603050506020204" pitchFamily="18" charset="0"/>
              </a:rPr>
              <a:t> </a:t>
            </a:r>
            <a:r>
              <a:rPr lang="en-US" sz="4000" b="1" dirty="0" err="1">
                <a:solidFill>
                  <a:srgbClr val="00B0F0"/>
                </a:solidFill>
                <a:latin typeface="UTM Aptima" panose="02040603050506020204" pitchFamily="18" charset="0"/>
              </a:rPr>
              <a:t>giống</a:t>
            </a:r>
            <a:r>
              <a:rPr lang="en-US" sz="4000" b="1" dirty="0">
                <a:solidFill>
                  <a:srgbClr val="00B0F0"/>
                </a:solidFill>
                <a:latin typeface="UTM Aptima" panose="02040603050506020204" pitchFamily="18" charset="0"/>
              </a:rPr>
              <a:t> </a:t>
            </a:r>
            <a:r>
              <a:rPr lang="en-US" sz="4000" b="1" dirty="0" err="1">
                <a:solidFill>
                  <a:srgbClr val="00B0F0"/>
                </a:solidFill>
                <a:latin typeface="UTM Aptima" panose="02040603050506020204" pitchFamily="18" charset="0"/>
              </a:rPr>
              <a:t>hệt</a:t>
            </a:r>
            <a:r>
              <a:rPr lang="en-US" sz="4000" b="1" dirty="0">
                <a:solidFill>
                  <a:srgbClr val="00B0F0"/>
                </a:solidFill>
                <a:latin typeface="UTM Aptima" panose="02040603050506020204" pitchFamily="18" charset="0"/>
              </a:rPr>
              <a:t> </a:t>
            </a:r>
            <a:r>
              <a:rPr lang="en-US" sz="4000" b="1" dirty="0" err="1">
                <a:solidFill>
                  <a:srgbClr val="00B0F0"/>
                </a:solidFill>
                <a:latin typeface="UTM Aptima" panose="02040603050506020204" pitchFamily="18" charset="0"/>
              </a:rPr>
              <a:t>nhau</a:t>
            </a:r>
            <a:r>
              <a:rPr lang="en-US" sz="4000" b="1" dirty="0">
                <a:solidFill>
                  <a:srgbClr val="00B0F0"/>
                </a:solidFill>
                <a:latin typeface="UTM Aptima" panose="02040603050506020204" pitchFamily="18" charset="0"/>
              </a:rPr>
              <a:t>, </a:t>
            </a:r>
            <a:r>
              <a:rPr lang="en-US" sz="4000" b="1" dirty="0" err="1">
                <a:solidFill>
                  <a:srgbClr val="00B0F0"/>
                </a:solidFill>
                <a:latin typeface="UTM Aptima" panose="02040603050506020204" pitchFamily="18" charset="0"/>
              </a:rPr>
              <a:t>bạn</a:t>
            </a:r>
            <a:r>
              <a:rPr lang="en-US" sz="4000" b="1" dirty="0">
                <a:solidFill>
                  <a:srgbClr val="00B0F0"/>
                </a:solidFill>
                <a:latin typeface="UTM Aptima" panose="02040603050506020204" pitchFamily="18" charset="0"/>
              </a:rPr>
              <a:t> </a:t>
            </a:r>
            <a:r>
              <a:rPr lang="en-US" sz="4000" b="1" dirty="0" err="1">
                <a:solidFill>
                  <a:srgbClr val="00B0F0"/>
                </a:solidFill>
                <a:latin typeface="UTM Aptima" panose="02040603050506020204" pitchFamily="18" charset="0"/>
              </a:rPr>
              <a:t>bè</a:t>
            </a:r>
            <a:r>
              <a:rPr lang="en-US" sz="4000" b="1" dirty="0">
                <a:solidFill>
                  <a:srgbClr val="00B0F0"/>
                </a:solidFill>
                <a:latin typeface="UTM Aptima" panose="02040603050506020204" pitchFamily="18" charset="0"/>
              </a:rPr>
              <a:t> </a:t>
            </a:r>
            <a:r>
              <a:rPr lang="en-US" sz="4000" b="1" dirty="0" err="1">
                <a:solidFill>
                  <a:srgbClr val="00B0F0"/>
                </a:solidFill>
                <a:latin typeface="UTM Aptima" panose="02040603050506020204" pitchFamily="18" charset="0"/>
              </a:rPr>
              <a:t>lại</a:t>
            </a:r>
            <a:r>
              <a:rPr lang="en-US" sz="4000" b="1" dirty="0">
                <a:solidFill>
                  <a:srgbClr val="00B0F0"/>
                </a:solidFill>
                <a:latin typeface="UTM Aptima" panose="02040603050506020204" pitchFamily="18" charset="0"/>
              </a:rPr>
              <a:t> </a:t>
            </a:r>
            <a:r>
              <a:rPr lang="en-US" sz="4000" b="1" dirty="0" err="1">
                <a:solidFill>
                  <a:srgbClr val="00B0F0"/>
                </a:solidFill>
                <a:latin typeface="UTM Aptima" panose="02040603050506020204" pitchFamily="18" charset="0"/>
              </a:rPr>
              <a:t>cổ</a:t>
            </a:r>
            <a:r>
              <a:rPr lang="en-US" sz="4000" b="1" dirty="0">
                <a:solidFill>
                  <a:srgbClr val="00B0F0"/>
                </a:solidFill>
                <a:latin typeface="UTM Aptima" panose="02040603050506020204" pitchFamily="18" charset="0"/>
              </a:rPr>
              <a:t> </a:t>
            </a:r>
            <a:r>
              <a:rPr lang="en-US" sz="4000" b="1" dirty="0" err="1">
                <a:solidFill>
                  <a:srgbClr val="00B0F0"/>
                </a:solidFill>
                <a:latin typeface="UTM Aptima" panose="02040603050506020204" pitchFamily="18" charset="0"/>
              </a:rPr>
              <a:t>vũ</a:t>
            </a:r>
            <a:r>
              <a:rPr lang="en-US" sz="4000" b="1" dirty="0">
                <a:solidFill>
                  <a:srgbClr val="00B0F0"/>
                </a:solidFill>
                <a:latin typeface="UTM Aptima" panose="02040603050506020204" pitchFamily="18" charset="0"/>
              </a:rPr>
              <a:t> </a:t>
            </a:r>
            <a:r>
              <a:rPr lang="en-US" sz="4000" b="1" dirty="0" err="1">
                <a:solidFill>
                  <a:srgbClr val="00B0F0"/>
                </a:solidFill>
                <a:latin typeface="UTM Aptima" panose="02040603050506020204" pitchFamily="18" charset="0"/>
              </a:rPr>
              <a:t>nhầm</a:t>
            </a:r>
            <a:r>
              <a:rPr lang="en-US" sz="4000" b="1" dirty="0">
                <a:solidFill>
                  <a:srgbClr val="00B0F0"/>
                </a:solidFill>
                <a:latin typeface="UTM Aptima" panose="02040603050506020204" pitchFamily="18" charset="0"/>
              </a:rPr>
              <a:t> </a:t>
            </a:r>
            <a:r>
              <a:rPr lang="en-US" sz="4000" b="1" dirty="0" err="1">
                <a:solidFill>
                  <a:srgbClr val="00B0F0"/>
                </a:solidFill>
                <a:latin typeface="UTM Aptima" panose="02040603050506020204" pitchFamily="18" charset="0"/>
              </a:rPr>
              <a:t>mất</a:t>
            </a:r>
            <a:r>
              <a:rPr lang="en-US" sz="4000" b="1" dirty="0">
                <a:solidFill>
                  <a:srgbClr val="00B0F0"/>
                </a:solidFill>
                <a:latin typeface="UTM Aptima" panose="02040603050506020204" pitchFamily="18" charset="0"/>
              </a:rPr>
              <a:t> </a:t>
            </a:r>
            <a:r>
              <a:rPr lang="en-US" sz="4000" b="1" dirty="0" err="1">
                <a:solidFill>
                  <a:srgbClr val="00B0F0"/>
                </a:solidFill>
                <a:latin typeface="UTM Aptima" panose="02040603050506020204" pitchFamily="18" charset="0"/>
              </a:rPr>
              <a:t>thôi</a:t>
            </a:r>
            <a:r>
              <a:rPr lang="en-US" sz="4000" b="1" dirty="0">
                <a:solidFill>
                  <a:srgbClr val="00B0F0"/>
                </a:solidFill>
                <a:latin typeface="UTM Aptima" panose="02040603050506020204" pitchFamily="18" charset="0"/>
              </a:rPr>
              <a:t>.</a:t>
            </a:r>
            <a:endParaRPr lang="en-US" sz="4000" dirty="0">
              <a:solidFill>
                <a:srgbClr val="00B0F0"/>
              </a:solidFill>
            </a:endParaRPr>
          </a:p>
        </p:txBody>
      </p:sp>
      <p:cxnSp>
        <p:nvCxnSpPr>
          <p:cNvPr id="12" name="Straight Connector 11"/>
          <p:cNvCxnSpPr/>
          <p:nvPr/>
        </p:nvCxnSpPr>
        <p:spPr>
          <a:xfrm flipH="1">
            <a:off x="7667897" y="2299063"/>
            <a:ext cx="91441" cy="32657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3281259" y="2881910"/>
            <a:ext cx="91441" cy="32657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Flowchart: Alternate Process 17"/>
          <p:cNvSpPr/>
          <p:nvPr/>
        </p:nvSpPr>
        <p:spPr>
          <a:xfrm>
            <a:off x="942333" y="3683854"/>
            <a:ext cx="10889509" cy="1430988"/>
          </a:xfrm>
          <a:prstGeom prst="flowChartAlternateProcess">
            <a:avLst/>
          </a:prstGeom>
          <a:solidFill>
            <a:schemeClr val="bg1">
              <a:alpha val="9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1094302" y="3683854"/>
            <a:ext cx="10623080" cy="1323439"/>
          </a:xfrm>
          <a:prstGeom prst="rect">
            <a:avLst/>
          </a:prstGeom>
          <a:noFill/>
        </p:spPr>
        <p:txBody>
          <a:bodyPr wrap="square" rtlCol="0">
            <a:spAutoFit/>
          </a:bodyPr>
          <a:lstStyle/>
          <a:p>
            <a:pPr algn="just"/>
            <a:r>
              <a:rPr lang="en-US" sz="4000" b="1">
                <a:solidFill>
                  <a:srgbClr val="00B0F0"/>
                </a:solidFill>
                <a:latin typeface="UTM Aptima" panose="02040603050506020204" pitchFamily="18" charset="0"/>
              </a:rPr>
              <a:t>  </a:t>
            </a:r>
            <a:r>
              <a:rPr lang="en-US" sz="4000" b="1">
                <a:solidFill>
                  <a:srgbClr val="C00000"/>
                </a:solidFill>
                <a:latin typeface="UTM Aptima" panose="02040603050506020204" pitchFamily="18" charset="0"/>
              </a:rPr>
              <a:t>Các bạn cuống quýt gọi Khánh thay thế khi thấy Long nhăn nhó vì đau trong trận kéo co,…</a:t>
            </a:r>
            <a:endParaRPr lang="en-US" sz="4000">
              <a:solidFill>
                <a:srgbClr val="00B0F0"/>
              </a:solidFill>
            </a:endParaRPr>
          </a:p>
        </p:txBody>
      </p:sp>
      <p:cxnSp>
        <p:nvCxnSpPr>
          <p:cNvPr id="20" name="Straight Connector 19"/>
          <p:cNvCxnSpPr/>
          <p:nvPr/>
        </p:nvCxnSpPr>
        <p:spPr>
          <a:xfrm flipH="1">
            <a:off x="6149371" y="3820854"/>
            <a:ext cx="91441" cy="45720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10795394" y="3833090"/>
            <a:ext cx="91441" cy="45720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7127520" y="4399348"/>
            <a:ext cx="91441" cy="45720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6936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down)">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ipe(down)">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wipe(down)">
                                      <p:cBhvr>
                                        <p:cTn id="23" dur="500"/>
                                        <p:tgtEl>
                                          <p:spTgt spid="20"/>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wipe(down)">
                                      <p:cBhvr>
                                        <p:cTn id="28" dur="500"/>
                                        <p:tgtEl>
                                          <p:spTgt spid="21"/>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down)">
                                      <p:cBhvr>
                                        <p:cTn id="3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lowchart: Alternate Process 16"/>
          <p:cNvSpPr/>
          <p:nvPr/>
        </p:nvSpPr>
        <p:spPr>
          <a:xfrm>
            <a:off x="893188" y="2052361"/>
            <a:ext cx="10889509" cy="3748831"/>
          </a:xfrm>
          <a:prstGeom prst="flowChartAlternateProcess">
            <a:avLst/>
          </a:prstGeom>
          <a:solidFill>
            <a:schemeClr val="bg1">
              <a:alpha val="9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4000" b="1" dirty="0">
              <a:solidFill>
                <a:srgbClr val="002060"/>
              </a:solidFill>
              <a:latin typeface="UTM Aptima" panose="02040603050506020204" pitchFamily="18" charset="0"/>
            </a:endParaRPr>
          </a:p>
        </p:txBody>
      </p:sp>
      <p:pic>
        <p:nvPicPr>
          <p:cNvPr id="2" name="图片 21"/>
          <p:cNvPicPr>
            <a:picLocks noChangeAspect="1"/>
          </p:cNvPicPr>
          <p:nvPr/>
        </p:nvPicPr>
        <p:blipFill rotWithShape="1">
          <a:blip r:embed="rId2">
            <a:extLst>
              <a:ext uri="{28A0092B-C50C-407E-A947-70E740481C1C}">
                <a14:useLocalDpi xmlns:a14="http://schemas.microsoft.com/office/drawing/2010/main" val="0"/>
              </a:ext>
            </a:extLst>
          </a:blip>
          <a:srcRect b="73704"/>
          <a:stretch/>
        </p:blipFill>
        <p:spPr>
          <a:xfrm>
            <a:off x="-23885" y="0"/>
            <a:ext cx="12215885" cy="1803400"/>
          </a:xfrm>
          <a:prstGeom prst="rect">
            <a:avLst/>
          </a:prstGeom>
        </p:spPr>
      </p:pic>
      <p:pic>
        <p:nvPicPr>
          <p:cNvPr id="3" name="图片 24"/>
          <p:cNvPicPr>
            <a:picLocks noChangeAspect="1"/>
          </p:cNvPicPr>
          <p:nvPr/>
        </p:nvPicPr>
        <p:blipFill rotWithShape="1">
          <a:blip r:embed="rId3">
            <a:extLst>
              <a:ext uri="{28A0092B-C50C-407E-A947-70E740481C1C}">
                <a14:useLocalDpi xmlns:a14="http://schemas.microsoft.com/office/drawing/2010/main" val="0"/>
              </a:ext>
            </a:extLst>
          </a:blip>
          <a:srcRect t="78333"/>
          <a:stretch/>
        </p:blipFill>
        <p:spPr>
          <a:xfrm>
            <a:off x="-45146" y="5372100"/>
            <a:ext cx="12258405" cy="1485900"/>
          </a:xfrm>
          <a:prstGeom prst="rect">
            <a:avLst/>
          </a:prstGeom>
        </p:spPr>
      </p:pic>
      <p:pic>
        <p:nvPicPr>
          <p:cNvPr id="5" name="图片 26"/>
          <p:cNvPicPr>
            <a:picLocks noChangeAspect="1"/>
          </p:cNvPicPr>
          <p:nvPr/>
        </p:nvPicPr>
        <p:blipFill rotWithShape="1">
          <a:blip r:embed="rId4">
            <a:extLst>
              <a:ext uri="{28A0092B-C50C-407E-A947-70E740481C1C}">
                <a14:useLocalDpi xmlns:a14="http://schemas.microsoft.com/office/drawing/2010/main" val="0"/>
              </a:ext>
            </a:extLst>
          </a:blip>
          <a:srcRect l="69643" r="16131" b="44869"/>
          <a:stretch/>
        </p:blipFill>
        <p:spPr>
          <a:xfrm rot="5400000">
            <a:off x="1953817" y="-1953817"/>
            <a:ext cx="3311327" cy="7218961"/>
          </a:xfrm>
          <a:prstGeom prst="rect">
            <a:avLst/>
          </a:prstGeom>
        </p:spPr>
      </p:pic>
      <p:pic>
        <p:nvPicPr>
          <p:cNvPr id="6" name="图片 26"/>
          <p:cNvPicPr>
            <a:picLocks noChangeAspect="1"/>
          </p:cNvPicPr>
          <p:nvPr/>
        </p:nvPicPr>
        <p:blipFill rotWithShape="1">
          <a:blip r:embed="rId4">
            <a:extLst>
              <a:ext uri="{28A0092B-C50C-407E-A947-70E740481C1C}">
                <a14:useLocalDpi xmlns:a14="http://schemas.microsoft.com/office/drawing/2010/main" val="0"/>
              </a:ext>
            </a:extLst>
          </a:blip>
          <a:srcRect l="69643" r="16131" b="44869"/>
          <a:stretch/>
        </p:blipFill>
        <p:spPr>
          <a:xfrm rot="5400000">
            <a:off x="8037873" y="-2056663"/>
            <a:ext cx="3311327" cy="7218961"/>
          </a:xfrm>
          <a:prstGeom prst="rect">
            <a:avLst/>
          </a:prstGeom>
        </p:spPr>
      </p:pic>
      <p:grpSp>
        <p:nvGrpSpPr>
          <p:cNvPr id="7" name="Group 6"/>
          <p:cNvGrpSpPr/>
          <p:nvPr/>
        </p:nvGrpSpPr>
        <p:grpSpPr>
          <a:xfrm>
            <a:off x="1368494" y="122229"/>
            <a:ext cx="7239929" cy="1873585"/>
            <a:chOff x="1368494" y="122229"/>
            <a:chExt cx="7239929" cy="1873585"/>
          </a:xfrm>
        </p:grpSpPr>
        <p:sp>
          <p:nvSpPr>
            <p:cNvPr id="8" name="Google Shape;276;p7">
              <a:extLst>
                <a:ext uri="{FF2B5EF4-FFF2-40B4-BE49-F238E27FC236}">
                  <a16:creationId xmlns:a16="http://schemas.microsoft.com/office/drawing/2014/main" id="{D33CB0D1-8FD9-7C5D-268F-E2711EEE24E1}"/>
                </a:ext>
              </a:extLst>
            </p:cNvPr>
            <p:cNvSpPr/>
            <p:nvPr/>
          </p:nvSpPr>
          <p:spPr>
            <a:xfrm>
              <a:off x="3004456" y="623074"/>
              <a:ext cx="5603967" cy="1075097"/>
            </a:xfrm>
            <a:prstGeom prst="roundRect">
              <a:avLst>
                <a:gd name="adj" fmla="val 50000"/>
              </a:avLst>
            </a:prstGeom>
            <a:solidFill>
              <a:schemeClr val="accent4">
                <a:lumMod val="60000"/>
                <a:lumOff val="40000"/>
              </a:schemeClr>
            </a:solidFill>
            <a:ln w="28575" cap="flat" cmpd="sng">
              <a:solidFill>
                <a:schemeClr val="accent4">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4000" b="1" dirty="0" err="1">
                  <a:solidFill>
                    <a:srgbClr val="C00000"/>
                  </a:solidFill>
                  <a:latin typeface="UTM Avo" panose="02040603050506020204" pitchFamily="18" charset="0"/>
                </a:rPr>
                <a:t>Nhấn</a:t>
              </a:r>
              <a:r>
                <a:rPr lang="en-US" sz="4000" b="1" dirty="0">
                  <a:solidFill>
                    <a:srgbClr val="C00000"/>
                  </a:solidFill>
                  <a:latin typeface="UTM Avo" panose="02040603050506020204" pitchFamily="18" charset="0"/>
                </a:rPr>
                <a:t> </a:t>
              </a:r>
              <a:r>
                <a:rPr lang="en-US" sz="4000" b="1" dirty="0" err="1">
                  <a:solidFill>
                    <a:srgbClr val="C00000"/>
                  </a:solidFill>
                  <a:latin typeface="UTM Avo" panose="02040603050506020204" pitchFamily="18" charset="0"/>
                </a:rPr>
                <a:t>giọng</a:t>
              </a:r>
              <a:endParaRPr sz="4000" b="1" dirty="0">
                <a:solidFill>
                  <a:srgbClr val="C00000"/>
                </a:solidFill>
                <a:latin typeface="UTM Avo" panose="02040603050506020204" pitchFamily="18" charset="0"/>
              </a:endParaRPr>
            </a:p>
          </p:txBody>
        </p:sp>
        <p:pic>
          <p:nvPicPr>
            <p:cNvPr id="9" name="Picture 8"/>
            <p:cNvPicPr>
              <a:picLocks noChangeAspect="1"/>
            </p:cNvPicPr>
            <p:nvPr/>
          </p:nvPicPr>
          <p:blipFill>
            <a:blip r:embed="rId5" cstate="print">
              <a:extLst>
                <a:ext uri="{BEBA8EAE-BF5A-486C-A8C5-ECC9F3942E4B}">
                  <a14:imgProps xmlns:a14="http://schemas.microsoft.com/office/drawing/2010/main">
                    <a14:imgLayer r:embed="rId6">
                      <a14:imgEffect>
                        <a14:backgroundRemoval t="1394" b="100000" l="0" r="100000">
                          <a14:foregroundMark x1="23279" y1="35576" x2="43567" y2="36242"/>
                          <a14:foregroundMark x1="10293" y1="45939" x2="14123" y2="52667"/>
                          <a14:foregroundMark x1="15978" y1="52424" x2="2992" y2="57273"/>
                          <a14:foregroundMark x1="9575" y1="49212" x2="1616" y2="46424"/>
                          <a14:foregroundMark x1="7062" y1="51939" x2="1616" y2="52182"/>
                          <a14:foregroundMark x1="30341" y1="69030" x2="20287" y2="62606"/>
                          <a14:foregroundMark x1="29204" y1="71818" x2="18013" y2="75030"/>
                          <a14:foregroundMark x1="64572" y1="79455" x2="79114" y2="86848"/>
                          <a14:foregroundMark x1="60922" y1="84061" x2="57929" y2="88000"/>
                        </a14:backgroundRemoval>
                      </a14:imgEffect>
                    </a14:imgLayer>
                  </a14:imgProps>
                </a:ext>
                <a:ext uri="{28A0092B-C50C-407E-A947-70E740481C1C}">
                  <a14:useLocalDpi xmlns:a14="http://schemas.microsoft.com/office/drawing/2010/main" val="0"/>
                </a:ext>
              </a:extLst>
            </a:blip>
            <a:stretch>
              <a:fillRect/>
            </a:stretch>
          </p:blipFill>
          <p:spPr>
            <a:xfrm flipH="1">
              <a:off x="1368494" y="122229"/>
              <a:ext cx="1897219" cy="1873585"/>
            </a:xfrm>
            <a:prstGeom prst="rect">
              <a:avLst/>
            </a:prstGeom>
          </p:spPr>
        </p:pic>
      </p:grpSp>
      <p:sp>
        <p:nvSpPr>
          <p:cNvPr id="10" name="TextBox 9"/>
          <p:cNvSpPr txBox="1"/>
          <p:nvPr/>
        </p:nvSpPr>
        <p:spPr>
          <a:xfrm>
            <a:off x="1941630" y="2248542"/>
            <a:ext cx="10371779" cy="707886"/>
          </a:xfrm>
          <a:prstGeom prst="rect">
            <a:avLst/>
          </a:prstGeom>
          <a:noFill/>
        </p:spPr>
        <p:txBody>
          <a:bodyPr wrap="square" rtlCol="0">
            <a:spAutoFit/>
          </a:bodyPr>
          <a:lstStyle/>
          <a:p>
            <a:r>
              <a:rPr lang="en-US" sz="4000" b="1" dirty="0" err="1">
                <a:solidFill>
                  <a:srgbClr val="002060"/>
                </a:solidFill>
                <a:latin typeface="UTM Aptima" panose="02040603050506020204" pitchFamily="18" charset="0"/>
              </a:rPr>
              <a:t>Tôi</a:t>
            </a:r>
            <a:r>
              <a:rPr lang="en-US" sz="4000" b="1" dirty="0">
                <a:solidFill>
                  <a:srgbClr val="002060"/>
                </a:solidFill>
                <a:latin typeface="UTM Aptima" panose="02040603050506020204" pitchFamily="18" charset="0"/>
              </a:rPr>
              <a:t> </a:t>
            </a:r>
            <a:r>
              <a:rPr lang="en-US" sz="4000" b="1" dirty="0" err="1">
                <a:solidFill>
                  <a:srgbClr val="002060"/>
                </a:solidFill>
                <a:latin typeface="UTM Aptima" panose="02040603050506020204" pitchFamily="18" charset="0"/>
              </a:rPr>
              <a:t>là</a:t>
            </a:r>
            <a:r>
              <a:rPr lang="en-US" sz="4000" b="1" dirty="0">
                <a:solidFill>
                  <a:srgbClr val="002060"/>
                </a:solidFill>
                <a:latin typeface="UTM Aptima" panose="02040603050506020204" pitchFamily="18" charset="0"/>
              </a:rPr>
              <a:t> Long, </a:t>
            </a:r>
            <a:r>
              <a:rPr lang="en-US" sz="4000" b="1" dirty="0" err="1">
                <a:solidFill>
                  <a:srgbClr val="FF0000"/>
                </a:solidFill>
                <a:latin typeface="UTM Aptima" panose="02040603050506020204" pitchFamily="18" charset="0"/>
              </a:rPr>
              <a:t>tôi</a:t>
            </a:r>
            <a:r>
              <a:rPr lang="en-US" sz="4000" b="1" dirty="0">
                <a:solidFill>
                  <a:srgbClr val="FF0000"/>
                </a:solidFill>
                <a:latin typeface="UTM Aptima" panose="02040603050506020204" pitchFamily="18" charset="0"/>
              </a:rPr>
              <a:t> </a:t>
            </a:r>
            <a:r>
              <a:rPr lang="en-US" sz="4000" b="1" dirty="0" err="1">
                <a:solidFill>
                  <a:srgbClr val="FF0000"/>
                </a:solidFill>
                <a:latin typeface="UTM Aptima" panose="02040603050506020204" pitchFamily="18" charset="0"/>
              </a:rPr>
              <a:t>chẳng</a:t>
            </a:r>
            <a:r>
              <a:rPr lang="en-US" sz="4000" b="1" dirty="0">
                <a:solidFill>
                  <a:srgbClr val="FF0000"/>
                </a:solidFill>
                <a:latin typeface="UTM Aptima" panose="02040603050506020204" pitchFamily="18" charset="0"/>
              </a:rPr>
              <a:t> </a:t>
            </a:r>
            <a:r>
              <a:rPr lang="en-US" sz="4000" b="1" dirty="0" err="1">
                <a:solidFill>
                  <a:srgbClr val="FF0000"/>
                </a:solidFill>
                <a:latin typeface="UTM Aptima" panose="02040603050506020204" pitchFamily="18" charset="0"/>
              </a:rPr>
              <a:t>giống</a:t>
            </a:r>
            <a:r>
              <a:rPr lang="en-US" sz="4000" b="1" dirty="0">
                <a:solidFill>
                  <a:srgbClr val="FF0000"/>
                </a:solidFill>
                <a:latin typeface="UTM Aptima" panose="02040603050506020204" pitchFamily="18" charset="0"/>
              </a:rPr>
              <a:t> </a:t>
            </a:r>
            <a:r>
              <a:rPr lang="en-US" sz="4000" b="1" dirty="0" err="1">
                <a:solidFill>
                  <a:srgbClr val="FF0000"/>
                </a:solidFill>
                <a:latin typeface="UTM Aptima" panose="02040603050506020204" pitchFamily="18" charset="0"/>
              </a:rPr>
              <a:t>ai</a:t>
            </a:r>
            <a:r>
              <a:rPr lang="en-US" sz="4000" b="1" dirty="0">
                <a:solidFill>
                  <a:srgbClr val="FF0000"/>
                </a:solidFill>
                <a:latin typeface="UTM Aptima" panose="02040603050506020204" pitchFamily="18" charset="0"/>
              </a:rPr>
              <a:t> </a:t>
            </a:r>
            <a:r>
              <a:rPr lang="en-US" sz="4000" b="1" dirty="0" err="1">
                <a:solidFill>
                  <a:srgbClr val="FF0000"/>
                </a:solidFill>
                <a:latin typeface="UTM Aptima" panose="02040603050506020204" pitchFamily="18" charset="0"/>
              </a:rPr>
              <a:t>hết</a:t>
            </a:r>
            <a:r>
              <a:rPr lang="en-US" sz="4000" b="1" dirty="0">
                <a:solidFill>
                  <a:srgbClr val="002060"/>
                </a:solidFill>
                <a:latin typeface="UTM Aptima" panose="02040603050506020204" pitchFamily="18" charset="0"/>
              </a:rPr>
              <a:t>.</a:t>
            </a:r>
            <a:endParaRPr lang="en-US" sz="4000" dirty="0">
              <a:solidFill>
                <a:srgbClr val="00B0F0"/>
              </a:solidFill>
            </a:endParaRPr>
          </a:p>
        </p:txBody>
      </p:sp>
      <p:sp>
        <p:nvSpPr>
          <p:cNvPr id="23" name="TextBox 22"/>
          <p:cNvSpPr txBox="1"/>
          <p:nvPr/>
        </p:nvSpPr>
        <p:spPr>
          <a:xfrm>
            <a:off x="1841481" y="3311327"/>
            <a:ext cx="9820868" cy="1323439"/>
          </a:xfrm>
          <a:prstGeom prst="rect">
            <a:avLst/>
          </a:prstGeom>
          <a:noFill/>
        </p:spPr>
        <p:txBody>
          <a:bodyPr wrap="square" rtlCol="0">
            <a:spAutoFit/>
          </a:bodyPr>
          <a:lstStyle/>
          <a:p>
            <a:pPr algn="just"/>
            <a:r>
              <a:rPr lang="en-US" sz="4000" b="1" dirty="0" err="1">
                <a:solidFill>
                  <a:srgbClr val="002060"/>
                </a:solidFill>
                <a:latin typeface="UTM Aptima" panose="02040603050506020204" pitchFamily="18" charset="0"/>
              </a:rPr>
              <a:t>Cậu</a:t>
            </a:r>
            <a:r>
              <a:rPr lang="en-US" sz="4000" b="1" dirty="0">
                <a:solidFill>
                  <a:srgbClr val="002060"/>
                </a:solidFill>
                <a:latin typeface="UTM Aptima" panose="02040603050506020204" pitchFamily="18" charset="0"/>
              </a:rPr>
              <a:t> </a:t>
            </a:r>
            <a:r>
              <a:rPr lang="en-US" sz="4000" b="1" dirty="0" err="1">
                <a:solidFill>
                  <a:srgbClr val="002060"/>
                </a:solidFill>
                <a:latin typeface="UTM Aptima" panose="02040603050506020204" pitchFamily="18" charset="0"/>
              </a:rPr>
              <a:t>thì</a:t>
            </a:r>
            <a:r>
              <a:rPr lang="en-US" sz="4000" b="1" dirty="0">
                <a:solidFill>
                  <a:srgbClr val="002060"/>
                </a:solidFill>
                <a:latin typeface="UTM Aptima" panose="02040603050506020204" pitchFamily="18" charset="0"/>
              </a:rPr>
              <a:t> </a:t>
            </a:r>
            <a:r>
              <a:rPr lang="en-US" sz="4000" b="1" dirty="0" err="1">
                <a:solidFill>
                  <a:srgbClr val="002060"/>
                </a:solidFill>
                <a:latin typeface="UTM Aptima" panose="02040603050506020204" pitchFamily="18" charset="0"/>
              </a:rPr>
              <a:t>chậm</a:t>
            </a:r>
            <a:r>
              <a:rPr lang="en-US" sz="4000" b="1" dirty="0">
                <a:solidFill>
                  <a:srgbClr val="002060"/>
                </a:solidFill>
                <a:latin typeface="UTM Aptima" panose="02040603050506020204" pitchFamily="18" charset="0"/>
              </a:rPr>
              <a:t> </a:t>
            </a:r>
            <a:r>
              <a:rPr lang="en-US" sz="4000" b="1" dirty="0" err="1">
                <a:solidFill>
                  <a:srgbClr val="002060"/>
                </a:solidFill>
                <a:latin typeface="UTM Aptima" panose="02040603050506020204" pitchFamily="18" charset="0"/>
              </a:rPr>
              <a:t>rãi</a:t>
            </a:r>
            <a:r>
              <a:rPr lang="en-US" sz="4000" b="1" dirty="0">
                <a:solidFill>
                  <a:srgbClr val="002060"/>
                </a:solidFill>
                <a:latin typeface="UTM Aptima" panose="02040603050506020204" pitchFamily="18" charset="0"/>
              </a:rPr>
              <a:t>, </a:t>
            </a:r>
            <a:r>
              <a:rPr lang="en-US" sz="4000" b="1" dirty="0" err="1">
                <a:solidFill>
                  <a:srgbClr val="002060"/>
                </a:solidFill>
                <a:latin typeface="UTM Aptima" panose="02040603050506020204" pitchFamily="18" charset="0"/>
              </a:rPr>
              <a:t>Khánh</a:t>
            </a:r>
            <a:r>
              <a:rPr lang="en-US" sz="4000" b="1" dirty="0">
                <a:solidFill>
                  <a:srgbClr val="002060"/>
                </a:solidFill>
                <a:latin typeface="UTM Aptima" panose="02040603050506020204" pitchFamily="18" charset="0"/>
              </a:rPr>
              <a:t> </a:t>
            </a:r>
            <a:r>
              <a:rPr lang="en-US" sz="4000" b="1" dirty="0" err="1">
                <a:solidFill>
                  <a:srgbClr val="002060"/>
                </a:solidFill>
                <a:latin typeface="UTM Aptima" panose="02040603050506020204" pitchFamily="18" charset="0"/>
              </a:rPr>
              <a:t>thì</a:t>
            </a:r>
            <a:r>
              <a:rPr lang="en-US" sz="4000" b="1" dirty="0">
                <a:solidFill>
                  <a:srgbClr val="002060"/>
                </a:solidFill>
                <a:latin typeface="UTM Aptima" panose="02040603050506020204" pitchFamily="18" charset="0"/>
              </a:rPr>
              <a:t> </a:t>
            </a:r>
            <a:r>
              <a:rPr lang="en-US" sz="4000" b="1" dirty="0" err="1">
                <a:solidFill>
                  <a:srgbClr val="002060"/>
                </a:solidFill>
                <a:latin typeface="UTM Aptima" panose="02040603050506020204" pitchFamily="18" charset="0"/>
              </a:rPr>
              <a:t>nhanh</a:t>
            </a:r>
            <a:r>
              <a:rPr lang="en-US" sz="4000" b="1" dirty="0">
                <a:solidFill>
                  <a:srgbClr val="002060"/>
                </a:solidFill>
                <a:latin typeface="UTM Aptima" panose="02040603050506020204" pitchFamily="18" charset="0"/>
              </a:rPr>
              <a:t> </a:t>
            </a:r>
            <a:r>
              <a:rPr lang="en-US" sz="4000" b="1" dirty="0" err="1">
                <a:solidFill>
                  <a:srgbClr val="002060"/>
                </a:solidFill>
                <a:latin typeface="UTM Aptima" panose="02040603050506020204" pitchFamily="18" charset="0"/>
              </a:rPr>
              <a:t>nhảu</a:t>
            </a:r>
            <a:r>
              <a:rPr lang="en-US" sz="4000" b="1" dirty="0">
                <a:solidFill>
                  <a:srgbClr val="002060"/>
                </a:solidFill>
                <a:latin typeface="UTM Aptima" panose="02040603050506020204" pitchFamily="18" charset="0"/>
              </a:rPr>
              <a:t>, </a:t>
            </a:r>
            <a:r>
              <a:rPr lang="en-US" sz="4000" b="1" dirty="0" err="1">
                <a:solidFill>
                  <a:srgbClr val="FF0000"/>
                </a:solidFill>
                <a:latin typeface="UTM Aptima" panose="02040603050506020204" pitchFamily="18" charset="0"/>
              </a:rPr>
              <a:t>sao</a:t>
            </a:r>
            <a:r>
              <a:rPr lang="en-US" sz="4000" b="1" dirty="0">
                <a:solidFill>
                  <a:srgbClr val="FF0000"/>
                </a:solidFill>
                <a:latin typeface="UTM Aptima" panose="02040603050506020204" pitchFamily="18" charset="0"/>
              </a:rPr>
              <a:t> </a:t>
            </a:r>
            <a:r>
              <a:rPr lang="en-US" sz="4000" b="1" dirty="0" err="1">
                <a:solidFill>
                  <a:srgbClr val="FF0000"/>
                </a:solidFill>
                <a:latin typeface="UTM Aptima" panose="02040603050506020204" pitchFamily="18" charset="0"/>
              </a:rPr>
              <a:t>nhầm</a:t>
            </a:r>
            <a:r>
              <a:rPr lang="en-US" sz="4000" b="1" dirty="0">
                <a:solidFill>
                  <a:srgbClr val="FF0000"/>
                </a:solidFill>
                <a:latin typeface="UTM Aptima" panose="02040603050506020204" pitchFamily="18" charset="0"/>
              </a:rPr>
              <a:t> </a:t>
            </a:r>
            <a:r>
              <a:rPr lang="en-US" sz="4000" b="1" dirty="0" err="1">
                <a:solidFill>
                  <a:srgbClr val="FF0000"/>
                </a:solidFill>
                <a:latin typeface="UTM Aptima" panose="02040603050506020204" pitchFamily="18" charset="0"/>
              </a:rPr>
              <a:t>được</a:t>
            </a:r>
            <a:r>
              <a:rPr lang="en-US" sz="4000" b="1" dirty="0">
                <a:solidFill>
                  <a:srgbClr val="002060"/>
                </a:solidFill>
                <a:latin typeface="UTM Aptima" panose="02040603050506020204" pitchFamily="18" charset="0"/>
              </a:rPr>
              <a:t>.</a:t>
            </a:r>
          </a:p>
        </p:txBody>
      </p:sp>
    </p:spTree>
    <p:extLst>
      <p:ext uri="{BB962C8B-B14F-4D97-AF65-F5344CB8AC3E}">
        <p14:creationId xmlns:p14="http://schemas.microsoft.com/office/powerpoint/2010/main" val="2770726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20"/>
          <p:cNvPicPr>
            <a:picLocks noChangeAspect="1"/>
          </p:cNvPicPr>
          <p:nvPr/>
        </p:nvPicPr>
        <p:blipFill>
          <a:blip r:embed="rId2"/>
          <a:stretch>
            <a:fillRect/>
          </a:stretch>
        </p:blipFill>
        <p:spPr>
          <a:xfrm>
            <a:off x="-23885" y="0"/>
            <a:ext cx="12215886" cy="6858000"/>
          </a:xfrm>
          <a:prstGeom prst="rect">
            <a:avLst/>
          </a:prstGeom>
        </p:spPr>
      </p:pic>
      <p:pic>
        <p:nvPicPr>
          <p:cNvPr id="5" name="图片 26"/>
          <p:cNvPicPr>
            <a:picLocks noChangeAspect="1"/>
          </p:cNvPicPr>
          <p:nvPr/>
        </p:nvPicPr>
        <p:blipFill rotWithShape="1">
          <a:blip r:embed="rId3">
            <a:extLst>
              <a:ext uri="{28A0092B-C50C-407E-A947-70E740481C1C}">
                <a14:useLocalDpi xmlns:a14="http://schemas.microsoft.com/office/drawing/2010/main" val="0"/>
              </a:ext>
            </a:extLst>
          </a:blip>
          <a:srcRect l="69643" r="16131" b="44869"/>
          <a:stretch/>
        </p:blipFill>
        <p:spPr>
          <a:xfrm rot="5400000">
            <a:off x="4660962" y="2237183"/>
            <a:ext cx="3311327" cy="7218961"/>
          </a:xfrm>
          <a:prstGeom prst="rect">
            <a:avLst/>
          </a:prstGeom>
        </p:spPr>
      </p:pic>
      <p:pic>
        <p:nvPicPr>
          <p:cNvPr id="6" name="图片 21"/>
          <p:cNvPicPr>
            <a:picLocks noChangeAspect="1"/>
          </p:cNvPicPr>
          <p:nvPr/>
        </p:nvPicPr>
        <p:blipFill rotWithShape="1">
          <a:blip r:embed="rId4">
            <a:extLst>
              <a:ext uri="{28A0092B-C50C-407E-A947-70E740481C1C}">
                <a14:useLocalDpi xmlns:a14="http://schemas.microsoft.com/office/drawing/2010/main" val="0"/>
              </a:ext>
            </a:extLst>
          </a:blip>
          <a:srcRect b="73704"/>
          <a:stretch/>
        </p:blipFill>
        <p:spPr>
          <a:xfrm>
            <a:off x="-23885" y="0"/>
            <a:ext cx="12215885" cy="1803400"/>
          </a:xfrm>
          <a:prstGeom prst="rect">
            <a:avLst/>
          </a:prstGeom>
        </p:spPr>
      </p:pic>
      <p:pic>
        <p:nvPicPr>
          <p:cNvPr id="7" name="图片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0472" y="4356189"/>
            <a:ext cx="2692400" cy="2692400"/>
          </a:xfrm>
          <a:prstGeom prst="rect">
            <a:avLst/>
          </a:prstGeom>
        </p:spPr>
      </p:pic>
      <p:pic>
        <p:nvPicPr>
          <p:cNvPr id="8" name="图片 24"/>
          <p:cNvPicPr>
            <a:picLocks noChangeAspect="1"/>
          </p:cNvPicPr>
          <p:nvPr/>
        </p:nvPicPr>
        <p:blipFill rotWithShape="1">
          <a:blip r:embed="rId6">
            <a:extLst>
              <a:ext uri="{28A0092B-C50C-407E-A947-70E740481C1C}">
                <a14:useLocalDpi xmlns:a14="http://schemas.microsoft.com/office/drawing/2010/main" val="0"/>
              </a:ext>
            </a:extLst>
          </a:blip>
          <a:srcRect t="78333"/>
          <a:stretch/>
        </p:blipFill>
        <p:spPr>
          <a:xfrm>
            <a:off x="-45146" y="5372100"/>
            <a:ext cx="12258405" cy="1485900"/>
          </a:xfrm>
          <a:prstGeom prst="rect">
            <a:avLst/>
          </a:prstGeom>
        </p:spPr>
      </p:pic>
      <p:grpSp>
        <p:nvGrpSpPr>
          <p:cNvPr id="10" name="Group 9"/>
          <p:cNvGrpSpPr/>
          <p:nvPr/>
        </p:nvGrpSpPr>
        <p:grpSpPr>
          <a:xfrm flipH="1">
            <a:off x="1110472" y="-1301932"/>
            <a:ext cx="8374744" cy="7678057"/>
            <a:chOff x="6544408" y="-943044"/>
            <a:chExt cx="5628630" cy="4975045"/>
          </a:xfrm>
        </p:grpSpPr>
        <p:pic>
          <p:nvPicPr>
            <p:cNvPr id="11" name="图片 8">
              <a:extLst>
                <a:ext uri="{FF2B5EF4-FFF2-40B4-BE49-F238E27FC236}">
                  <a16:creationId xmlns:a16="http://schemas.microsoft.com/office/drawing/2014/main" id="{EDBA7EFC-BD3E-9FB1-B44D-0CBFCB551E60}"/>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flipH="1">
              <a:off x="6544408" y="-943044"/>
              <a:ext cx="5628630" cy="4975045"/>
            </a:xfrm>
            <a:prstGeom prst="rect">
              <a:avLst/>
            </a:prstGeom>
          </p:spPr>
        </p:pic>
        <p:sp>
          <p:nvSpPr>
            <p:cNvPr id="12" name="TextBox 11"/>
            <p:cNvSpPr txBox="1"/>
            <p:nvPr/>
          </p:nvSpPr>
          <p:spPr>
            <a:xfrm>
              <a:off x="7981616" y="976114"/>
              <a:ext cx="3381757" cy="1136726"/>
            </a:xfrm>
            <a:prstGeom prst="rect">
              <a:avLst/>
            </a:prstGeom>
            <a:noFill/>
          </p:spPr>
          <p:txBody>
            <a:bodyPr wrap="square" rtlCol="0">
              <a:spAutoFit/>
            </a:bodyPr>
            <a:lstStyle/>
            <a:p>
              <a:pPr algn="ctr"/>
              <a:r>
                <a:rPr lang="en-US" sz="5400" b="1" dirty="0" err="1">
                  <a:solidFill>
                    <a:srgbClr val="FF6600"/>
                  </a:solidFill>
                  <a:effectLst>
                    <a:reflection blurRad="6350" stA="55000" endA="300" endPos="45500" dir="5400000" sy="-100000" algn="bl" rotWithShape="0"/>
                  </a:effectLst>
                  <a:latin typeface="UTM Avo" panose="02040603050506020204" pitchFamily="18" charset="0"/>
                </a:rPr>
                <a:t>Luyện</a:t>
              </a:r>
              <a:r>
                <a:rPr lang="en-US" sz="5400" b="1" dirty="0">
                  <a:solidFill>
                    <a:srgbClr val="FF6600"/>
                  </a:solidFill>
                  <a:effectLst>
                    <a:reflection blurRad="6350" stA="55000" endA="300" endPos="45500" dir="5400000" sy="-100000" algn="bl" rotWithShape="0"/>
                  </a:effectLst>
                  <a:latin typeface="UTM Avo" panose="02040603050506020204" pitchFamily="18" charset="0"/>
                </a:rPr>
                <a:t> </a:t>
              </a:r>
              <a:r>
                <a:rPr lang="en-US" sz="5400" b="1" dirty="0" err="1">
                  <a:solidFill>
                    <a:srgbClr val="FF6600"/>
                  </a:solidFill>
                  <a:effectLst>
                    <a:reflection blurRad="6350" stA="55000" endA="300" endPos="45500" dir="5400000" sy="-100000" algn="bl" rotWithShape="0"/>
                  </a:effectLst>
                  <a:latin typeface="UTM Avo" panose="02040603050506020204" pitchFamily="18" charset="0"/>
                </a:rPr>
                <a:t>đọc</a:t>
              </a:r>
              <a:r>
                <a:rPr lang="en-US" sz="5400" b="1" dirty="0">
                  <a:solidFill>
                    <a:srgbClr val="FF6600"/>
                  </a:solidFill>
                  <a:effectLst>
                    <a:reflection blurRad="6350" stA="55000" endA="300" endPos="45500" dir="5400000" sy="-100000" algn="bl" rotWithShape="0"/>
                  </a:effectLst>
                  <a:latin typeface="UTM Avo" panose="02040603050506020204" pitchFamily="18" charset="0"/>
                </a:rPr>
                <a:t> </a:t>
              </a:r>
              <a:r>
                <a:rPr lang="en-US" sz="5400" b="1" dirty="0" err="1">
                  <a:solidFill>
                    <a:srgbClr val="FF6600"/>
                  </a:solidFill>
                  <a:effectLst>
                    <a:reflection blurRad="6350" stA="55000" endA="300" endPos="45500" dir="5400000" sy="-100000" algn="bl" rotWithShape="0"/>
                  </a:effectLst>
                  <a:latin typeface="UTM Avo" panose="02040603050506020204" pitchFamily="18" charset="0"/>
                </a:rPr>
                <a:t>nối</a:t>
              </a:r>
              <a:r>
                <a:rPr lang="en-US" sz="5400" b="1" dirty="0">
                  <a:solidFill>
                    <a:srgbClr val="FF6600"/>
                  </a:solidFill>
                  <a:effectLst>
                    <a:reflection blurRad="6350" stA="55000" endA="300" endPos="45500" dir="5400000" sy="-100000" algn="bl" rotWithShape="0"/>
                  </a:effectLst>
                  <a:latin typeface="UTM Avo" panose="02040603050506020204" pitchFamily="18" charset="0"/>
                </a:rPr>
                <a:t> </a:t>
              </a:r>
              <a:r>
                <a:rPr lang="en-US" sz="5400" b="1" dirty="0" err="1">
                  <a:solidFill>
                    <a:srgbClr val="FF6600"/>
                  </a:solidFill>
                  <a:effectLst>
                    <a:reflection blurRad="6350" stA="55000" endA="300" endPos="45500" dir="5400000" sy="-100000" algn="bl" rotWithShape="0"/>
                  </a:effectLst>
                  <a:latin typeface="UTM Avo" panose="02040603050506020204" pitchFamily="18" charset="0"/>
                </a:rPr>
                <a:t>tiếp</a:t>
              </a:r>
              <a:endParaRPr lang="en-US" sz="5400" b="1" dirty="0">
                <a:solidFill>
                  <a:srgbClr val="FF6600"/>
                </a:solidFill>
                <a:effectLst>
                  <a:reflection blurRad="6350" stA="55000" endA="300" endPos="45500" dir="5400000" sy="-100000" algn="bl" rotWithShape="0"/>
                </a:effectLst>
                <a:latin typeface="UTM Avo" panose="02040603050506020204" pitchFamily="18" charset="0"/>
              </a:endParaRPr>
            </a:p>
          </p:txBody>
        </p:sp>
      </p:grpSp>
      <p:pic>
        <p:nvPicPr>
          <p:cNvPr id="13" name="图片 1"/>
          <p:cNvPicPr>
            <a:picLocks noChangeAspect="1"/>
          </p:cNvPicPr>
          <p:nvPr/>
        </p:nvPicPr>
        <p:blipFill rotWithShape="1">
          <a:blip r:embed="rId8" cstate="print">
            <a:extLst>
              <a:ext uri="{28A0092B-C50C-407E-A947-70E740481C1C}">
                <a14:useLocalDpi xmlns:a14="http://schemas.microsoft.com/office/drawing/2010/main" val="0"/>
              </a:ext>
            </a:extLst>
          </a:blip>
          <a:srcRect l="19586" b="8272"/>
          <a:stretch/>
        </p:blipFill>
        <p:spPr>
          <a:xfrm flipH="1">
            <a:off x="7412837" y="1314839"/>
            <a:ext cx="5026538" cy="5733750"/>
          </a:xfrm>
          <a:prstGeom prst="rect">
            <a:avLst/>
          </a:prstGeom>
        </p:spPr>
      </p:pic>
    </p:spTree>
    <p:extLst>
      <p:ext uri="{BB962C8B-B14F-4D97-AF65-F5344CB8AC3E}">
        <p14:creationId xmlns:p14="http://schemas.microsoft.com/office/powerpoint/2010/main" val="1455006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20"/>
          <p:cNvPicPr>
            <a:picLocks noChangeAspect="1"/>
          </p:cNvPicPr>
          <p:nvPr/>
        </p:nvPicPr>
        <p:blipFill>
          <a:blip r:embed="rId2"/>
          <a:stretch>
            <a:fillRect/>
          </a:stretch>
        </p:blipFill>
        <p:spPr>
          <a:xfrm>
            <a:off x="-23885" y="0"/>
            <a:ext cx="12215886" cy="6858000"/>
          </a:xfrm>
          <a:prstGeom prst="rect">
            <a:avLst/>
          </a:prstGeom>
        </p:spPr>
      </p:pic>
      <p:pic>
        <p:nvPicPr>
          <p:cNvPr id="5" name="图片 26"/>
          <p:cNvPicPr>
            <a:picLocks noChangeAspect="1"/>
          </p:cNvPicPr>
          <p:nvPr/>
        </p:nvPicPr>
        <p:blipFill rotWithShape="1">
          <a:blip r:embed="rId3">
            <a:extLst>
              <a:ext uri="{28A0092B-C50C-407E-A947-70E740481C1C}">
                <a14:useLocalDpi xmlns:a14="http://schemas.microsoft.com/office/drawing/2010/main" val="0"/>
              </a:ext>
            </a:extLst>
          </a:blip>
          <a:srcRect l="69643" r="16131" b="44869"/>
          <a:stretch/>
        </p:blipFill>
        <p:spPr>
          <a:xfrm rot="5400000">
            <a:off x="4660962" y="2237183"/>
            <a:ext cx="3311327" cy="7218961"/>
          </a:xfrm>
          <a:prstGeom prst="rect">
            <a:avLst/>
          </a:prstGeom>
        </p:spPr>
      </p:pic>
      <p:pic>
        <p:nvPicPr>
          <p:cNvPr id="6" name="图片 21"/>
          <p:cNvPicPr>
            <a:picLocks noChangeAspect="1"/>
          </p:cNvPicPr>
          <p:nvPr/>
        </p:nvPicPr>
        <p:blipFill rotWithShape="1">
          <a:blip r:embed="rId4">
            <a:extLst>
              <a:ext uri="{28A0092B-C50C-407E-A947-70E740481C1C}">
                <a14:useLocalDpi xmlns:a14="http://schemas.microsoft.com/office/drawing/2010/main" val="0"/>
              </a:ext>
            </a:extLst>
          </a:blip>
          <a:srcRect b="73704"/>
          <a:stretch/>
        </p:blipFill>
        <p:spPr>
          <a:xfrm>
            <a:off x="-23885" y="0"/>
            <a:ext cx="12215885" cy="1803400"/>
          </a:xfrm>
          <a:prstGeom prst="rect">
            <a:avLst/>
          </a:prstGeom>
        </p:spPr>
      </p:pic>
      <p:pic>
        <p:nvPicPr>
          <p:cNvPr id="7" name="图片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0472" y="4356189"/>
            <a:ext cx="2692400" cy="2692400"/>
          </a:xfrm>
          <a:prstGeom prst="rect">
            <a:avLst/>
          </a:prstGeom>
        </p:spPr>
      </p:pic>
      <p:pic>
        <p:nvPicPr>
          <p:cNvPr id="8" name="图片 24"/>
          <p:cNvPicPr>
            <a:picLocks noChangeAspect="1"/>
          </p:cNvPicPr>
          <p:nvPr/>
        </p:nvPicPr>
        <p:blipFill rotWithShape="1">
          <a:blip r:embed="rId6">
            <a:extLst>
              <a:ext uri="{28A0092B-C50C-407E-A947-70E740481C1C}">
                <a14:useLocalDpi xmlns:a14="http://schemas.microsoft.com/office/drawing/2010/main" val="0"/>
              </a:ext>
            </a:extLst>
          </a:blip>
          <a:srcRect t="78333"/>
          <a:stretch/>
        </p:blipFill>
        <p:spPr>
          <a:xfrm>
            <a:off x="-45146" y="5372100"/>
            <a:ext cx="12258405" cy="1485900"/>
          </a:xfrm>
          <a:prstGeom prst="rect">
            <a:avLst/>
          </a:prstGeom>
        </p:spPr>
      </p:pic>
      <p:grpSp>
        <p:nvGrpSpPr>
          <p:cNvPr id="10" name="Group 9"/>
          <p:cNvGrpSpPr/>
          <p:nvPr/>
        </p:nvGrpSpPr>
        <p:grpSpPr>
          <a:xfrm flipH="1">
            <a:off x="1110472" y="-1301932"/>
            <a:ext cx="8374744" cy="7678057"/>
            <a:chOff x="6544408" y="-943044"/>
            <a:chExt cx="5628630" cy="4975045"/>
          </a:xfrm>
        </p:grpSpPr>
        <p:pic>
          <p:nvPicPr>
            <p:cNvPr id="11" name="图片 8">
              <a:extLst>
                <a:ext uri="{FF2B5EF4-FFF2-40B4-BE49-F238E27FC236}">
                  <a16:creationId xmlns:a16="http://schemas.microsoft.com/office/drawing/2014/main" id="{EDBA7EFC-BD3E-9FB1-B44D-0CBFCB551E60}"/>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flipH="1">
              <a:off x="6544408" y="-943044"/>
              <a:ext cx="5628630" cy="4975045"/>
            </a:xfrm>
            <a:prstGeom prst="rect">
              <a:avLst/>
            </a:prstGeom>
          </p:spPr>
        </p:pic>
        <p:sp>
          <p:nvSpPr>
            <p:cNvPr id="12" name="TextBox 11"/>
            <p:cNvSpPr txBox="1"/>
            <p:nvPr/>
          </p:nvSpPr>
          <p:spPr>
            <a:xfrm>
              <a:off x="7981616" y="976114"/>
              <a:ext cx="3381757" cy="1136726"/>
            </a:xfrm>
            <a:prstGeom prst="rect">
              <a:avLst/>
            </a:prstGeom>
            <a:noFill/>
          </p:spPr>
          <p:txBody>
            <a:bodyPr wrap="square" rtlCol="0">
              <a:spAutoFit/>
            </a:bodyPr>
            <a:lstStyle/>
            <a:p>
              <a:pPr algn="ctr"/>
              <a:r>
                <a:rPr lang="en-US" sz="5400" b="1" dirty="0" err="1">
                  <a:solidFill>
                    <a:srgbClr val="FF6600"/>
                  </a:solidFill>
                  <a:effectLst>
                    <a:reflection blurRad="6350" stA="55000" endA="300" endPos="45500" dir="5400000" sy="-100000" algn="bl" rotWithShape="0"/>
                  </a:effectLst>
                  <a:latin typeface="UTM Avo" panose="02040603050506020204" pitchFamily="18" charset="0"/>
                </a:rPr>
                <a:t>Luyện</a:t>
              </a:r>
              <a:r>
                <a:rPr lang="en-US" sz="5400" b="1" dirty="0">
                  <a:solidFill>
                    <a:srgbClr val="FF6600"/>
                  </a:solidFill>
                  <a:effectLst>
                    <a:reflection blurRad="6350" stA="55000" endA="300" endPos="45500" dir="5400000" sy="-100000" algn="bl" rotWithShape="0"/>
                  </a:effectLst>
                  <a:latin typeface="UTM Avo" panose="02040603050506020204" pitchFamily="18" charset="0"/>
                </a:rPr>
                <a:t> </a:t>
              </a:r>
              <a:r>
                <a:rPr lang="en-US" sz="5400" b="1" dirty="0" err="1">
                  <a:solidFill>
                    <a:srgbClr val="FF6600"/>
                  </a:solidFill>
                  <a:effectLst>
                    <a:reflection blurRad="6350" stA="55000" endA="300" endPos="45500" dir="5400000" sy="-100000" algn="bl" rotWithShape="0"/>
                  </a:effectLst>
                  <a:latin typeface="UTM Avo" panose="02040603050506020204" pitchFamily="18" charset="0"/>
                </a:rPr>
                <a:t>đọc</a:t>
              </a:r>
              <a:r>
                <a:rPr lang="en-US" sz="5400" b="1" dirty="0">
                  <a:solidFill>
                    <a:srgbClr val="FF6600"/>
                  </a:solidFill>
                  <a:effectLst>
                    <a:reflection blurRad="6350" stA="55000" endA="300" endPos="45500" dir="5400000" sy="-100000" algn="bl" rotWithShape="0"/>
                  </a:effectLst>
                  <a:latin typeface="UTM Avo" panose="02040603050506020204" pitchFamily="18" charset="0"/>
                </a:rPr>
                <a:t> </a:t>
              </a:r>
              <a:r>
                <a:rPr lang="en-US" sz="5400" b="1" dirty="0" err="1">
                  <a:solidFill>
                    <a:srgbClr val="FF6600"/>
                  </a:solidFill>
                  <a:effectLst>
                    <a:reflection blurRad="6350" stA="55000" endA="300" endPos="45500" dir="5400000" sy="-100000" algn="bl" rotWithShape="0"/>
                  </a:effectLst>
                  <a:latin typeface="UTM Avo" panose="02040603050506020204" pitchFamily="18" charset="0"/>
                </a:rPr>
                <a:t>theo</a:t>
              </a:r>
              <a:r>
                <a:rPr lang="en-US" sz="5400" b="1" dirty="0">
                  <a:solidFill>
                    <a:srgbClr val="FF6600"/>
                  </a:solidFill>
                  <a:effectLst>
                    <a:reflection blurRad="6350" stA="55000" endA="300" endPos="45500" dir="5400000" sy="-100000" algn="bl" rotWithShape="0"/>
                  </a:effectLst>
                  <a:latin typeface="UTM Avo" panose="02040603050506020204" pitchFamily="18" charset="0"/>
                </a:rPr>
                <a:t> </a:t>
              </a:r>
              <a:r>
                <a:rPr lang="en-US" sz="5400" b="1" dirty="0" err="1">
                  <a:solidFill>
                    <a:srgbClr val="FF6600"/>
                  </a:solidFill>
                  <a:effectLst>
                    <a:reflection blurRad="6350" stA="55000" endA="300" endPos="45500" dir="5400000" sy="-100000" algn="bl" rotWithShape="0"/>
                  </a:effectLst>
                  <a:latin typeface="UTM Avo" panose="02040603050506020204" pitchFamily="18" charset="0"/>
                </a:rPr>
                <a:t>nhóm</a:t>
              </a:r>
              <a:r>
                <a:rPr lang="en-US" sz="5400" b="1" dirty="0">
                  <a:solidFill>
                    <a:srgbClr val="FF6600"/>
                  </a:solidFill>
                  <a:effectLst>
                    <a:reflection blurRad="6350" stA="55000" endA="300" endPos="45500" dir="5400000" sy="-100000" algn="bl" rotWithShape="0"/>
                  </a:effectLst>
                  <a:latin typeface="UTM Avo" panose="02040603050506020204" pitchFamily="18" charset="0"/>
                </a:rPr>
                <a:t> 4</a:t>
              </a:r>
            </a:p>
          </p:txBody>
        </p:sp>
      </p:grpSp>
      <p:pic>
        <p:nvPicPr>
          <p:cNvPr id="13" name="图片 1"/>
          <p:cNvPicPr>
            <a:picLocks noChangeAspect="1"/>
          </p:cNvPicPr>
          <p:nvPr/>
        </p:nvPicPr>
        <p:blipFill rotWithShape="1">
          <a:blip r:embed="rId8" cstate="print">
            <a:extLst>
              <a:ext uri="{28A0092B-C50C-407E-A947-70E740481C1C}">
                <a14:useLocalDpi xmlns:a14="http://schemas.microsoft.com/office/drawing/2010/main" val="0"/>
              </a:ext>
            </a:extLst>
          </a:blip>
          <a:srcRect l="19586" b="8272"/>
          <a:stretch/>
        </p:blipFill>
        <p:spPr>
          <a:xfrm flipH="1">
            <a:off x="7412837" y="1314839"/>
            <a:ext cx="5026538" cy="5733750"/>
          </a:xfrm>
          <a:prstGeom prst="rect">
            <a:avLst/>
          </a:prstGeom>
        </p:spPr>
      </p:pic>
    </p:spTree>
    <p:extLst>
      <p:ext uri="{BB962C8B-B14F-4D97-AF65-F5344CB8AC3E}">
        <p14:creationId xmlns:p14="http://schemas.microsoft.com/office/powerpoint/2010/main" val="3208018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58406" cy="6858000"/>
          </a:xfrm>
          <a:prstGeom prst="rect">
            <a:avLst/>
          </a:prstGeom>
        </p:spPr>
      </p:pic>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94" y="0"/>
            <a:ext cx="12192000" cy="6858000"/>
          </a:xfrm>
          <a:prstGeom prst="rect">
            <a:avLst/>
          </a:prstGeom>
        </p:spPr>
      </p:pic>
      <p:pic>
        <p:nvPicPr>
          <p:cNvPr id="4" name="图片 1"/>
          <p:cNvPicPr>
            <a:picLocks noChangeAspect="1"/>
          </p:cNvPicPr>
          <p:nvPr/>
        </p:nvPicPr>
        <p:blipFill rotWithShape="1">
          <a:blip r:embed="rId4">
            <a:extLst>
              <a:ext uri="{28A0092B-C50C-407E-A947-70E740481C1C}">
                <a14:useLocalDpi xmlns:a14="http://schemas.microsoft.com/office/drawing/2010/main" val="0"/>
              </a:ext>
            </a:extLst>
          </a:blip>
          <a:srcRect t="53333"/>
          <a:stretch/>
        </p:blipFill>
        <p:spPr>
          <a:xfrm>
            <a:off x="15498" y="3657600"/>
            <a:ext cx="12222996" cy="3200400"/>
          </a:xfrm>
          <a:prstGeom prst="rect">
            <a:avLst/>
          </a:prstGeom>
        </p:spPr>
      </p:pic>
      <p:grpSp>
        <p:nvGrpSpPr>
          <p:cNvPr id="5" name="组合 20">
            <a:extLst>
              <a:ext uri="{FF2B5EF4-FFF2-40B4-BE49-F238E27FC236}">
                <a16:creationId xmlns:a16="http://schemas.microsoft.com/office/drawing/2014/main" id="{E38B00C0-6DD7-4A4F-2A5C-717D3A45F457}"/>
              </a:ext>
            </a:extLst>
          </p:cNvPr>
          <p:cNvGrpSpPr/>
          <p:nvPr/>
        </p:nvGrpSpPr>
        <p:grpSpPr>
          <a:xfrm>
            <a:off x="2570422" y="433951"/>
            <a:ext cx="5132238" cy="1878494"/>
            <a:chOff x="4115793" y="1311628"/>
            <a:chExt cx="3914180" cy="1313308"/>
          </a:xfrm>
        </p:grpSpPr>
        <p:sp>
          <p:nvSpPr>
            <p:cNvPr id="6" name="圆角矩形 21">
              <a:extLst>
                <a:ext uri="{FF2B5EF4-FFF2-40B4-BE49-F238E27FC236}">
                  <a16:creationId xmlns:a16="http://schemas.microsoft.com/office/drawing/2014/main" id="{E159D424-AD02-4AE1-F0AA-C13F3C66A367}"/>
                </a:ext>
              </a:extLst>
            </p:cNvPr>
            <p:cNvSpPr/>
            <p:nvPr/>
          </p:nvSpPr>
          <p:spPr>
            <a:xfrm>
              <a:off x="5205094" y="1692703"/>
              <a:ext cx="2824879" cy="691449"/>
            </a:xfrm>
            <a:prstGeom prst="roundRect">
              <a:avLst>
                <a:gd name="adj" fmla="val 50000"/>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bIns="71755" rtlCol="0" anchor="ctr"/>
            <a:lstStyle/>
            <a:p>
              <a:pPr algn="ctr"/>
              <a:endParaRPr lang="zh-CN" altLang="en-US" sz="4400" spc="150" dirty="0">
                <a:solidFill>
                  <a:srgbClr val="14A7A6"/>
                </a:solidFill>
                <a:uFillTx/>
                <a:latin typeface="雷盖体" panose="00000800000000000000" pitchFamily="2" charset="-122"/>
                <a:ea typeface="雷盖体" panose="00000800000000000000" pitchFamily="2" charset="-122"/>
                <a:sym typeface="雷盖体" panose="00000800000000000000" pitchFamily="2" charset="-122"/>
              </a:endParaRPr>
            </a:p>
          </p:txBody>
        </p:sp>
        <p:pic>
          <p:nvPicPr>
            <p:cNvPr id="7" name="图片 24">
              <a:extLst>
                <a:ext uri="{FF2B5EF4-FFF2-40B4-BE49-F238E27FC236}">
                  <a16:creationId xmlns:a16="http://schemas.microsoft.com/office/drawing/2014/main" id="{41CBCE14-8CDA-8BB9-C3DC-F0F632836D2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15793" y="1311628"/>
              <a:ext cx="1313308" cy="1313308"/>
            </a:xfrm>
            <a:prstGeom prst="rect">
              <a:avLst/>
            </a:prstGeom>
          </p:spPr>
        </p:pic>
      </p:grpSp>
      <p:sp>
        <p:nvSpPr>
          <p:cNvPr id="8" name="圆角矩形 9"/>
          <p:cNvSpPr/>
          <p:nvPr/>
        </p:nvSpPr>
        <p:spPr>
          <a:xfrm>
            <a:off x="1332853" y="2220263"/>
            <a:ext cx="8617057" cy="2305242"/>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9" name="文本框 38"/>
          <p:cNvSpPr txBox="1"/>
          <p:nvPr/>
        </p:nvSpPr>
        <p:spPr>
          <a:xfrm>
            <a:off x="3645080" y="869320"/>
            <a:ext cx="4343400" cy="1107996"/>
          </a:xfrm>
          <a:prstGeom prst="rect">
            <a:avLst/>
          </a:prstGeom>
          <a:noFill/>
        </p:spPr>
        <p:txBody>
          <a:bodyPr wrap="square">
            <a:spAutoFit/>
            <a:scene3d>
              <a:camera prst="orthographicFront"/>
              <a:lightRig rig="threePt" dir="t"/>
            </a:scene3d>
            <a:sp3d extrusionH="57150">
              <a:bevelT h="25400" prst="softRound"/>
            </a:sp3d>
          </a:bodyPr>
          <a:lstStyle/>
          <a:p>
            <a:pPr algn="ctr"/>
            <a:r>
              <a:rPr lang="en-US" altLang="zh-CN" sz="6600">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rPr>
              <a:t>Hoạt động 2 </a:t>
            </a:r>
            <a:endParaRPr lang="zh-CN" altLang="en-US" sz="6600" dirty="0">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endParaRPr>
          </a:p>
        </p:txBody>
      </p:sp>
      <p:sp>
        <p:nvSpPr>
          <p:cNvPr id="10" name="文本框 38"/>
          <p:cNvSpPr txBox="1"/>
          <p:nvPr/>
        </p:nvSpPr>
        <p:spPr>
          <a:xfrm>
            <a:off x="1052731" y="2264888"/>
            <a:ext cx="8897179" cy="2215991"/>
          </a:xfrm>
          <a:prstGeom prst="rect">
            <a:avLst/>
          </a:prstGeom>
          <a:noFill/>
        </p:spPr>
        <p:txBody>
          <a:bodyPr wrap="square">
            <a:spAutoFit/>
            <a:scene3d>
              <a:camera prst="orthographicFront"/>
              <a:lightRig rig="threePt" dir="t"/>
            </a:scene3d>
            <a:sp3d extrusionH="57150">
              <a:bevelT h="25400" prst="softRound"/>
            </a:sp3d>
          </a:bodyPr>
          <a:lstStyle/>
          <a:p>
            <a:pPr algn="ctr"/>
            <a:r>
              <a:rPr lang="en-US" altLang="zh-CN" sz="13800">
                <a:solidFill>
                  <a:srgbClr val="00B0F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rPr>
              <a:t>TÌM HIỂU BÀI</a:t>
            </a:r>
            <a:endParaRPr lang="zh-CN" altLang="en-US" sz="13800" dirty="0">
              <a:solidFill>
                <a:srgbClr val="00B0F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endParaRPr>
          </a:p>
        </p:txBody>
      </p:sp>
    </p:spTree>
    <p:extLst>
      <p:ext uri="{BB962C8B-B14F-4D97-AF65-F5344CB8AC3E}">
        <p14:creationId xmlns:p14="http://schemas.microsoft.com/office/powerpoint/2010/main" val="1929059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barn(inVertical)">
                                      <p:cBhvr>
                                        <p:cTn id="10" dur="500"/>
                                        <p:tgtEl>
                                          <p:spTgt spid="9">
                                            <p:txEl>
                                              <p:pRg st="0" end="0"/>
                                            </p:txEl>
                                          </p:spTgt>
                                        </p:tgtEl>
                                      </p:cBhvr>
                                    </p:animEffect>
                                  </p:childTnLst>
                                </p:cTn>
                              </p:par>
                            </p:childTnLst>
                          </p:cTn>
                        </p:par>
                        <p:par>
                          <p:cTn id="11" fill="hold">
                            <p:stCondLst>
                              <p:cond delay="500"/>
                            </p:stCondLst>
                            <p:childTnLst>
                              <p:par>
                                <p:cTn id="12" presetID="16" presetClass="entr" presetSubtype="37"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outVertical)">
                                      <p:cBhvr>
                                        <p:cTn id="14" dur="500"/>
                                        <p:tgtEl>
                                          <p:spTgt spid="8"/>
                                        </p:tgtEl>
                                      </p:cBhvr>
                                    </p:animEffect>
                                  </p:childTnLst>
                                </p:cTn>
                              </p:par>
                            </p:childTnLst>
                          </p:cTn>
                        </p:par>
                        <p:par>
                          <p:cTn id="15" fill="hold">
                            <p:stCondLst>
                              <p:cond delay="1000"/>
                            </p:stCondLst>
                            <p:childTnLst>
                              <p:par>
                                <p:cTn id="16" presetID="16" presetClass="entr" presetSubtype="37"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arn(outVertical)">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58406" cy="6858000"/>
          </a:xfrm>
          <a:prstGeom prst="rect">
            <a:avLst/>
          </a:prstGeom>
        </p:spPr>
      </p:pic>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94" y="0"/>
            <a:ext cx="12192000" cy="6858000"/>
          </a:xfrm>
          <a:prstGeom prst="rect">
            <a:avLst/>
          </a:prstGeom>
        </p:spPr>
      </p:pic>
      <p:pic>
        <p:nvPicPr>
          <p:cNvPr id="4" name="图片 1"/>
          <p:cNvPicPr>
            <a:picLocks noChangeAspect="1"/>
          </p:cNvPicPr>
          <p:nvPr/>
        </p:nvPicPr>
        <p:blipFill rotWithShape="1">
          <a:blip r:embed="rId4">
            <a:extLst>
              <a:ext uri="{28A0092B-C50C-407E-A947-70E740481C1C}">
                <a14:useLocalDpi xmlns:a14="http://schemas.microsoft.com/office/drawing/2010/main" val="0"/>
              </a:ext>
            </a:extLst>
          </a:blip>
          <a:srcRect t="53333"/>
          <a:stretch/>
        </p:blipFill>
        <p:spPr>
          <a:xfrm>
            <a:off x="15498" y="3657600"/>
            <a:ext cx="12222996" cy="3200400"/>
          </a:xfrm>
          <a:prstGeom prst="rect">
            <a:avLst/>
          </a:prstGeom>
        </p:spPr>
      </p:pic>
      <p:grpSp>
        <p:nvGrpSpPr>
          <p:cNvPr id="5" name="组合 20">
            <a:extLst>
              <a:ext uri="{FF2B5EF4-FFF2-40B4-BE49-F238E27FC236}">
                <a16:creationId xmlns:a16="http://schemas.microsoft.com/office/drawing/2014/main" id="{E38B00C0-6DD7-4A4F-2A5C-717D3A45F457}"/>
              </a:ext>
            </a:extLst>
          </p:cNvPr>
          <p:cNvGrpSpPr/>
          <p:nvPr/>
        </p:nvGrpSpPr>
        <p:grpSpPr>
          <a:xfrm>
            <a:off x="3360833" y="766664"/>
            <a:ext cx="3914180" cy="1313308"/>
            <a:chOff x="4115793" y="1311628"/>
            <a:chExt cx="3914180" cy="1313308"/>
          </a:xfrm>
        </p:grpSpPr>
        <p:sp>
          <p:nvSpPr>
            <p:cNvPr id="6" name="圆角矩形 21">
              <a:extLst>
                <a:ext uri="{FF2B5EF4-FFF2-40B4-BE49-F238E27FC236}">
                  <a16:creationId xmlns:a16="http://schemas.microsoft.com/office/drawing/2014/main" id="{E159D424-AD02-4AE1-F0AA-C13F3C66A367}"/>
                </a:ext>
              </a:extLst>
            </p:cNvPr>
            <p:cNvSpPr/>
            <p:nvPr/>
          </p:nvSpPr>
          <p:spPr>
            <a:xfrm>
              <a:off x="5205094" y="1692703"/>
              <a:ext cx="2824879" cy="691449"/>
            </a:xfrm>
            <a:prstGeom prst="roundRect">
              <a:avLst>
                <a:gd name="adj" fmla="val 50000"/>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bIns="71755" rtlCol="0" anchor="ctr"/>
            <a:lstStyle/>
            <a:p>
              <a:pPr algn="ctr"/>
              <a:endParaRPr lang="zh-CN" altLang="en-US" sz="4400" spc="150" dirty="0">
                <a:solidFill>
                  <a:srgbClr val="14A7A6"/>
                </a:solidFill>
                <a:uFillTx/>
                <a:latin typeface="雷盖体" panose="00000800000000000000" pitchFamily="2" charset="-122"/>
                <a:ea typeface="雷盖体" panose="00000800000000000000" pitchFamily="2" charset="-122"/>
                <a:sym typeface="雷盖体" panose="00000800000000000000" pitchFamily="2" charset="-122"/>
              </a:endParaRPr>
            </a:p>
          </p:txBody>
        </p:sp>
        <p:pic>
          <p:nvPicPr>
            <p:cNvPr id="7" name="图片 24">
              <a:extLst>
                <a:ext uri="{FF2B5EF4-FFF2-40B4-BE49-F238E27FC236}">
                  <a16:creationId xmlns:a16="http://schemas.microsoft.com/office/drawing/2014/main" id="{41CBCE14-8CDA-8BB9-C3DC-F0F632836D2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15793" y="1311628"/>
              <a:ext cx="1313308" cy="1313308"/>
            </a:xfrm>
            <a:prstGeom prst="rect">
              <a:avLst/>
            </a:prstGeom>
          </p:spPr>
        </p:pic>
      </p:grpSp>
      <p:sp>
        <p:nvSpPr>
          <p:cNvPr id="8" name="圆角矩形 9"/>
          <p:cNvSpPr/>
          <p:nvPr/>
        </p:nvSpPr>
        <p:spPr>
          <a:xfrm>
            <a:off x="1332853" y="2220263"/>
            <a:ext cx="8617057" cy="2305242"/>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9" name="文本框 38"/>
          <p:cNvSpPr txBox="1"/>
          <p:nvPr/>
        </p:nvSpPr>
        <p:spPr>
          <a:xfrm>
            <a:off x="3645080" y="869320"/>
            <a:ext cx="4343400" cy="1107996"/>
          </a:xfrm>
          <a:prstGeom prst="rect">
            <a:avLst/>
          </a:prstGeom>
          <a:noFill/>
        </p:spPr>
        <p:txBody>
          <a:bodyPr wrap="square">
            <a:spAutoFit/>
            <a:scene3d>
              <a:camera prst="orthographicFront"/>
              <a:lightRig rig="threePt" dir="t"/>
            </a:scene3d>
            <a:sp3d extrusionH="57150">
              <a:bevelT h="25400" prst="softRound"/>
            </a:sp3d>
          </a:bodyPr>
          <a:lstStyle/>
          <a:p>
            <a:pPr algn="ctr"/>
            <a:r>
              <a:rPr lang="en-US" altLang="zh-CN" sz="6600">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rPr>
              <a:t>01</a:t>
            </a:r>
            <a:endParaRPr lang="zh-CN" altLang="en-US" sz="6600" dirty="0">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endParaRPr>
          </a:p>
        </p:txBody>
      </p:sp>
      <p:sp>
        <p:nvSpPr>
          <p:cNvPr id="10" name="文本框 38"/>
          <p:cNvSpPr txBox="1"/>
          <p:nvPr/>
        </p:nvSpPr>
        <p:spPr>
          <a:xfrm>
            <a:off x="2075621" y="2358391"/>
            <a:ext cx="7131520" cy="2215991"/>
          </a:xfrm>
          <a:prstGeom prst="rect">
            <a:avLst/>
          </a:prstGeom>
          <a:noFill/>
        </p:spPr>
        <p:txBody>
          <a:bodyPr wrap="square">
            <a:spAutoFit/>
            <a:scene3d>
              <a:camera prst="orthographicFront"/>
              <a:lightRig rig="threePt" dir="t"/>
            </a:scene3d>
            <a:sp3d extrusionH="57150">
              <a:bevelT h="25400" prst="softRound"/>
            </a:sp3d>
          </a:bodyPr>
          <a:lstStyle/>
          <a:p>
            <a:pPr algn="ctr"/>
            <a:r>
              <a:rPr lang="en-US" altLang="zh-CN" sz="13800">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rPr>
              <a:t>KHỞI ĐỘNG</a:t>
            </a:r>
            <a:endParaRPr lang="zh-CN" altLang="en-US" sz="13800" dirty="0">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endParaRPr>
          </a:p>
        </p:txBody>
      </p:sp>
    </p:spTree>
    <p:extLst>
      <p:ext uri="{BB962C8B-B14F-4D97-AF65-F5344CB8AC3E}">
        <p14:creationId xmlns:p14="http://schemas.microsoft.com/office/powerpoint/2010/main" val="1958814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barn(inVertical)">
                                      <p:cBhvr>
                                        <p:cTn id="10" dur="500"/>
                                        <p:tgtEl>
                                          <p:spTgt spid="9">
                                            <p:txEl>
                                              <p:pRg st="0" end="0"/>
                                            </p:txEl>
                                          </p:spTgt>
                                        </p:tgtEl>
                                      </p:cBhvr>
                                    </p:animEffect>
                                  </p:childTnLst>
                                </p:cTn>
                              </p:par>
                            </p:childTnLst>
                          </p:cTn>
                        </p:par>
                        <p:par>
                          <p:cTn id="11" fill="hold">
                            <p:stCondLst>
                              <p:cond delay="500"/>
                            </p:stCondLst>
                            <p:childTnLst>
                              <p:par>
                                <p:cTn id="12" presetID="16" presetClass="entr" presetSubtype="37"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outVertical)">
                                      <p:cBhvr>
                                        <p:cTn id="14" dur="500"/>
                                        <p:tgtEl>
                                          <p:spTgt spid="8"/>
                                        </p:tgtEl>
                                      </p:cBhvr>
                                    </p:animEffect>
                                  </p:childTnLst>
                                </p:cTn>
                              </p:par>
                            </p:childTnLst>
                          </p:cTn>
                        </p:par>
                        <p:par>
                          <p:cTn id="15" fill="hold">
                            <p:stCondLst>
                              <p:cond delay="1000"/>
                            </p:stCondLst>
                            <p:childTnLst>
                              <p:par>
                                <p:cTn id="16" presetID="16" presetClass="entr" presetSubtype="37"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arn(outVertical)">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1"/>
          <p:cNvPicPr>
            <a:picLocks noChangeAspect="1"/>
          </p:cNvPicPr>
          <p:nvPr/>
        </p:nvPicPr>
        <p:blipFill rotWithShape="1">
          <a:blip r:embed="rId2">
            <a:extLst>
              <a:ext uri="{28A0092B-C50C-407E-A947-70E740481C1C}">
                <a14:useLocalDpi xmlns:a14="http://schemas.microsoft.com/office/drawing/2010/main" val="0"/>
              </a:ext>
            </a:extLst>
          </a:blip>
          <a:srcRect b="73704"/>
          <a:stretch/>
        </p:blipFill>
        <p:spPr>
          <a:xfrm>
            <a:off x="28367" y="0"/>
            <a:ext cx="12215885" cy="1803400"/>
          </a:xfrm>
          <a:prstGeom prst="rect">
            <a:avLst/>
          </a:prstGeom>
        </p:spPr>
      </p:pic>
      <p:pic>
        <p:nvPicPr>
          <p:cNvPr id="3" name="图片 24"/>
          <p:cNvPicPr>
            <a:picLocks noChangeAspect="1"/>
          </p:cNvPicPr>
          <p:nvPr/>
        </p:nvPicPr>
        <p:blipFill rotWithShape="1">
          <a:blip r:embed="rId3">
            <a:extLst>
              <a:ext uri="{28A0092B-C50C-407E-A947-70E740481C1C}">
                <a14:useLocalDpi xmlns:a14="http://schemas.microsoft.com/office/drawing/2010/main" val="0"/>
              </a:ext>
            </a:extLst>
          </a:blip>
          <a:srcRect t="78333"/>
          <a:stretch/>
        </p:blipFill>
        <p:spPr>
          <a:xfrm>
            <a:off x="-45146" y="5372100"/>
            <a:ext cx="12258405" cy="1485900"/>
          </a:xfrm>
          <a:prstGeom prst="rect">
            <a:avLst/>
          </a:prstGeom>
        </p:spPr>
      </p:pic>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96656" y="4460692"/>
            <a:ext cx="2692400" cy="2692400"/>
          </a:xfrm>
          <a:prstGeom prst="rect">
            <a:avLst/>
          </a:prstGeom>
        </p:spPr>
      </p:pic>
      <p:pic>
        <p:nvPicPr>
          <p:cNvPr id="5" name="图片 26"/>
          <p:cNvPicPr>
            <a:picLocks noChangeAspect="1"/>
          </p:cNvPicPr>
          <p:nvPr/>
        </p:nvPicPr>
        <p:blipFill rotWithShape="1">
          <a:blip r:embed="rId5">
            <a:extLst>
              <a:ext uri="{28A0092B-C50C-407E-A947-70E740481C1C}">
                <a14:useLocalDpi xmlns:a14="http://schemas.microsoft.com/office/drawing/2010/main" val="0"/>
              </a:ext>
            </a:extLst>
          </a:blip>
          <a:srcRect l="69643" r="16131" b="44869"/>
          <a:stretch/>
        </p:blipFill>
        <p:spPr>
          <a:xfrm rot="5400000">
            <a:off x="2182945" y="-2227501"/>
            <a:ext cx="3775166" cy="8230168"/>
          </a:xfrm>
          <a:prstGeom prst="rect">
            <a:avLst/>
          </a:prstGeom>
        </p:spPr>
      </p:pic>
      <p:pic>
        <p:nvPicPr>
          <p:cNvPr id="6" name="图片 26"/>
          <p:cNvPicPr>
            <a:picLocks noChangeAspect="1"/>
          </p:cNvPicPr>
          <p:nvPr/>
        </p:nvPicPr>
        <p:blipFill rotWithShape="1">
          <a:blip r:embed="rId5">
            <a:extLst>
              <a:ext uri="{28A0092B-C50C-407E-A947-70E740481C1C}">
                <a14:useLocalDpi xmlns:a14="http://schemas.microsoft.com/office/drawing/2010/main" val="0"/>
              </a:ext>
            </a:extLst>
          </a:blip>
          <a:srcRect l="69643" r="16131" b="44869"/>
          <a:stretch/>
        </p:blipFill>
        <p:spPr>
          <a:xfrm rot="5400000">
            <a:off x="8063999" y="-2056663"/>
            <a:ext cx="3311327" cy="7218961"/>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00697" y="2036895"/>
            <a:ext cx="4929476" cy="3950725"/>
          </a:xfrm>
          <a:prstGeom prst="rect">
            <a:avLst/>
          </a:prstGeom>
        </p:spPr>
      </p:pic>
      <p:grpSp>
        <p:nvGrpSpPr>
          <p:cNvPr id="14" name="Group 13"/>
          <p:cNvGrpSpPr/>
          <p:nvPr/>
        </p:nvGrpSpPr>
        <p:grpSpPr>
          <a:xfrm>
            <a:off x="377553" y="-18922"/>
            <a:ext cx="10674949" cy="1709488"/>
            <a:chOff x="377553" y="-18922"/>
            <a:chExt cx="10674949" cy="1709488"/>
          </a:xfrm>
        </p:grpSpPr>
        <p:grpSp>
          <p:nvGrpSpPr>
            <p:cNvPr id="7" name="Group 6"/>
            <p:cNvGrpSpPr/>
            <p:nvPr/>
          </p:nvGrpSpPr>
          <p:grpSpPr>
            <a:xfrm>
              <a:off x="1180930" y="237092"/>
              <a:ext cx="9871572" cy="1453474"/>
              <a:chOff x="919673" y="197904"/>
              <a:chExt cx="9871572" cy="1453474"/>
            </a:xfrm>
            <a:effectLst>
              <a:outerShdw blurRad="50800" dist="38100" dir="16200000" rotWithShape="0">
                <a:prstClr val="black">
                  <a:alpha val="40000"/>
                </a:prstClr>
              </a:outerShdw>
            </a:effectLst>
          </p:grpSpPr>
          <p:grpSp>
            <p:nvGrpSpPr>
              <p:cNvPr id="8" name="Group 7"/>
              <p:cNvGrpSpPr/>
              <p:nvPr/>
            </p:nvGrpSpPr>
            <p:grpSpPr>
              <a:xfrm>
                <a:off x="919673" y="197904"/>
                <a:ext cx="9871572" cy="1453474"/>
                <a:chOff x="994238" y="364022"/>
                <a:chExt cx="9871572" cy="1679262"/>
              </a:xfrm>
            </p:grpSpPr>
            <p:sp>
              <p:nvSpPr>
                <p:cNvPr id="10" name="Rectangle: Rounded Corners 19"/>
                <p:cNvSpPr/>
                <p:nvPr/>
              </p:nvSpPr>
              <p:spPr>
                <a:xfrm>
                  <a:off x="1122370" y="529444"/>
                  <a:ext cx="9743440" cy="1513840"/>
                </a:xfrm>
                <a:prstGeom prst="roundRect">
                  <a:avLst/>
                </a:prstGeom>
                <a:solidFill>
                  <a:srgbClr val="CCCE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
                <p:cNvSpPr/>
                <p:nvPr/>
              </p:nvSpPr>
              <p:spPr>
                <a:xfrm>
                  <a:off x="994238" y="364022"/>
                  <a:ext cx="9743440" cy="151384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p:cNvSpPr txBox="1"/>
              <p:nvPr/>
            </p:nvSpPr>
            <p:spPr>
              <a:xfrm>
                <a:off x="1201187" y="208065"/>
                <a:ext cx="9180412" cy="1231106"/>
              </a:xfrm>
              <a:prstGeom prst="rect">
                <a:avLst/>
              </a:prstGeom>
              <a:noFill/>
            </p:spPr>
            <p:txBody>
              <a:bodyPr wrap="square" rtlCol="0">
                <a:spAutoFit/>
              </a:bodyPr>
              <a:lstStyle/>
              <a:p>
                <a:pPr algn="ctr"/>
                <a:r>
                  <a:rPr lang="en-US" sz="3700" b="1">
                    <a:solidFill>
                      <a:schemeClr val="accent2">
                        <a:lumMod val="75000"/>
                      </a:schemeClr>
                    </a:solidFill>
                    <a:latin typeface="Arial" panose="020B0604020202020204" pitchFamily="34" charset="0"/>
                    <a:cs typeface="Arial" panose="020B0604020202020204" pitchFamily="34" charset="0"/>
                  </a:rPr>
                  <a:t>1</a:t>
                </a:r>
                <a:r>
                  <a:rPr lang="en-US" sz="3700" b="1">
                    <a:solidFill>
                      <a:srgbClr val="002060"/>
                    </a:solidFill>
                    <a:latin typeface="Arial" panose="020B0604020202020204" pitchFamily="34" charset="0"/>
                    <a:cs typeface="Arial" panose="020B0604020202020204" pitchFamily="34" charset="0"/>
                  </a:rPr>
                  <a:t>. Long và Khánh được giới thiệu như thế nào?</a:t>
                </a:r>
                <a:endParaRPr lang="en-US" sz="3700" b="1" dirty="0">
                  <a:solidFill>
                    <a:srgbClr val="002060"/>
                  </a:solidFill>
                  <a:latin typeface="Arial" panose="020B0604020202020204" pitchFamily="34" charset="0"/>
                  <a:cs typeface="Arial" panose="020B0604020202020204" pitchFamily="34" charset="0"/>
                </a:endParaRPr>
              </a:p>
            </p:txBody>
          </p:sp>
        </p:grpSp>
        <p:pic>
          <p:nvPicPr>
            <p:cNvPr id="13" name="图片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77553" y="-18922"/>
              <a:ext cx="1324454" cy="1324454"/>
            </a:xfrm>
            <a:prstGeom prst="rect">
              <a:avLst/>
            </a:prstGeom>
          </p:spPr>
        </p:pic>
      </p:grpSp>
      <p:grpSp>
        <p:nvGrpSpPr>
          <p:cNvPr id="19" name="Group 18"/>
          <p:cNvGrpSpPr/>
          <p:nvPr/>
        </p:nvGrpSpPr>
        <p:grpSpPr>
          <a:xfrm>
            <a:off x="340229" y="2546158"/>
            <a:ext cx="5796080" cy="2478337"/>
            <a:chOff x="580414" y="2036894"/>
            <a:chExt cx="5796080" cy="2478337"/>
          </a:xfrm>
        </p:grpSpPr>
        <p:grpSp>
          <p:nvGrpSpPr>
            <p:cNvPr id="18" name="Group 17"/>
            <p:cNvGrpSpPr/>
            <p:nvPr/>
          </p:nvGrpSpPr>
          <p:grpSpPr>
            <a:xfrm>
              <a:off x="580414" y="2036894"/>
              <a:ext cx="5796080" cy="2478337"/>
              <a:chOff x="580414" y="2036894"/>
              <a:chExt cx="5796080" cy="2478337"/>
            </a:xfrm>
          </p:grpSpPr>
          <p:sp>
            <p:nvSpPr>
              <p:cNvPr id="16" name="Flowchart: Terminator 15"/>
              <p:cNvSpPr/>
              <p:nvPr/>
            </p:nvSpPr>
            <p:spPr>
              <a:xfrm>
                <a:off x="580414" y="2036894"/>
                <a:ext cx="5796080" cy="2478337"/>
              </a:xfrm>
              <a:prstGeom prst="flowChartTerminator">
                <a:avLst/>
              </a:prstGeom>
              <a:solidFill>
                <a:schemeClr val="bg1"/>
              </a:solid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US" sz="2400" b="1">
                  <a:solidFill>
                    <a:srgbClr val="5FBDAC"/>
                  </a:solidFill>
                  <a:latin typeface="Times New Roman" panose="02020603050405020304" pitchFamily="18" charset="0"/>
                  <a:cs typeface="Times New Roman" panose="02020603050405020304" pitchFamily="18" charset="0"/>
                </a:endParaRPr>
              </a:p>
            </p:txBody>
          </p:sp>
          <p:sp>
            <p:nvSpPr>
              <p:cNvPr id="17" name="Flowchart: Terminator 16"/>
              <p:cNvSpPr/>
              <p:nvPr/>
            </p:nvSpPr>
            <p:spPr>
              <a:xfrm>
                <a:off x="705394" y="2183672"/>
                <a:ext cx="5538652" cy="2179322"/>
              </a:xfrm>
              <a:prstGeom prst="flowChartTerminator">
                <a:avLst/>
              </a:prstGeom>
              <a:noFill/>
              <a:ln w="28575">
                <a:solidFill>
                  <a:srgbClr val="FF744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US" sz="2400" b="1">
                  <a:solidFill>
                    <a:srgbClr val="5FBDAC"/>
                  </a:solidFill>
                  <a:latin typeface="Times New Roman" panose="02020603050405020304" pitchFamily="18" charset="0"/>
                  <a:cs typeface="Times New Roman" panose="02020603050405020304" pitchFamily="18" charset="0"/>
                </a:endParaRPr>
              </a:p>
            </p:txBody>
          </p:sp>
        </p:grpSp>
        <p:sp>
          <p:nvSpPr>
            <p:cNvPr id="15" name="TextBox 14"/>
            <p:cNvSpPr txBox="1"/>
            <p:nvPr/>
          </p:nvSpPr>
          <p:spPr>
            <a:xfrm>
              <a:off x="913989" y="2335228"/>
              <a:ext cx="5081362" cy="1754326"/>
            </a:xfrm>
            <a:prstGeom prst="rect">
              <a:avLst/>
            </a:prstGeom>
            <a:noFill/>
          </p:spPr>
          <p:txBody>
            <a:bodyPr wrap="square" rtlCol="0">
              <a:spAutoFit/>
            </a:bodyPr>
            <a:lstStyle/>
            <a:p>
              <a:pPr algn="just"/>
              <a:r>
                <a:rPr lang="en-US" sz="3600">
                  <a:solidFill>
                    <a:schemeClr val="tx1">
                      <a:lumMod val="75000"/>
                      <a:lumOff val="25000"/>
                    </a:schemeClr>
                  </a:solidFill>
                  <a:latin typeface="UTM Flamenco" panose="02040603050506020204" pitchFamily="18" charset="0"/>
                </a:rPr>
                <a:t>    Khánh và Long là anh em sinh đôi. Hai anh em giống nhau như đúc.</a:t>
              </a:r>
            </a:p>
          </p:txBody>
        </p:sp>
      </p:grpSp>
    </p:spTree>
    <p:extLst>
      <p:ext uri="{BB962C8B-B14F-4D97-AF65-F5344CB8AC3E}">
        <p14:creationId xmlns:p14="http://schemas.microsoft.com/office/powerpoint/2010/main" val="3348486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randombar(horizontal)">
                                      <p:cBhvr>
                                        <p:cTn id="11" dur="5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nodeType="click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randombar(horizontal)">
                                      <p:cBhvr>
                                        <p:cTn id="1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1"/>
          <p:cNvPicPr>
            <a:picLocks noChangeAspect="1"/>
          </p:cNvPicPr>
          <p:nvPr/>
        </p:nvPicPr>
        <p:blipFill rotWithShape="1">
          <a:blip r:embed="rId2">
            <a:extLst>
              <a:ext uri="{28A0092B-C50C-407E-A947-70E740481C1C}">
                <a14:useLocalDpi xmlns:a14="http://schemas.microsoft.com/office/drawing/2010/main" val="0"/>
              </a:ext>
            </a:extLst>
          </a:blip>
          <a:srcRect b="73704"/>
          <a:stretch/>
        </p:blipFill>
        <p:spPr>
          <a:xfrm>
            <a:off x="15304" y="0"/>
            <a:ext cx="12215885" cy="1803400"/>
          </a:xfrm>
          <a:prstGeom prst="rect">
            <a:avLst/>
          </a:prstGeom>
        </p:spPr>
      </p:pic>
      <p:pic>
        <p:nvPicPr>
          <p:cNvPr id="3" name="图片 24"/>
          <p:cNvPicPr>
            <a:picLocks noChangeAspect="1"/>
          </p:cNvPicPr>
          <p:nvPr/>
        </p:nvPicPr>
        <p:blipFill rotWithShape="1">
          <a:blip r:embed="rId3">
            <a:extLst>
              <a:ext uri="{28A0092B-C50C-407E-A947-70E740481C1C}">
                <a14:useLocalDpi xmlns:a14="http://schemas.microsoft.com/office/drawing/2010/main" val="0"/>
              </a:ext>
            </a:extLst>
          </a:blip>
          <a:srcRect t="78333"/>
          <a:stretch/>
        </p:blipFill>
        <p:spPr>
          <a:xfrm>
            <a:off x="-45146" y="5372100"/>
            <a:ext cx="12258405" cy="1485900"/>
          </a:xfrm>
          <a:prstGeom prst="rect">
            <a:avLst/>
          </a:prstGeom>
        </p:spPr>
      </p:pic>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0472" y="4356189"/>
            <a:ext cx="2692400" cy="2692400"/>
          </a:xfrm>
          <a:prstGeom prst="rect">
            <a:avLst/>
          </a:prstGeom>
        </p:spPr>
      </p:pic>
      <p:pic>
        <p:nvPicPr>
          <p:cNvPr id="5" name="图片 26"/>
          <p:cNvPicPr>
            <a:picLocks noChangeAspect="1"/>
          </p:cNvPicPr>
          <p:nvPr/>
        </p:nvPicPr>
        <p:blipFill rotWithShape="1">
          <a:blip r:embed="rId5">
            <a:extLst>
              <a:ext uri="{28A0092B-C50C-407E-A947-70E740481C1C}">
                <a14:useLocalDpi xmlns:a14="http://schemas.microsoft.com/office/drawing/2010/main" val="0"/>
              </a:ext>
            </a:extLst>
          </a:blip>
          <a:srcRect l="69643" r="16131" b="44869"/>
          <a:stretch/>
        </p:blipFill>
        <p:spPr>
          <a:xfrm rot="5400000">
            <a:off x="1705623" y="422735"/>
            <a:ext cx="3311327" cy="7218961"/>
          </a:xfrm>
          <a:prstGeom prst="rect">
            <a:avLst/>
          </a:prstGeom>
        </p:spPr>
      </p:pic>
      <p:pic>
        <p:nvPicPr>
          <p:cNvPr id="6" name="图片 26"/>
          <p:cNvPicPr>
            <a:picLocks noChangeAspect="1"/>
          </p:cNvPicPr>
          <p:nvPr/>
        </p:nvPicPr>
        <p:blipFill rotWithShape="1">
          <a:blip r:embed="rId5">
            <a:extLst>
              <a:ext uri="{28A0092B-C50C-407E-A947-70E740481C1C}">
                <a14:useLocalDpi xmlns:a14="http://schemas.microsoft.com/office/drawing/2010/main" val="0"/>
              </a:ext>
            </a:extLst>
          </a:blip>
          <a:srcRect l="69643" r="16131" b="44869"/>
          <a:stretch/>
        </p:blipFill>
        <p:spPr>
          <a:xfrm rot="5400000">
            <a:off x="8267592" y="1878454"/>
            <a:ext cx="3311327" cy="7218961"/>
          </a:xfrm>
          <a:prstGeom prst="rect">
            <a:avLst/>
          </a:prstGeom>
        </p:spPr>
      </p:pic>
      <p:grpSp>
        <p:nvGrpSpPr>
          <p:cNvPr id="7" name="Group 6"/>
          <p:cNvGrpSpPr/>
          <p:nvPr/>
        </p:nvGrpSpPr>
        <p:grpSpPr>
          <a:xfrm>
            <a:off x="377553" y="-18922"/>
            <a:ext cx="10674949" cy="1709488"/>
            <a:chOff x="377553" y="-18922"/>
            <a:chExt cx="10674949" cy="1709488"/>
          </a:xfrm>
        </p:grpSpPr>
        <p:grpSp>
          <p:nvGrpSpPr>
            <p:cNvPr id="8" name="Group 7"/>
            <p:cNvGrpSpPr/>
            <p:nvPr/>
          </p:nvGrpSpPr>
          <p:grpSpPr>
            <a:xfrm>
              <a:off x="1180930" y="237092"/>
              <a:ext cx="9871572" cy="1453474"/>
              <a:chOff x="919673" y="197904"/>
              <a:chExt cx="9871572" cy="1453474"/>
            </a:xfrm>
            <a:effectLst>
              <a:outerShdw blurRad="50800" dist="38100" dir="16200000" rotWithShape="0">
                <a:prstClr val="black">
                  <a:alpha val="40000"/>
                </a:prstClr>
              </a:outerShdw>
            </a:effectLst>
          </p:grpSpPr>
          <p:grpSp>
            <p:nvGrpSpPr>
              <p:cNvPr id="10" name="Group 9"/>
              <p:cNvGrpSpPr/>
              <p:nvPr/>
            </p:nvGrpSpPr>
            <p:grpSpPr>
              <a:xfrm>
                <a:off x="919673" y="197904"/>
                <a:ext cx="9871572" cy="1453474"/>
                <a:chOff x="994238" y="364022"/>
                <a:chExt cx="9871572" cy="1679262"/>
              </a:xfrm>
            </p:grpSpPr>
            <p:sp>
              <p:nvSpPr>
                <p:cNvPr id="12" name="Rectangle: Rounded Corners 19"/>
                <p:cNvSpPr/>
                <p:nvPr/>
              </p:nvSpPr>
              <p:spPr>
                <a:xfrm>
                  <a:off x="1122370" y="529444"/>
                  <a:ext cx="9743440" cy="1513840"/>
                </a:xfrm>
                <a:prstGeom prst="roundRect">
                  <a:avLst/>
                </a:prstGeom>
                <a:solidFill>
                  <a:srgbClr val="CCCE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
                <p:cNvSpPr/>
                <p:nvPr/>
              </p:nvSpPr>
              <p:spPr>
                <a:xfrm>
                  <a:off x="994238" y="364022"/>
                  <a:ext cx="9743440" cy="151384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Box 10"/>
              <p:cNvSpPr txBox="1"/>
              <p:nvPr/>
            </p:nvSpPr>
            <p:spPr>
              <a:xfrm>
                <a:off x="1060430" y="310053"/>
                <a:ext cx="9461926" cy="1077218"/>
              </a:xfrm>
              <a:prstGeom prst="rect">
                <a:avLst/>
              </a:prstGeom>
              <a:noFill/>
            </p:spPr>
            <p:txBody>
              <a:bodyPr wrap="square" rtlCol="0">
                <a:spAutoFit/>
              </a:bodyPr>
              <a:lstStyle/>
              <a:p>
                <a:pPr algn="ctr"/>
                <a:r>
                  <a:rPr lang="en-US" sz="3200" b="1">
                    <a:solidFill>
                      <a:schemeClr val="accent2">
                        <a:lumMod val="75000"/>
                      </a:schemeClr>
                    </a:solidFill>
                    <a:latin typeface="Arial" panose="020B0604020202020204" pitchFamily="34" charset="0"/>
                    <a:cs typeface="Arial" panose="020B0604020202020204" pitchFamily="34" charset="0"/>
                  </a:rPr>
                  <a:t>2</a:t>
                </a:r>
                <a:r>
                  <a:rPr lang="en-US" sz="3200" b="1">
                    <a:solidFill>
                      <a:srgbClr val="002060"/>
                    </a:solidFill>
                    <a:latin typeface="Arial" panose="020B0604020202020204" pitchFamily="34" charset="0"/>
                    <a:cs typeface="Arial" panose="020B0604020202020204" pitchFamily="34" charset="0"/>
                  </a:rPr>
                  <a:t>. Những chi tiết nào thể hiện cảm xúc và hành động của Long khi thấy mình giống anh?</a:t>
                </a:r>
                <a:endParaRPr lang="en-US" sz="3200" b="1" dirty="0">
                  <a:solidFill>
                    <a:srgbClr val="002060"/>
                  </a:solidFill>
                  <a:latin typeface="Arial" panose="020B0604020202020204" pitchFamily="34" charset="0"/>
                  <a:cs typeface="Arial" panose="020B0604020202020204" pitchFamily="34" charset="0"/>
                </a:endParaRPr>
              </a:p>
            </p:txBody>
          </p:sp>
        </p:grpSp>
        <p:pic>
          <p:nvPicPr>
            <p:cNvPr id="9" name="图片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7553" y="-18922"/>
              <a:ext cx="1324454" cy="1324454"/>
            </a:xfrm>
            <a:prstGeom prst="rect">
              <a:avLst/>
            </a:prstGeom>
          </p:spPr>
        </p:pic>
      </p:grpSp>
      <p:sp>
        <p:nvSpPr>
          <p:cNvPr id="19" name="Google Shape;117;p2"/>
          <p:cNvSpPr/>
          <p:nvPr/>
        </p:nvSpPr>
        <p:spPr>
          <a:xfrm>
            <a:off x="377553" y="1946580"/>
            <a:ext cx="5137013" cy="4171272"/>
          </a:xfrm>
          <a:prstGeom prst="roundRect">
            <a:avLst>
              <a:gd name="adj" fmla="val 16667"/>
            </a:avLst>
          </a:prstGeom>
          <a:solidFill>
            <a:schemeClr val="bg1">
              <a:alpha val="84000"/>
            </a:schemeClr>
          </a:solidFill>
          <a:ln w="38100" cap="flat" cmpd="sng">
            <a:solidFill>
              <a:srgbClr val="FF0066"/>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600" b="0" i="0" u="none" strike="noStrike" cap="none" dirty="0">
              <a:solidFill>
                <a:schemeClr val="accent1"/>
              </a:solidFill>
              <a:latin typeface="Tahoma"/>
              <a:ea typeface="Tahoma"/>
              <a:cs typeface="Tahoma"/>
              <a:sym typeface="Tahoma"/>
            </a:endParaRPr>
          </a:p>
        </p:txBody>
      </p:sp>
      <p:sp>
        <p:nvSpPr>
          <p:cNvPr id="20" name="TextBox 19"/>
          <p:cNvSpPr txBox="1"/>
          <p:nvPr/>
        </p:nvSpPr>
        <p:spPr>
          <a:xfrm>
            <a:off x="1411173" y="2044873"/>
            <a:ext cx="3069772" cy="523220"/>
          </a:xfrm>
          <a:prstGeom prst="rect">
            <a:avLst/>
          </a:prstGeom>
          <a:noFill/>
        </p:spPr>
        <p:txBody>
          <a:bodyPr wrap="square" rtlCol="0">
            <a:spAutoFit/>
          </a:bodyPr>
          <a:lstStyle/>
          <a:p>
            <a:r>
              <a:rPr lang="en-US" sz="2800">
                <a:solidFill>
                  <a:srgbClr val="C00000"/>
                </a:solidFill>
                <a:latin typeface="UTM American Sans" panose="02040603050506020204" pitchFamily="18" charset="0"/>
              </a:rPr>
              <a:t>Cảm xúc của Long</a:t>
            </a:r>
          </a:p>
        </p:txBody>
      </p:sp>
      <p:sp>
        <p:nvSpPr>
          <p:cNvPr id="21" name="TextBox 20"/>
          <p:cNvSpPr txBox="1"/>
          <p:nvPr/>
        </p:nvSpPr>
        <p:spPr>
          <a:xfrm>
            <a:off x="570795" y="2660144"/>
            <a:ext cx="4784976" cy="1384995"/>
          </a:xfrm>
          <a:prstGeom prst="rect">
            <a:avLst/>
          </a:prstGeom>
          <a:noFill/>
        </p:spPr>
        <p:txBody>
          <a:bodyPr wrap="square" rtlCol="0">
            <a:spAutoFit/>
          </a:bodyPr>
          <a:lstStyle/>
          <a:p>
            <a:pPr algn="just"/>
            <a:r>
              <a:rPr lang="en-US" sz="2800" b="1">
                <a:latin typeface="UTM Aptima" panose="02040603050506020204" pitchFamily="18" charset="0"/>
              </a:rPr>
              <a:t>- Lúc nhỏ Long thấy khoái chí lắm. Nhưng lớn lên thì không còn thấy thú vị nữa.</a:t>
            </a:r>
          </a:p>
        </p:txBody>
      </p:sp>
      <p:sp>
        <p:nvSpPr>
          <p:cNvPr id="22" name="TextBox 21"/>
          <p:cNvSpPr txBox="1"/>
          <p:nvPr/>
        </p:nvSpPr>
        <p:spPr>
          <a:xfrm>
            <a:off x="570795" y="4080325"/>
            <a:ext cx="4784976" cy="1815882"/>
          </a:xfrm>
          <a:prstGeom prst="rect">
            <a:avLst/>
          </a:prstGeom>
          <a:noFill/>
        </p:spPr>
        <p:txBody>
          <a:bodyPr wrap="square" rtlCol="0">
            <a:spAutoFit/>
          </a:bodyPr>
          <a:lstStyle/>
          <a:p>
            <a:pPr algn="just"/>
            <a:r>
              <a:rPr lang="en-US" sz="2800" b="1">
                <a:latin typeface="UTM Aptima" panose="02040603050506020204" pitchFamily="18" charset="0"/>
              </a:rPr>
              <a:t>- </a:t>
            </a:r>
            <a:r>
              <a:rPr lang="en-US" sz="2800" b="1">
                <a:solidFill>
                  <a:srgbClr val="002060"/>
                </a:solidFill>
                <a:latin typeface="UTM Aptima" panose="02040603050506020204" pitchFamily="18" charset="0"/>
              </a:rPr>
              <a:t>Mỗi khi bị gọi nhầm tên, Long lại muốn kêu lên: “Tôi là Long, tôi chẳng giống ai hết.”</a:t>
            </a:r>
          </a:p>
        </p:txBody>
      </p:sp>
      <p:sp>
        <p:nvSpPr>
          <p:cNvPr id="23" name="Google Shape;117;p2"/>
          <p:cNvSpPr/>
          <p:nvPr/>
        </p:nvSpPr>
        <p:spPr>
          <a:xfrm>
            <a:off x="6313775" y="1994689"/>
            <a:ext cx="5137013" cy="2427319"/>
          </a:xfrm>
          <a:prstGeom prst="roundRect">
            <a:avLst>
              <a:gd name="adj" fmla="val 16667"/>
            </a:avLst>
          </a:prstGeom>
          <a:solidFill>
            <a:schemeClr val="bg1">
              <a:alpha val="84000"/>
            </a:schemeClr>
          </a:solidFill>
          <a:ln w="38100" cap="flat" cmpd="sng">
            <a:solidFill>
              <a:srgbClr val="FF0066"/>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600" b="0" i="0" u="none" strike="noStrike" cap="none" dirty="0">
              <a:solidFill>
                <a:schemeClr val="accent1"/>
              </a:solidFill>
              <a:latin typeface="Tahoma"/>
              <a:ea typeface="Tahoma"/>
              <a:cs typeface="Tahoma"/>
              <a:sym typeface="Tahoma"/>
            </a:endParaRPr>
          </a:p>
        </p:txBody>
      </p:sp>
      <p:sp>
        <p:nvSpPr>
          <p:cNvPr id="24" name="TextBox 23"/>
          <p:cNvSpPr txBox="1"/>
          <p:nvPr/>
        </p:nvSpPr>
        <p:spPr>
          <a:xfrm>
            <a:off x="7347394" y="2092982"/>
            <a:ext cx="3576975" cy="523220"/>
          </a:xfrm>
          <a:prstGeom prst="rect">
            <a:avLst/>
          </a:prstGeom>
          <a:noFill/>
        </p:spPr>
        <p:txBody>
          <a:bodyPr wrap="square" rtlCol="0">
            <a:spAutoFit/>
          </a:bodyPr>
          <a:lstStyle/>
          <a:p>
            <a:r>
              <a:rPr lang="en-US" sz="2800">
                <a:solidFill>
                  <a:srgbClr val="C00000"/>
                </a:solidFill>
                <a:latin typeface="UTM American Sans" panose="02040603050506020204" pitchFamily="18" charset="0"/>
              </a:rPr>
              <a:t>Hành động của Long</a:t>
            </a:r>
          </a:p>
        </p:txBody>
      </p:sp>
      <p:sp>
        <p:nvSpPr>
          <p:cNvPr id="25" name="TextBox 24"/>
          <p:cNvSpPr txBox="1"/>
          <p:nvPr/>
        </p:nvSpPr>
        <p:spPr>
          <a:xfrm>
            <a:off x="6507017" y="2708253"/>
            <a:ext cx="4784976" cy="1384995"/>
          </a:xfrm>
          <a:prstGeom prst="rect">
            <a:avLst/>
          </a:prstGeom>
          <a:noFill/>
        </p:spPr>
        <p:txBody>
          <a:bodyPr wrap="square" rtlCol="0">
            <a:spAutoFit/>
          </a:bodyPr>
          <a:lstStyle/>
          <a:p>
            <a:pPr algn="just"/>
            <a:r>
              <a:rPr lang="en-US" sz="2800" b="1">
                <a:latin typeface="UTM Aptima" panose="02040603050506020204" pitchFamily="18" charset="0"/>
              </a:rPr>
              <a:t>- </a:t>
            </a:r>
            <a:r>
              <a:rPr lang="en-US" sz="2800" b="1">
                <a:solidFill>
                  <a:srgbClr val="002060"/>
                </a:solidFill>
                <a:latin typeface="UTM Aptima" panose="02040603050506020204" pitchFamily="18" charset="0"/>
              </a:rPr>
              <a:t>Long cố gắng làm mọi thứ khác anh, từ cách nói, dáng đi đến trang phục, kiểu tóc. </a:t>
            </a:r>
            <a:endParaRPr lang="en-US" sz="2800" b="1">
              <a:latin typeface="UTM Aptima" panose="02040603050506020204" pitchFamily="18" charset="0"/>
            </a:endParaRPr>
          </a:p>
        </p:txBody>
      </p:sp>
    </p:spTree>
    <p:extLst>
      <p:ext uri="{BB962C8B-B14F-4D97-AF65-F5344CB8AC3E}">
        <p14:creationId xmlns:p14="http://schemas.microsoft.com/office/powerpoint/2010/main" val="1651328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additive="base">
                                        <p:cTn id="12" dur="500"/>
                                        <p:tgtEl>
                                          <p:spTgt spid="19"/>
                                        </p:tgtEl>
                                        <p:attrNameLst>
                                          <p:attrName>ppt_w</p:attrName>
                                        </p:attrNameLst>
                                      </p:cBhvr>
                                      <p:tavLst>
                                        <p:tav tm="0">
                                          <p:val>
                                            <p:strVal val="0"/>
                                          </p:val>
                                        </p:tav>
                                        <p:tav tm="100000">
                                          <p:val>
                                            <p:strVal val="#ppt_w"/>
                                          </p:val>
                                        </p:tav>
                                      </p:tavLst>
                                    </p:anim>
                                    <p:anim calcmode="lin" valueType="num">
                                      <p:cBhvr additive="base">
                                        <p:cTn id="13" dur="500"/>
                                        <p:tgtEl>
                                          <p:spTgt spid="19"/>
                                        </p:tgtEl>
                                        <p:attrNameLst>
                                          <p:attrName>ppt_h</p:attrName>
                                        </p:attrNameLst>
                                      </p:cBhvr>
                                      <p:tavLst>
                                        <p:tav tm="0">
                                          <p:val>
                                            <p:str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barn(inVertical)">
                                      <p:cBhvr>
                                        <p:cTn id="18" dur="500"/>
                                        <p:tgtEl>
                                          <p:spTgt spid="20"/>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wipe(up)">
                                      <p:cBhvr>
                                        <p:cTn id="23" dur="500"/>
                                        <p:tgtEl>
                                          <p:spTgt spid="21"/>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up)">
                                      <p:cBhvr>
                                        <p:cTn id="28" dur="500"/>
                                        <p:tgtEl>
                                          <p:spTgt spid="22"/>
                                        </p:tgtEl>
                                      </p:cBhvr>
                                    </p:animEffect>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nodeType="click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additive="base">
                                        <p:cTn id="33" dur="500"/>
                                        <p:tgtEl>
                                          <p:spTgt spid="23"/>
                                        </p:tgtEl>
                                        <p:attrNameLst>
                                          <p:attrName>ppt_w</p:attrName>
                                        </p:attrNameLst>
                                      </p:cBhvr>
                                      <p:tavLst>
                                        <p:tav tm="0">
                                          <p:val>
                                            <p:strVal val="0"/>
                                          </p:val>
                                        </p:tav>
                                        <p:tav tm="100000">
                                          <p:val>
                                            <p:strVal val="#ppt_w"/>
                                          </p:val>
                                        </p:tav>
                                      </p:tavLst>
                                    </p:anim>
                                    <p:anim calcmode="lin" valueType="num">
                                      <p:cBhvr additive="base">
                                        <p:cTn id="34" dur="500"/>
                                        <p:tgtEl>
                                          <p:spTgt spid="23"/>
                                        </p:tgtEl>
                                        <p:attrNameLst>
                                          <p:attrName>ppt_h</p:attrName>
                                        </p:attrNameLst>
                                      </p:cBhvr>
                                      <p:tavLst>
                                        <p:tav tm="0">
                                          <p:val>
                                            <p:strVal val="0"/>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barn(inVertical)">
                                      <p:cBhvr>
                                        <p:cTn id="39" dur="500"/>
                                        <p:tgtEl>
                                          <p:spTgt spid="24"/>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grpId="0" nodeType="click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up)">
                                      <p:cBhvr>
                                        <p:cTn id="4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4" grpId="0"/>
      <p:bldP spid="2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1"/>
          <p:cNvPicPr>
            <a:picLocks noChangeAspect="1"/>
          </p:cNvPicPr>
          <p:nvPr/>
        </p:nvPicPr>
        <p:blipFill rotWithShape="1">
          <a:blip r:embed="rId3">
            <a:extLst>
              <a:ext uri="{28A0092B-C50C-407E-A947-70E740481C1C}">
                <a14:useLocalDpi xmlns:a14="http://schemas.microsoft.com/office/drawing/2010/main" val="0"/>
              </a:ext>
            </a:extLst>
          </a:blip>
          <a:srcRect b="73704"/>
          <a:stretch/>
        </p:blipFill>
        <p:spPr>
          <a:xfrm>
            <a:off x="-23885" y="0"/>
            <a:ext cx="12215885" cy="1803400"/>
          </a:xfrm>
          <a:prstGeom prst="rect">
            <a:avLst/>
          </a:prstGeom>
        </p:spPr>
      </p:pic>
      <p:pic>
        <p:nvPicPr>
          <p:cNvPr id="3" name="图片 24"/>
          <p:cNvPicPr>
            <a:picLocks noChangeAspect="1"/>
          </p:cNvPicPr>
          <p:nvPr/>
        </p:nvPicPr>
        <p:blipFill rotWithShape="1">
          <a:blip r:embed="rId4">
            <a:extLst>
              <a:ext uri="{28A0092B-C50C-407E-A947-70E740481C1C}">
                <a14:useLocalDpi xmlns:a14="http://schemas.microsoft.com/office/drawing/2010/main" val="0"/>
              </a:ext>
            </a:extLst>
          </a:blip>
          <a:srcRect t="78333"/>
          <a:stretch/>
        </p:blipFill>
        <p:spPr>
          <a:xfrm>
            <a:off x="-45146" y="5372100"/>
            <a:ext cx="12258405" cy="1485900"/>
          </a:xfrm>
          <a:prstGeom prst="rect">
            <a:avLst/>
          </a:prstGeom>
        </p:spPr>
      </p:pic>
      <p:pic>
        <p:nvPicPr>
          <p:cNvPr id="4" name="图片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1260" y="4508589"/>
            <a:ext cx="2692400" cy="2692400"/>
          </a:xfrm>
          <a:prstGeom prst="rect">
            <a:avLst/>
          </a:prstGeom>
        </p:spPr>
      </p:pic>
      <p:grpSp>
        <p:nvGrpSpPr>
          <p:cNvPr id="7" name="Group 6"/>
          <p:cNvGrpSpPr/>
          <p:nvPr/>
        </p:nvGrpSpPr>
        <p:grpSpPr>
          <a:xfrm>
            <a:off x="377553" y="-18922"/>
            <a:ext cx="10674949" cy="1934470"/>
            <a:chOff x="377553" y="-18922"/>
            <a:chExt cx="10674949" cy="1934470"/>
          </a:xfrm>
        </p:grpSpPr>
        <p:grpSp>
          <p:nvGrpSpPr>
            <p:cNvPr id="8" name="Group 7"/>
            <p:cNvGrpSpPr/>
            <p:nvPr/>
          </p:nvGrpSpPr>
          <p:grpSpPr>
            <a:xfrm>
              <a:off x="1180930" y="237092"/>
              <a:ext cx="9871572" cy="1678456"/>
              <a:chOff x="919673" y="197904"/>
              <a:chExt cx="9871572" cy="1678456"/>
            </a:xfrm>
            <a:effectLst>
              <a:outerShdw blurRad="50800" dist="38100" dir="16200000" rotWithShape="0">
                <a:prstClr val="black">
                  <a:alpha val="40000"/>
                </a:prstClr>
              </a:outerShdw>
            </a:effectLst>
          </p:grpSpPr>
          <p:grpSp>
            <p:nvGrpSpPr>
              <p:cNvPr id="10" name="Group 9"/>
              <p:cNvGrpSpPr/>
              <p:nvPr/>
            </p:nvGrpSpPr>
            <p:grpSpPr>
              <a:xfrm>
                <a:off x="919673" y="197904"/>
                <a:ext cx="9871572" cy="1678456"/>
                <a:chOff x="994238" y="364022"/>
                <a:chExt cx="9871572" cy="1939194"/>
              </a:xfrm>
            </p:grpSpPr>
            <p:sp>
              <p:nvSpPr>
                <p:cNvPr id="12" name="Rectangle: Rounded Corners 19"/>
                <p:cNvSpPr/>
                <p:nvPr/>
              </p:nvSpPr>
              <p:spPr>
                <a:xfrm>
                  <a:off x="1122370" y="529443"/>
                  <a:ext cx="9743440" cy="1773773"/>
                </a:xfrm>
                <a:prstGeom prst="roundRect">
                  <a:avLst/>
                </a:prstGeom>
                <a:solidFill>
                  <a:srgbClr val="CCCE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
                <p:cNvSpPr/>
                <p:nvPr/>
              </p:nvSpPr>
              <p:spPr>
                <a:xfrm>
                  <a:off x="994238" y="364022"/>
                  <a:ext cx="9743440" cy="1831486"/>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Box 10"/>
              <p:cNvSpPr txBox="1"/>
              <p:nvPr/>
            </p:nvSpPr>
            <p:spPr>
              <a:xfrm>
                <a:off x="1060430" y="310053"/>
                <a:ext cx="9461926" cy="1477328"/>
              </a:xfrm>
              <a:prstGeom prst="rect">
                <a:avLst/>
              </a:prstGeom>
              <a:noFill/>
            </p:spPr>
            <p:txBody>
              <a:bodyPr wrap="square" rtlCol="0">
                <a:spAutoFit/>
              </a:bodyPr>
              <a:lstStyle/>
              <a:p>
                <a:pPr algn="ctr"/>
                <a:r>
                  <a:rPr lang="en-US" sz="3000" b="1">
                    <a:solidFill>
                      <a:schemeClr val="accent2">
                        <a:lumMod val="75000"/>
                      </a:schemeClr>
                    </a:solidFill>
                    <a:latin typeface="Arial" panose="020B0604020202020204" pitchFamily="34" charset="0"/>
                    <a:cs typeface="Arial" panose="020B0604020202020204" pitchFamily="34" charset="0"/>
                  </a:rPr>
                  <a:t>3</a:t>
                </a:r>
                <a:r>
                  <a:rPr lang="en-US" sz="3000" b="1">
                    <a:solidFill>
                      <a:srgbClr val="002060"/>
                    </a:solidFill>
                    <a:latin typeface="Arial" panose="020B0604020202020204" pitchFamily="34" charset="0"/>
                    <a:cs typeface="Arial" panose="020B0604020202020204" pitchFamily="34" charset="0"/>
                  </a:rPr>
                  <a:t>. Theo em, vì sao Long không muốn giống anh của mình? Chọn câu trả lời dưới đây hoặc nêu ý kiến của em.</a:t>
                </a:r>
                <a:endParaRPr lang="en-US" sz="3000" b="1" dirty="0">
                  <a:solidFill>
                    <a:srgbClr val="002060"/>
                  </a:solidFill>
                  <a:latin typeface="Arial" panose="020B0604020202020204" pitchFamily="34" charset="0"/>
                  <a:cs typeface="Arial" panose="020B0604020202020204" pitchFamily="34" charset="0"/>
                </a:endParaRPr>
              </a:p>
            </p:txBody>
          </p:sp>
        </p:grpSp>
        <p:pic>
          <p:nvPicPr>
            <p:cNvPr id="9" name="图片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7553" y="-18922"/>
              <a:ext cx="1324454" cy="1324454"/>
            </a:xfrm>
            <a:prstGeom prst="rect">
              <a:avLst/>
            </a:prstGeom>
          </p:spPr>
        </p:pic>
      </p:grpSp>
      <p:grpSp>
        <p:nvGrpSpPr>
          <p:cNvPr id="78" name="Nhóm 1">
            <a:extLst>
              <a:ext uri="{FF2B5EF4-FFF2-40B4-BE49-F238E27FC236}">
                <a16:creationId xmlns:a16="http://schemas.microsoft.com/office/drawing/2014/main" id="{5D919A39-535E-2705-5D44-7D32AF41840A}"/>
              </a:ext>
            </a:extLst>
          </p:cNvPr>
          <p:cNvGrpSpPr/>
          <p:nvPr/>
        </p:nvGrpSpPr>
        <p:grpSpPr>
          <a:xfrm>
            <a:off x="889936" y="2202593"/>
            <a:ext cx="8992954" cy="1152000"/>
            <a:chOff x="873492" y="2490890"/>
            <a:chExt cx="8992954" cy="1152000"/>
          </a:xfrm>
        </p:grpSpPr>
        <p:grpSp>
          <p:nvGrpSpPr>
            <p:cNvPr id="79" name="Nhóm 7">
              <a:extLst>
                <a:ext uri="{FF2B5EF4-FFF2-40B4-BE49-F238E27FC236}">
                  <a16:creationId xmlns:a16="http://schemas.microsoft.com/office/drawing/2014/main" id="{9C25E72F-3347-F5BA-1EF4-814B3861AB22}"/>
                </a:ext>
              </a:extLst>
            </p:cNvPr>
            <p:cNvGrpSpPr/>
            <p:nvPr/>
          </p:nvGrpSpPr>
          <p:grpSpPr>
            <a:xfrm>
              <a:off x="873492" y="2490890"/>
              <a:ext cx="8992954" cy="1152000"/>
              <a:chOff x="873492" y="2490890"/>
              <a:chExt cx="8992954" cy="1152000"/>
            </a:xfrm>
          </p:grpSpPr>
          <p:sp>
            <p:nvSpPr>
              <p:cNvPr id="81" name="Hình chữ nhật: Góc Tròn 8">
                <a:extLst>
                  <a:ext uri="{FF2B5EF4-FFF2-40B4-BE49-F238E27FC236}">
                    <a16:creationId xmlns:a16="http://schemas.microsoft.com/office/drawing/2014/main" id="{E269473F-6A8B-E80D-6775-3AD0F811E809}"/>
                  </a:ext>
                </a:extLst>
              </p:cNvPr>
              <p:cNvSpPr/>
              <p:nvPr/>
            </p:nvSpPr>
            <p:spPr>
              <a:xfrm>
                <a:off x="1526773" y="2519678"/>
                <a:ext cx="8339673" cy="1116000"/>
              </a:xfrm>
              <a:prstGeom prst="roundRect">
                <a:avLst/>
              </a:prstGeom>
              <a:solidFill>
                <a:schemeClr val="bg1"/>
              </a:solidFill>
              <a:ln w="38100">
                <a:solidFill>
                  <a:srgbClr val="FF46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4400" dirty="0"/>
              </a:p>
            </p:txBody>
          </p:sp>
          <p:pic>
            <p:nvPicPr>
              <p:cNvPr id="82" name="Đồ họa 9">
                <a:extLst>
                  <a:ext uri="{FF2B5EF4-FFF2-40B4-BE49-F238E27FC236}">
                    <a16:creationId xmlns:a16="http://schemas.microsoft.com/office/drawing/2014/main" id="{2C9DD5BC-4BCB-4B25-466C-AE5BF3D1159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73492" y="2490890"/>
                <a:ext cx="1246685" cy="1152000"/>
              </a:xfrm>
              <a:prstGeom prst="rect">
                <a:avLst/>
              </a:prstGeom>
            </p:spPr>
          </p:pic>
        </p:grpSp>
        <p:sp>
          <p:nvSpPr>
            <p:cNvPr id="80" name="Hộp Văn bản 23">
              <a:extLst>
                <a:ext uri="{FF2B5EF4-FFF2-40B4-BE49-F238E27FC236}">
                  <a16:creationId xmlns:a16="http://schemas.microsoft.com/office/drawing/2014/main" id="{AE8A3198-B922-95C5-0759-8657347CC3AA}"/>
                </a:ext>
              </a:extLst>
            </p:cNvPr>
            <p:cNvSpPr txBox="1"/>
            <p:nvPr/>
          </p:nvSpPr>
          <p:spPr>
            <a:xfrm>
              <a:off x="2120177" y="2525262"/>
              <a:ext cx="7502679" cy="1077218"/>
            </a:xfrm>
            <a:prstGeom prst="rect">
              <a:avLst/>
            </a:prstGeom>
            <a:noFill/>
          </p:spPr>
          <p:txBody>
            <a:bodyPr wrap="square" rtlCol="0">
              <a:spAutoFit/>
            </a:bodyPr>
            <a:lstStyle/>
            <a:p>
              <a:pPr algn="ctr">
                <a:spcBef>
                  <a:spcPts val="600"/>
                </a:spcBef>
                <a:spcAft>
                  <a:spcPts val="600"/>
                </a:spcAft>
              </a:pPr>
              <a:r>
                <a:rPr lang="en-US" sz="3200" b="1">
                  <a:latin typeface="UTM Avo" panose="02040603050506020204" pitchFamily="18" charset="0"/>
                  <a:ea typeface="Cambria" panose="02040503050406030204" pitchFamily="18" charset="0"/>
                </a:rPr>
                <a:t>Vì Long không thích bị mọi người gọi nhầm.</a:t>
              </a:r>
              <a:endParaRPr lang="vi-VN" sz="3200" b="1" dirty="0">
                <a:latin typeface="Cambria" panose="02040503050406030204" pitchFamily="18" charset="0"/>
                <a:ea typeface="Cambria" panose="02040503050406030204" pitchFamily="18" charset="0"/>
              </a:endParaRPr>
            </a:p>
          </p:txBody>
        </p:sp>
      </p:grpSp>
      <p:grpSp>
        <p:nvGrpSpPr>
          <p:cNvPr id="83" name="Nhóm 2">
            <a:extLst>
              <a:ext uri="{FF2B5EF4-FFF2-40B4-BE49-F238E27FC236}">
                <a16:creationId xmlns:a16="http://schemas.microsoft.com/office/drawing/2014/main" id="{B4115996-510D-6A2B-BEBF-1EAD5C80FC98}"/>
              </a:ext>
            </a:extLst>
          </p:cNvPr>
          <p:cNvGrpSpPr/>
          <p:nvPr/>
        </p:nvGrpSpPr>
        <p:grpSpPr>
          <a:xfrm>
            <a:off x="2209536" y="3681956"/>
            <a:ext cx="8763446" cy="1152000"/>
            <a:chOff x="6309362" y="2482076"/>
            <a:chExt cx="8763446" cy="1152000"/>
          </a:xfrm>
        </p:grpSpPr>
        <p:grpSp>
          <p:nvGrpSpPr>
            <p:cNvPr id="84" name="Nhóm 10">
              <a:extLst>
                <a:ext uri="{FF2B5EF4-FFF2-40B4-BE49-F238E27FC236}">
                  <a16:creationId xmlns:a16="http://schemas.microsoft.com/office/drawing/2014/main" id="{175A95D1-2541-C698-5406-BAAB89D892AC}"/>
                </a:ext>
              </a:extLst>
            </p:cNvPr>
            <p:cNvGrpSpPr/>
            <p:nvPr/>
          </p:nvGrpSpPr>
          <p:grpSpPr>
            <a:xfrm>
              <a:off x="6309362" y="2482076"/>
              <a:ext cx="8763446" cy="1152000"/>
              <a:chOff x="6309362" y="2463371"/>
              <a:chExt cx="8763446" cy="1152000"/>
            </a:xfrm>
          </p:grpSpPr>
          <p:sp>
            <p:nvSpPr>
              <p:cNvPr id="86" name="Hình chữ nhật: Góc Tròn 11">
                <a:extLst>
                  <a:ext uri="{FF2B5EF4-FFF2-40B4-BE49-F238E27FC236}">
                    <a16:creationId xmlns:a16="http://schemas.microsoft.com/office/drawing/2014/main" id="{41570551-CF30-86B0-616C-56C5EF16E020}"/>
                  </a:ext>
                </a:extLst>
              </p:cNvPr>
              <p:cNvSpPr/>
              <p:nvPr/>
            </p:nvSpPr>
            <p:spPr>
              <a:xfrm>
                <a:off x="6688190" y="2496527"/>
                <a:ext cx="8384618" cy="1117575"/>
              </a:xfrm>
              <a:prstGeom prst="roundRect">
                <a:avLst/>
              </a:prstGeom>
              <a:solidFill>
                <a:schemeClr val="bg1"/>
              </a:solidFill>
              <a:ln w="38100">
                <a:solidFill>
                  <a:srgbClr val="FFC9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4400"/>
              </a:p>
            </p:txBody>
          </p:sp>
          <p:pic>
            <p:nvPicPr>
              <p:cNvPr id="87" name="Đồ họa 12">
                <a:extLst>
                  <a:ext uri="{FF2B5EF4-FFF2-40B4-BE49-F238E27FC236}">
                    <a16:creationId xmlns:a16="http://schemas.microsoft.com/office/drawing/2014/main" id="{BF458DFC-396D-4F2C-B38F-9FDE1B3662C8}"/>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309362" y="2463371"/>
                <a:ext cx="1061053" cy="1152000"/>
              </a:xfrm>
              <a:prstGeom prst="rect">
                <a:avLst/>
              </a:prstGeom>
            </p:spPr>
          </p:pic>
        </p:grpSp>
        <p:sp>
          <p:nvSpPr>
            <p:cNvPr id="85" name="Hộp Văn bản 24">
              <a:extLst>
                <a:ext uri="{FF2B5EF4-FFF2-40B4-BE49-F238E27FC236}">
                  <a16:creationId xmlns:a16="http://schemas.microsoft.com/office/drawing/2014/main" id="{709D10A9-E0E4-1F61-B017-5E54D7949015}"/>
                </a:ext>
              </a:extLst>
            </p:cNvPr>
            <p:cNvSpPr txBox="1"/>
            <p:nvPr/>
          </p:nvSpPr>
          <p:spPr>
            <a:xfrm>
              <a:off x="7464730" y="2529026"/>
              <a:ext cx="7249630" cy="1077218"/>
            </a:xfrm>
            <a:prstGeom prst="rect">
              <a:avLst/>
            </a:prstGeom>
            <a:noFill/>
          </p:spPr>
          <p:txBody>
            <a:bodyPr wrap="square" rtlCol="0">
              <a:spAutoFit/>
            </a:bodyPr>
            <a:lstStyle/>
            <a:p>
              <a:pPr algn="ctr">
                <a:spcBef>
                  <a:spcPts val="600"/>
                </a:spcBef>
                <a:spcAft>
                  <a:spcPts val="600"/>
                </a:spcAft>
              </a:pPr>
              <a:r>
                <a:rPr lang="en-US" sz="3200" b="1">
                  <a:latin typeface="UTM Avo" panose="02040603050506020204" pitchFamily="18" charset="0"/>
                  <a:ea typeface="Cambria" panose="02040503050406030204" pitchFamily="18" charset="0"/>
                </a:rPr>
                <a:t>Vì Long cảm thấy phiền hà khi giống người khác.</a:t>
              </a:r>
              <a:endParaRPr lang="vi-VN" sz="3200" b="1" dirty="0">
                <a:latin typeface="Cambria" panose="02040503050406030204" pitchFamily="18" charset="0"/>
                <a:ea typeface="Cambria" panose="02040503050406030204" pitchFamily="18" charset="0"/>
              </a:endParaRPr>
            </a:p>
          </p:txBody>
        </p:sp>
      </p:grpSp>
      <p:grpSp>
        <p:nvGrpSpPr>
          <p:cNvPr id="88" name="Nhóm 21">
            <a:extLst>
              <a:ext uri="{FF2B5EF4-FFF2-40B4-BE49-F238E27FC236}">
                <a16:creationId xmlns:a16="http://schemas.microsoft.com/office/drawing/2014/main" id="{E1B3EBE0-1A03-71FF-4EF6-BBC720D376FD}"/>
              </a:ext>
            </a:extLst>
          </p:cNvPr>
          <p:cNvGrpSpPr/>
          <p:nvPr/>
        </p:nvGrpSpPr>
        <p:grpSpPr>
          <a:xfrm>
            <a:off x="3425759" y="5093635"/>
            <a:ext cx="8232841" cy="1167019"/>
            <a:chOff x="958238" y="4423396"/>
            <a:chExt cx="8232841" cy="1167019"/>
          </a:xfrm>
        </p:grpSpPr>
        <p:grpSp>
          <p:nvGrpSpPr>
            <p:cNvPr id="89" name="Nhóm 16">
              <a:extLst>
                <a:ext uri="{FF2B5EF4-FFF2-40B4-BE49-F238E27FC236}">
                  <a16:creationId xmlns:a16="http://schemas.microsoft.com/office/drawing/2014/main" id="{EC3EFBD6-C519-D613-E5FA-4B964968DFCC}"/>
                </a:ext>
              </a:extLst>
            </p:cNvPr>
            <p:cNvGrpSpPr/>
            <p:nvPr/>
          </p:nvGrpSpPr>
          <p:grpSpPr>
            <a:xfrm>
              <a:off x="958238" y="4423396"/>
              <a:ext cx="8232841" cy="1152000"/>
              <a:chOff x="958238" y="4423396"/>
              <a:chExt cx="8232841" cy="1152000"/>
            </a:xfrm>
          </p:grpSpPr>
          <p:sp>
            <p:nvSpPr>
              <p:cNvPr id="91" name="Hình chữ nhật: Góc Tròn 17">
                <a:extLst>
                  <a:ext uri="{FF2B5EF4-FFF2-40B4-BE49-F238E27FC236}">
                    <a16:creationId xmlns:a16="http://schemas.microsoft.com/office/drawing/2014/main" id="{940CE092-43E3-C439-BE96-F2A3F195B5DB}"/>
                  </a:ext>
                </a:extLst>
              </p:cNvPr>
              <p:cNvSpPr/>
              <p:nvPr/>
            </p:nvSpPr>
            <p:spPr>
              <a:xfrm>
                <a:off x="1351279" y="4453999"/>
                <a:ext cx="7839800" cy="1116000"/>
              </a:xfrm>
              <a:prstGeom prst="roundRect">
                <a:avLst/>
              </a:prstGeom>
              <a:solidFill>
                <a:schemeClr val="bg1"/>
              </a:solidFill>
              <a:ln w="38100">
                <a:solidFill>
                  <a:srgbClr val="B4D8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4400" dirty="0"/>
              </a:p>
            </p:txBody>
          </p:sp>
          <p:pic>
            <p:nvPicPr>
              <p:cNvPr id="92" name="Đồ họa 18">
                <a:extLst>
                  <a:ext uri="{FF2B5EF4-FFF2-40B4-BE49-F238E27FC236}">
                    <a16:creationId xmlns:a16="http://schemas.microsoft.com/office/drawing/2014/main" id="{C6821B68-802E-2C33-43DE-528B28C56138}"/>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958238" y="4423396"/>
                <a:ext cx="1077191" cy="1152000"/>
              </a:xfrm>
              <a:prstGeom prst="rect">
                <a:avLst/>
              </a:prstGeom>
            </p:spPr>
          </p:pic>
        </p:grpSp>
        <p:sp>
          <p:nvSpPr>
            <p:cNvPr id="90" name="Hộp Văn bản 25">
              <a:extLst>
                <a:ext uri="{FF2B5EF4-FFF2-40B4-BE49-F238E27FC236}">
                  <a16:creationId xmlns:a16="http://schemas.microsoft.com/office/drawing/2014/main" id="{21AB69C4-0A06-7DD8-3B9F-558523C22576}"/>
                </a:ext>
              </a:extLst>
            </p:cNvPr>
            <p:cNvSpPr txBox="1"/>
            <p:nvPr/>
          </p:nvSpPr>
          <p:spPr>
            <a:xfrm>
              <a:off x="2035430" y="4513197"/>
              <a:ext cx="6965150" cy="1077218"/>
            </a:xfrm>
            <a:prstGeom prst="rect">
              <a:avLst/>
            </a:prstGeom>
            <a:noFill/>
          </p:spPr>
          <p:txBody>
            <a:bodyPr wrap="square" rtlCol="0">
              <a:spAutoFit/>
            </a:bodyPr>
            <a:lstStyle/>
            <a:p>
              <a:pPr algn="ctr">
                <a:spcBef>
                  <a:spcPts val="600"/>
                </a:spcBef>
                <a:spcAft>
                  <a:spcPts val="600"/>
                </a:spcAft>
              </a:pPr>
              <a:r>
                <a:rPr lang="en-US" sz="3200" b="1">
                  <a:latin typeface="UTM Avo" panose="02040603050506020204" pitchFamily="18" charset="0"/>
                  <a:ea typeface="Cambria" panose="02040503050406030204" pitchFamily="18" charset="0"/>
                </a:rPr>
                <a:t>Vì Long muốn khẳng định vẻ riêng của mình</a:t>
              </a:r>
              <a:endParaRPr lang="vi-VN" sz="3200" b="1" dirty="0">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715237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500"/>
                                        <p:tgtEl>
                                          <p:spTgt spid="7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83"/>
                                        </p:tgtEl>
                                        <p:attrNameLst>
                                          <p:attrName>style.visibility</p:attrName>
                                        </p:attrNameLst>
                                      </p:cBhvr>
                                      <p:to>
                                        <p:strVal val="visible"/>
                                      </p:to>
                                    </p:set>
                                    <p:animEffect transition="in" filter="fade">
                                      <p:cBhvr>
                                        <p:cTn id="15" dur="500"/>
                                        <p:tgtEl>
                                          <p:spTgt spid="83"/>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88"/>
                                        </p:tgtEl>
                                        <p:attrNameLst>
                                          <p:attrName>style.visibility</p:attrName>
                                        </p:attrNameLst>
                                      </p:cBhvr>
                                      <p:to>
                                        <p:strVal val="visible"/>
                                      </p:to>
                                    </p:set>
                                    <p:animEffect transition="in" filter="fade">
                                      <p:cBhvr>
                                        <p:cTn id="19" dur="500"/>
                                        <p:tgtEl>
                                          <p:spTgt spid="88"/>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xit" presetSubtype="0" fill="hold" nodeType="clickEffect">
                                  <p:stCondLst>
                                    <p:cond delay="0"/>
                                  </p:stCondLst>
                                  <p:childTnLst>
                                    <p:animEffect transition="out" filter="fade">
                                      <p:cBhvr>
                                        <p:cTn id="23" dur="1000"/>
                                        <p:tgtEl>
                                          <p:spTgt spid="83"/>
                                        </p:tgtEl>
                                      </p:cBhvr>
                                    </p:animEffect>
                                    <p:anim calcmode="lin" valueType="num">
                                      <p:cBhvr>
                                        <p:cTn id="24" dur="1000"/>
                                        <p:tgtEl>
                                          <p:spTgt spid="83"/>
                                        </p:tgtEl>
                                        <p:attrNameLst>
                                          <p:attrName>ppt_x</p:attrName>
                                        </p:attrNameLst>
                                      </p:cBhvr>
                                      <p:tavLst>
                                        <p:tav tm="0">
                                          <p:val>
                                            <p:strVal val="ppt_x"/>
                                          </p:val>
                                        </p:tav>
                                        <p:tav tm="100000">
                                          <p:val>
                                            <p:strVal val="ppt_x"/>
                                          </p:val>
                                        </p:tav>
                                      </p:tavLst>
                                    </p:anim>
                                    <p:anim calcmode="lin" valueType="num">
                                      <p:cBhvr>
                                        <p:cTn id="25" dur="1000"/>
                                        <p:tgtEl>
                                          <p:spTgt spid="83"/>
                                        </p:tgtEl>
                                        <p:attrNameLst>
                                          <p:attrName>ppt_y</p:attrName>
                                        </p:attrNameLst>
                                      </p:cBhvr>
                                      <p:tavLst>
                                        <p:tav tm="0">
                                          <p:val>
                                            <p:strVal val="ppt_y"/>
                                          </p:val>
                                        </p:tav>
                                        <p:tav tm="100000">
                                          <p:val>
                                            <p:strVal val="ppt_y+.1"/>
                                          </p:val>
                                        </p:tav>
                                      </p:tavLst>
                                    </p:anim>
                                    <p:set>
                                      <p:cBhvr>
                                        <p:cTn id="26" dur="1" fill="hold">
                                          <p:stCondLst>
                                            <p:cond delay="999"/>
                                          </p:stCondLst>
                                        </p:cTn>
                                        <p:tgtEl>
                                          <p:spTgt spid="83"/>
                                        </p:tgtEl>
                                        <p:attrNameLst>
                                          <p:attrName>style.visibility</p:attrName>
                                        </p:attrNameLst>
                                      </p:cBhvr>
                                      <p:to>
                                        <p:strVal val="hidden"/>
                                      </p:to>
                                    </p:set>
                                  </p:childTnLst>
                                </p:cTn>
                              </p:par>
                              <p:par>
                                <p:cTn id="27" presetID="32" presetClass="emph" presetSubtype="0" fill="hold" nodeType="withEffect">
                                  <p:stCondLst>
                                    <p:cond delay="0"/>
                                  </p:stCondLst>
                                  <p:childTnLst>
                                    <p:animRot by="120000">
                                      <p:cBhvr>
                                        <p:cTn id="28" dur="100" fill="hold">
                                          <p:stCondLst>
                                            <p:cond delay="0"/>
                                          </p:stCondLst>
                                        </p:cTn>
                                        <p:tgtEl>
                                          <p:spTgt spid="88"/>
                                        </p:tgtEl>
                                        <p:attrNameLst>
                                          <p:attrName>r</p:attrName>
                                        </p:attrNameLst>
                                      </p:cBhvr>
                                    </p:animRot>
                                    <p:animRot by="-240000">
                                      <p:cBhvr>
                                        <p:cTn id="29" dur="200" fill="hold">
                                          <p:stCondLst>
                                            <p:cond delay="200"/>
                                          </p:stCondLst>
                                        </p:cTn>
                                        <p:tgtEl>
                                          <p:spTgt spid="88"/>
                                        </p:tgtEl>
                                        <p:attrNameLst>
                                          <p:attrName>r</p:attrName>
                                        </p:attrNameLst>
                                      </p:cBhvr>
                                    </p:animRot>
                                    <p:animRot by="240000">
                                      <p:cBhvr>
                                        <p:cTn id="30" dur="200" fill="hold">
                                          <p:stCondLst>
                                            <p:cond delay="400"/>
                                          </p:stCondLst>
                                        </p:cTn>
                                        <p:tgtEl>
                                          <p:spTgt spid="88"/>
                                        </p:tgtEl>
                                        <p:attrNameLst>
                                          <p:attrName>r</p:attrName>
                                        </p:attrNameLst>
                                      </p:cBhvr>
                                    </p:animRot>
                                    <p:animRot by="-240000">
                                      <p:cBhvr>
                                        <p:cTn id="31" dur="200" fill="hold">
                                          <p:stCondLst>
                                            <p:cond delay="600"/>
                                          </p:stCondLst>
                                        </p:cTn>
                                        <p:tgtEl>
                                          <p:spTgt spid="88"/>
                                        </p:tgtEl>
                                        <p:attrNameLst>
                                          <p:attrName>r</p:attrName>
                                        </p:attrNameLst>
                                      </p:cBhvr>
                                    </p:animRot>
                                    <p:animRot by="120000">
                                      <p:cBhvr>
                                        <p:cTn id="32" dur="200" fill="hold">
                                          <p:stCondLst>
                                            <p:cond delay="800"/>
                                          </p:stCondLst>
                                        </p:cTn>
                                        <p:tgtEl>
                                          <p:spTgt spid="88"/>
                                        </p:tgtEl>
                                        <p:attrNameLst>
                                          <p:attrName>r</p:attrName>
                                        </p:attrNameLst>
                                      </p:cBhvr>
                                    </p:animRot>
                                  </p:childTnLst>
                                </p:cTn>
                              </p:par>
                              <p:par>
                                <p:cTn id="33" presetID="42" presetClass="exit" presetSubtype="0" fill="hold" nodeType="withEffect">
                                  <p:stCondLst>
                                    <p:cond delay="100"/>
                                  </p:stCondLst>
                                  <p:childTnLst>
                                    <p:animEffect transition="out" filter="fade">
                                      <p:cBhvr>
                                        <p:cTn id="34" dur="1000"/>
                                        <p:tgtEl>
                                          <p:spTgt spid="78"/>
                                        </p:tgtEl>
                                      </p:cBhvr>
                                    </p:animEffect>
                                    <p:anim calcmode="lin" valueType="num">
                                      <p:cBhvr>
                                        <p:cTn id="35" dur="1000"/>
                                        <p:tgtEl>
                                          <p:spTgt spid="78"/>
                                        </p:tgtEl>
                                        <p:attrNameLst>
                                          <p:attrName>ppt_x</p:attrName>
                                        </p:attrNameLst>
                                      </p:cBhvr>
                                      <p:tavLst>
                                        <p:tav tm="0">
                                          <p:val>
                                            <p:strVal val="ppt_x"/>
                                          </p:val>
                                        </p:tav>
                                        <p:tav tm="100000">
                                          <p:val>
                                            <p:strVal val="ppt_x"/>
                                          </p:val>
                                        </p:tav>
                                      </p:tavLst>
                                    </p:anim>
                                    <p:anim calcmode="lin" valueType="num">
                                      <p:cBhvr>
                                        <p:cTn id="36" dur="1000"/>
                                        <p:tgtEl>
                                          <p:spTgt spid="78"/>
                                        </p:tgtEl>
                                        <p:attrNameLst>
                                          <p:attrName>ppt_y</p:attrName>
                                        </p:attrNameLst>
                                      </p:cBhvr>
                                      <p:tavLst>
                                        <p:tav tm="0">
                                          <p:val>
                                            <p:strVal val="ppt_y"/>
                                          </p:val>
                                        </p:tav>
                                        <p:tav tm="100000">
                                          <p:val>
                                            <p:strVal val="ppt_y+.1"/>
                                          </p:val>
                                        </p:tav>
                                      </p:tavLst>
                                    </p:anim>
                                    <p:set>
                                      <p:cBhvr>
                                        <p:cTn id="37" dur="1" fill="hold">
                                          <p:stCondLst>
                                            <p:cond delay="999"/>
                                          </p:stCondLst>
                                        </p:cTn>
                                        <p:tgtEl>
                                          <p:spTgt spid="78"/>
                                        </p:tgtEl>
                                        <p:attrNameLst>
                                          <p:attrName>style.visibility</p:attrName>
                                        </p:attrNameLst>
                                      </p:cBhvr>
                                      <p:to>
                                        <p:strVal val="hidden"/>
                                      </p:to>
                                    </p:set>
                                  </p:childTnLst>
                                  <p:subTnLst>
                                    <p:audio>
                                      <p:cMediaNode>
                                        <p:cTn display="0" masterRel="sameClick">
                                          <p:stCondLst>
                                            <p:cond evt="begin" delay="0">
                                              <p:tn val="33"/>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1"/>
          <p:cNvPicPr>
            <a:picLocks noChangeAspect="1"/>
          </p:cNvPicPr>
          <p:nvPr/>
        </p:nvPicPr>
        <p:blipFill rotWithShape="1">
          <a:blip r:embed="rId2">
            <a:extLst>
              <a:ext uri="{28A0092B-C50C-407E-A947-70E740481C1C}">
                <a14:useLocalDpi xmlns:a14="http://schemas.microsoft.com/office/drawing/2010/main" val="0"/>
              </a:ext>
            </a:extLst>
          </a:blip>
          <a:srcRect b="73704"/>
          <a:stretch/>
        </p:blipFill>
        <p:spPr>
          <a:xfrm>
            <a:off x="-23885" y="0"/>
            <a:ext cx="12215885" cy="1803400"/>
          </a:xfrm>
          <a:prstGeom prst="rect">
            <a:avLst/>
          </a:prstGeom>
        </p:spPr>
      </p:pic>
      <p:pic>
        <p:nvPicPr>
          <p:cNvPr id="3" name="图片 24"/>
          <p:cNvPicPr>
            <a:picLocks noChangeAspect="1"/>
          </p:cNvPicPr>
          <p:nvPr/>
        </p:nvPicPr>
        <p:blipFill rotWithShape="1">
          <a:blip r:embed="rId3">
            <a:extLst>
              <a:ext uri="{28A0092B-C50C-407E-A947-70E740481C1C}">
                <a14:useLocalDpi xmlns:a14="http://schemas.microsoft.com/office/drawing/2010/main" val="0"/>
              </a:ext>
            </a:extLst>
          </a:blip>
          <a:srcRect t="78333"/>
          <a:stretch/>
        </p:blipFill>
        <p:spPr>
          <a:xfrm>
            <a:off x="-45146" y="5372100"/>
            <a:ext cx="12258405" cy="1485900"/>
          </a:xfrm>
          <a:prstGeom prst="rect">
            <a:avLst/>
          </a:prstGeom>
        </p:spPr>
      </p:pic>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1260" y="4508589"/>
            <a:ext cx="2692400" cy="2692400"/>
          </a:xfrm>
          <a:prstGeom prst="rect">
            <a:avLst/>
          </a:prstGeom>
        </p:spPr>
      </p:pic>
      <p:grpSp>
        <p:nvGrpSpPr>
          <p:cNvPr id="7" name="Group 6"/>
          <p:cNvGrpSpPr/>
          <p:nvPr/>
        </p:nvGrpSpPr>
        <p:grpSpPr>
          <a:xfrm>
            <a:off x="377553" y="-18922"/>
            <a:ext cx="10674949" cy="1934470"/>
            <a:chOff x="377553" y="-18922"/>
            <a:chExt cx="10674949" cy="1934470"/>
          </a:xfrm>
        </p:grpSpPr>
        <p:grpSp>
          <p:nvGrpSpPr>
            <p:cNvPr id="8" name="Group 7"/>
            <p:cNvGrpSpPr/>
            <p:nvPr/>
          </p:nvGrpSpPr>
          <p:grpSpPr>
            <a:xfrm>
              <a:off x="1180930" y="237092"/>
              <a:ext cx="9871572" cy="1678456"/>
              <a:chOff x="919673" y="197904"/>
              <a:chExt cx="9871572" cy="1678456"/>
            </a:xfrm>
            <a:effectLst>
              <a:outerShdw blurRad="50800" dist="38100" dir="16200000" rotWithShape="0">
                <a:prstClr val="black">
                  <a:alpha val="40000"/>
                </a:prstClr>
              </a:outerShdw>
            </a:effectLst>
          </p:grpSpPr>
          <p:grpSp>
            <p:nvGrpSpPr>
              <p:cNvPr id="10" name="Group 9"/>
              <p:cNvGrpSpPr/>
              <p:nvPr/>
            </p:nvGrpSpPr>
            <p:grpSpPr>
              <a:xfrm>
                <a:off x="919673" y="197904"/>
                <a:ext cx="9871572" cy="1678456"/>
                <a:chOff x="994238" y="364022"/>
                <a:chExt cx="9871572" cy="1939194"/>
              </a:xfrm>
            </p:grpSpPr>
            <p:sp>
              <p:nvSpPr>
                <p:cNvPr id="12" name="Rectangle: Rounded Corners 19"/>
                <p:cNvSpPr/>
                <p:nvPr/>
              </p:nvSpPr>
              <p:spPr>
                <a:xfrm>
                  <a:off x="1122370" y="529443"/>
                  <a:ext cx="9743440" cy="1773773"/>
                </a:xfrm>
                <a:prstGeom prst="roundRect">
                  <a:avLst/>
                </a:prstGeom>
                <a:solidFill>
                  <a:srgbClr val="CCCE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
                <p:cNvSpPr/>
                <p:nvPr/>
              </p:nvSpPr>
              <p:spPr>
                <a:xfrm>
                  <a:off x="994238" y="364022"/>
                  <a:ext cx="9743440" cy="1831486"/>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Box 10"/>
              <p:cNvSpPr txBox="1"/>
              <p:nvPr/>
            </p:nvSpPr>
            <p:spPr>
              <a:xfrm>
                <a:off x="1060430" y="310053"/>
                <a:ext cx="9461926" cy="1200329"/>
              </a:xfrm>
              <a:prstGeom prst="rect">
                <a:avLst/>
              </a:prstGeom>
              <a:noFill/>
            </p:spPr>
            <p:txBody>
              <a:bodyPr wrap="square" rtlCol="0">
                <a:spAutoFit/>
              </a:bodyPr>
              <a:lstStyle/>
              <a:p>
                <a:pPr algn="ctr"/>
                <a:r>
                  <a:rPr lang="en-US" sz="3600" b="1">
                    <a:solidFill>
                      <a:schemeClr val="accent2">
                        <a:lumMod val="75000"/>
                      </a:schemeClr>
                    </a:solidFill>
                    <a:latin typeface="Arial" panose="020B0604020202020204" pitchFamily="34" charset="0"/>
                    <a:cs typeface="Arial" panose="020B0604020202020204" pitchFamily="34" charset="0"/>
                  </a:rPr>
                  <a:t>4</a:t>
                </a:r>
                <a:r>
                  <a:rPr lang="en-US" sz="3600" b="1">
                    <a:solidFill>
                      <a:srgbClr val="002060"/>
                    </a:solidFill>
                    <a:latin typeface="Arial" panose="020B0604020202020204" pitchFamily="34" charset="0"/>
                    <a:cs typeface="Arial" panose="020B0604020202020204" pitchFamily="34" charset="0"/>
                  </a:rPr>
                  <a:t>. Nhờ nói chuyện với các bạn, Long đã nhận ra mình khác anh như thế nào?</a:t>
                </a:r>
                <a:endParaRPr lang="en-US" sz="3600" b="1" dirty="0">
                  <a:solidFill>
                    <a:srgbClr val="002060"/>
                  </a:solidFill>
                  <a:latin typeface="Arial" panose="020B0604020202020204" pitchFamily="34" charset="0"/>
                  <a:cs typeface="Arial" panose="020B0604020202020204" pitchFamily="34" charset="0"/>
                </a:endParaRPr>
              </a:p>
            </p:txBody>
          </p:sp>
        </p:grpSp>
        <p:pic>
          <p:nvPicPr>
            <p:cNvPr id="9" name="图片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7553" y="-18922"/>
              <a:ext cx="1324454" cy="1324454"/>
            </a:xfrm>
            <a:prstGeom prst="rect">
              <a:avLst/>
            </a:prstGeom>
          </p:spPr>
        </p:pic>
      </p:grpSp>
      <p:grpSp>
        <p:nvGrpSpPr>
          <p:cNvPr id="27" name="Group 26"/>
          <p:cNvGrpSpPr/>
          <p:nvPr/>
        </p:nvGrpSpPr>
        <p:grpSpPr>
          <a:xfrm>
            <a:off x="256570" y="2413081"/>
            <a:ext cx="5796080" cy="3721292"/>
            <a:chOff x="580414" y="2036894"/>
            <a:chExt cx="5796080" cy="2478337"/>
          </a:xfrm>
        </p:grpSpPr>
        <p:grpSp>
          <p:nvGrpSpPr>
            <p:cNvPr id="28" name="Group 27"/>
            <p:cNvGrpSpPr/>
            <p:nvPr/>
          </p:nvGrpSpPr>
          <p:grpSpPr>
            <a:xfrm>
              <a:off x="580414" y="2036894"/>
              <a:ext cx="5796080" cy="2478337"/>
              <a:chOff x="580414" y="2036894"/>
              <a:chExt cx="5796080" cy="2478337"/>
            </a:xfrm>
          </p:grpSpPr>
          <p:sp>
            <p:nvSpPr>
              <p:cNvPr id="30" name="Flowchart: Terminator 29"/>
              <p:cNvSpPr/>
              <p:nvPr/>
            </p:nvSpPr>
            <p:spPr>
              <a:xfrm>
                <a:off x="580414" y="2036894"/>
                <a:ext cx="5796080" cy="2478337"/>
              </a:xfrm>
              <a:prstGeom prst="flowChartTerminator">
                <a:avLst/>
              </a:prstGeom>
              <a:solidFill>
                <a:schemeClr val="bg1"/>
              </a:solid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US" sz="2400" b="1">
                  <a:solidFill>
                    <a:srgbClr val="5FBDAC"/>
                  </a:solidFill>
                  <a:latin typeface="Times New Roman" panose="02020603050405020304" pitchFamily="18" charset="0"/>
                  <a:cs typeface="Times New Roman" panose="02020603050405020304" pitchFamily="18" charset="0"/>
                </a:endParaRPr>
              </a:p>
            </p:txBody>
          </p:sp>
          <p:sp>
            <p:nvSpPr>
              <p:cNvPr id="31" name="Flowchart: Terminator 30"/>
              <p:cNvSpPr/>
              <p:nvPr/>
            </p:nvSpPr>
            <p:spPr>
              <a:xfrm>
                <a:off x="705394" y="2183672"/>
                <a:ext cx="5538652" cy="2179322"/>
              </a:xfrm>
              <a:prstGeom prst="flowChartTerminator">
                <a:avLst/>
              </a:prstGeom>
              <a:noFill/>
              <a:ln w="28575">
                <a:solidFill>
                  <a:srgbClr val="FF744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US" sz="2400" b="1">
                  <a:solidFill>
                    <a:srgbClr val="5FBDAC"/>
                  </a:solidFill>
                  <a:latin typeface="Times New Roman" panose="02020603050405020304" pitchFamily="18" charset="0"/>
                  <a:cs typeface="Times New Roman" panose="02020603050405020304" pitchFamily="18" charset="0"/>
                </a:endParaRPr>
              </a:p>
            </p:txBody>
          </p:sp>
        </p:grpSp>
        <p:sp>
          <p:nvSpPr>
            <p:cNvPr id="29" name="TextBox 28"/>
            <p:cNvSpPr txBox="1"/>
            <p:nvPr/>
          </p:nvSpPr>
          <p:spPr>
            <a:xfrm>
              <a:off x="913989" y="2335228"/>
              <a:ext cx="5081362" cy="1701297"/>
            </a:xfrm>
            <a:prstGeom prst="rect">
              <a:avLst/>
            </a:prstGeom>
            <a:noFill/>
          </p:spPr>
          <p:txBody>
            <a:bodyPr wrap="square" rtlCol="0">
              <a:spAutoFit/>
            </a:bodyPr>
            <a:lstStyle/>
            <a:p>
              <a:pPr algn="just"/>
              <a:r>
                <a:rPr lang="en-US" sz="4000">
                  <a:solidFill>
                    <a:schemeClr val="tx1">
                      <a:lumMod val="75000"/>
                      <a:lumOff val="25000"/>
                    </a:schemeClr>
                  </a:solidFill>
                  <a:latin typeface="UTM Flamenco" panose="02040603050506020204" pitchFamily="18" charset="0"/>
                </a:rPr>
                <a:t>    </a:t>
              </a:r>
              <a:r>
                <a:rPr lang="en-US" sz="4000">
                  <a:solidFill>
                    <a:srgbClr val="C00000"/>
                  </a:solidFill>
                  <a:latin typeface="UTM Flamenco" panose="02040603050506020204" pitchFamily="18" charset="0"/>
                </a:rPr>
                <a:t>- Khánh nhanh nhảu, hay cười.</a:t>
              </a:r>
            </a:p>
            <a:p>
              <a:pPr algn="just"/>
              <a:r>
                <a:rPr lang="en-US" sz="4000">
                  <a:solidFill>
                    <a:schemeClr val="tx1">
                      <a:lumMod val="75000"/>
                      <a:lumOff val="25000"/>
                    </a:schemeClr>
                  </a:solidFill>
                  <a:latin typeface="UTM Flamenco" panose="02040603050506020204" pitchFamily="18" charset="0"/>
                </a:rPr>
                <a:t>- Long chậm rãi, lúc nào cũng nghiêm túc.</a:t>
              </a:r>
            </a:p>
          </p:txBody>
        </p:sp>
      </p:grpSp>
      <p:sp>
        <p:nvSpPr>
          <p:cNvPr id="5" name="Right Arrow 4"/>
          <p:cNvSpPr/>
          <p:nvPr/>
        </p:nvSpPr>
        <p:spPr>
          <a:xfrm>
            <a:off x="6147960" y="3810000"/>
            <a:ext cx="860233" cy="750950"/>
          </a:xfrm>
          <a:prstGeom prst="rightArrow">
            <a:avLst/>
          </a:prstGeom>
          <a:solidFill>
            <a:schemeClr val="accent2">
              <a:lumMod val="60000"/>
              <a:lumOff val="40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Google Shape;117;p2"/>
          <p:cNvSpPr/>
          <p:nvPr/>
        </p:nvSpPr>
        <p:spPr>
          <a:xfrm>
            <a:off x="7219951" y="2360721"/>
            <a:ext cx="4781550" cy="3944830"/>
          </a:xfrm>
          <a:prstGeom prst="roundRect">
            <a:avLst>
              <a:gd name="adj" fmla="val 16667"/>
            </a:avLst>
          </a:prstGeom>
          <a:solidFill>
            <a:schemeClr val="bg1">
              <a:alpha val="84000"/>
            </a:schemeClr>
          </a:solidFill>
          <a:ln w="38100" cap="flat" cmpd="sng">
            <a:solidFill>
              <a:srgbClr val="FF0066"/>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600" b="0" i="0" u="none" strike="noStrike" cap="none" dirty="0">
              <a:solidFill>
                <a:schemeClr val="accent1"/>
              </a:solidFill>
              <a:latin typeface="Tahoma"/>
              <a:ea typeface="Tahoma"/>
              <a:cs typeface="Tahoma"/>
              <a:sym typeface="Tahoma"/>
            </a:endParaRPr>
          </a:p>
        </p:txBody>
      </p:sp>
      <p:sp>
        <p:nvSpPr>
          <p:cNvPr id="34" name="TextBox 33"/>
          <p:cNvSpPr txBox="1"/>
          <p:nvPr/>
        </p:nvSpPr>
        <p:spPr>
          <a:xfrm>
            <a:off x="7375953" y="2514507"/>
            <a:ext cx="4469546" cy="3539430"/>
          </a:xfrm>
          <a:prstGeom prst="rect">
            <a:avLst/>
          </a:prstGeom>
          <a:noFill/>
        </p:spPr>
        <p:txBody>
          <a:bodyPr wrap="square" rtlCol="0">
            <a:spAutoFit/>
          </a:bodyPr>
          <a:lstStyle/>
          <a:p>
            <a:pPr algn="just"/>
            <a:r>
              <a:rPr lang="en-US" sz="3200" b="1">
                <a:latin typeface="UTM Aptima" panose="02040603050506020204" pitchFamily="18" charset="0"/>
              </a:rPr>
              <a:t>Hai anh em chỉ giống nhau ngoại hình, còn đặc điểm tính cách, thói quen,… đều khác nhau. Nghĩa là mỗi anh em đều có vẻ riêng không thể nhầm lẫn.</a:t>
            </a:r>
          </a:p>
        </p:txBody>
      </p:sp>
    </p:spTree>
    <p:extLst>
      <p:ext uri="{BB962C8B-B14F-4D97-AF65-F5344CB8AC3E}">
        <p14:creationId xmlns:p14="http://schemas.microsoft.com/office/powerpoint/2010/main" val="326762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randombar(horizontal)">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3" presetClass="entr" presetSubtype="16" fill="hold" nodeType="clickEffect">
                                  <p:stCondLst>
                                    <p:cond delay="0"/>
                                  </p:stCondLst>
                                  <p:childTnLst>
                                    <p:set>
                                      <p:cBhvr>
                                        <p:cTn id="21" dur="1" fill="hold">
                                          <p:stCondLst>
                                            <p:cond delay="0"/>
                                          </p:stCondLst>
                                        </p:cTn>
                                        <p:tgtEl>
                                          <p:spTgt spid="33"/>
                                        </p:tgtEl>
                                        <p:attrNameLst>
                                          <p:attrName>style.visibility</p:attrName>
                                        </p:attrNameLst>
                                      </p:cBhvr>
                                      <p:to>
                                        <p:strVal val="visible"/>
                                      </p:to>
                                    </p:set>
                                    <p:anim calcmode="lin" valueType="num">
                                      <p:cBhvr additive="base">
                                        <p:cTn id="22" dur="500"/>
                                        <p:tgtEl>
                                          <p:spTgt spid="33"/>
                                        </p:tgtEl>
                                        <p:attrNameLst>
                                          <p:attrName>ppt_w</p:attrName>
                                        </p:attrNameLst>
                                      </p:cBhvr>
                                      <p:tavLst>
                                        <p:tav tm="0">
                                          <p:val>
                                            <p:strVal val="0"/>
                                          </p:val>
                                        </p:tav>
                                        <p:tav tm="100000">
                                          <p:val>
                                            <p:strVal val="#ppt_w"/>
                                          </p:val>
                                        </p:tav>
                                      </p:tavLst>
                                    </p:anim>
                                    <p:anim calcmode="lin" valueType="num">
                                      <p:cBhvr additive="base">
                                        <p:cTn id="23" dur="500"/>
                                        <p:tgtEl>
                                          <p:spTgt spid="33"/>
                                        </p:tgtEl>
                                        <p:attrNameLst>
                                          <p:attrName>ppt_h</p:attrName>
                                        </p:attrNameLst>
                                      </p:cBhvr>
                                      <p:tavLst>
                                        <p:tav tm="0">
                                          <p:val>
                                            <p:strVal val="0"/>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up)">
                                      <p:cBhvr>
                                        <p:cTn id="28"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1"/>
          <p:cNvPicPr>
            <a:picLocks noChangeAspect="1"/>
          </p:cNvPicPr>
          <p:nvPr/>
        </p:nvPicPr>
        <p:blipFill rotWithShape="1">
          <a:blip r:embed="rId2">
            <a:extLst>
              <a:ext uri="{28A0092B-C50C-407E-A947-70E740481C1C}">
                <a14:useLocalDpi xmlns:a14="http://schemas.microsoft.com/office/drawing/2010/main" val="0"/>
              </a:ext>
            </a:extLst>
          </a:blip>
          <a:srcRect b="73704"/>
          <a:stretch/>
        </p:blipFill>
        <p:spPr>
          <a:xfrm>
            <a:off x="-23885" y="0"/>
            <a:ext cx="12215885" cy="1803400"/>
          </a:xfrm>
          <a:prstGeom prst="rect">
            <a:avLst/>
          </a:prstGeom>
        </p:spPr>
      </p:pic>
      <p:pic>
        <p:nvPicPr>
          <p:cNvPr id="3" name="图片 24"/>
          <p:cNvPicPr>
            <a:picLocks noChangeAspect="1"/>
          </p:cNvPicPr>
          <p:nvPr/>
        </p:nvPicPr>
        <p:blipFill rotWithShape="1">
          <a:blip r:embed="rId3">
            <a:extLst>
              <a:ext uri="{28A0092B-C50C-407E-A947-70E740481C1C}">
                <a14:useLocalDpi xmlns:a14="http://schemas.microsoft.com/office/drawing/2010/main" val="0"/>
              </a:ext>
            </a:extLst>
          </a:blip>
          <a:srcRect t="78333"/>
          <a:stretch/>
        </p:blipFill>
        <p:spPr>
          <a:xfrm>
            <a:off x="-45146" y="5372100"/>
            <a:ext cx="12258405" cy="1485900"/>
          </a:xfrm>
          <a:prstGeom prst="rect">
            <a:avLst/>
          </a:prstGeom>
        </p:spPr>
      </p:pic>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1260" y="4508589"/>
            <a:ext cx="2692400" cy="2692400"/>
          </a:xfrm>
          <a:prstGeom prst="rect">
            <a:avLst/>
          </a:prstGeom>
        </p:spPr>
      </p:pic>
      <p:grpSp>
        <p:nvGrpSpPr>
          <p:cNvPr id="7" name="Group 6"/>
          <p:cNvGrpSpPr/>
          <p:nvPr/>
        </p:nvGrpSpPr>
        <p:grpSpPr>
          <a:xfrm>
            <a:off x="-7494" y="76123"/>
            <a:ext cx="12008994" cy="1543127"/>
            <a:chOff x="183006" y="76123"/>
            <a:chExt cx="12008994" cy="1839425"/>
          </a:xfrm>
        </p:grpSpPr>
        <p:grpSp>
          <p:nvGrpSpPr>
            <p:cNvPr id="8" name="Group 7"/>
            <p:cNvGrpSpPr/>
            <p:nvPr/>
          </p:nvGrpSpPr>
          <p:grpSpPr>
            <a:xfrm>
              <a:off x="1180930" y="177791"/>
              <a:ext cx="11011070" cy="1737757"/>
              <a:chOff x="919673" y="138603"/>
              <a:chExt cx="11011070" cy="1737757"/>
            </a:xfrm>
            <a:effectLst>
              <a:outerShdw blurRad="50800" dist="38100" dir="16200000" rotWithShape="0">
                <a:prstClr val="black">
                  <a:alpha val="40000"/>
                </a:prstClr>
              </a:outerShdw>
            </a:effectLst>
          </p:grpSpPr>
          <p:grpSp>
            <p:nvGrpSpPr>
              <p:cNvPr id="10" name="Group 9"/>
              <p:cNvGrpSpPr/>
              <p:nvPr/>
            </p:nvGrpSpPr>
            <p:grpSpPr>
              <a:xfrm>
                <a:off x="919673" y="197904"/>
                <a:ext cx="11011070" cy="1678456"/>
                <a:chOff x="994238" y="364022"/>
                <a:chExt cx="11011070" cy="1939194"/>
              </a:xfrm>
            </p:grpSpPr>
            <p:sp>
              <p:nvSpPr>
                <p:cNvPr id="12" name="Rectangle: Rounded Corners 19"/>
                <p:cNvSpPr/>
                <p:nvPr/>
              </p:nvSpPr>
              <p:spPr>
                <a:xfrm>
                  <a:off x="1122370" y="529443"/>
                  <a:ext cx="10882938" cy="1773773"/>
                </a:xfrm>
                <a:prstGeom prst="roundRect">
                  <a:avLst/>
                </a:prstGeom>
                <a:solidFill>
                  <a:srgbClr val="CCCE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
                <p:cNvSpPr/>
                <p:nvPr/>
              </p:nvSpPr>
              <p:spPr>
                <a:xfrm>
                  <a:off x="994238" y="364022"/>
                  <a:ext cx="10882938" cy="1831486"/>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Box 10"/>
              <p:cNvSpPr txBox="1"/>
              <p:nvPr/>
            </p:nvSpPr>
            <p:spPr>
              <a:xfrm>
                <a:off x="1060429" y="138603"/>
                <a:ext cx="10568501" cy="1200329"/>
              </a:xfrm>
              <a:prstGeom prst="rect">
                <a:avLst/>
              </a:prstGeom>
              <a:noFill/>
            </p:spPr>
            <p:txBody>
              <a:bodyPr wrap="square" rtlCol="0">
                <a:spAutoFit/>
              </a:bodyPr>
              <a:lstStyle/>
              <a:p>
                <a:pPr algn="just"/>
                <a:r>
                  <a:rPr lang="en-US" sz="3600" b="1">
                    <a:solidFill>
                      <a:schemeClr val="accent2">
                        <a:lumMod val="75000"/>
                      </a:schemeClr>
                    </a:solidFill>
                    <a:latin typeface="Arial" panose="020B0604020202020204" pitchFamily="34" charset="0"/>
                    <a:cs typeface="Arial" panose="020B0604020202020204" pitchFamily="34" charset="0"/>
                  </a:rPr>
                  <a:t>5</a:t>
                </a:r>
                <a:r>
                  <a:rPr lang="en-US" sz="3600" b="1">
                    <a:solidFill>
                      <a:srgbClr val="002060"/>
                    </a:solidFill>
                    <a:latin typeface="Arial" panose="020B0604020202020204" pitchFamily="34" charset="0"/>
                    <a:cs typeface="Arial" panose="020B0604020202020204" pitchFamily="34" charset="0"/>
                  </a:rPr>
                  <a:t>. Nhận xét về đặc điểm của Long và Khánh thể hiện qua hành động, lời nói của từng nhân vật.</a:t>
                </a:r>
                <a:endParaRPr lang="en-US" sz="3600" b="1" dirty="0">
                  <a:solidFill>
                    <a:srgbClr val="002060"/>
                  </a:solidFill>
                  <a:latin typeface="Arial" panose="020B0604020202020204" pitchFamily="34" charset="0"/>
                  <a:cs typeface="Arial" panose="020B0604020202020204" pitchFamily="34" charset="0"/>
                </a:endParaRPr>
              </a:p>
            </p:txBody>
          </p:sp>
        </p:grpSp>
        <p:pic>
          <p:nvPicPr>
            <p:cNvPr id="9" name="图片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3006" y="76123"/>
              <a:ext cx="1324454" cy="1746199"/>
            </a:xfrm>
            <a:prstGeom prst="rect">
              <a:avLst/>
            </a:prstGeom>
          </p:spPr>
        </p:pic>
      </p:grpSp>
      <p:graphicFrame>
        <p:nvGraphicFramePr>
          <p:cNvPr id="6" name="Table 5"/>
          <p:cNvGraphicFramePr>
            <a:graphicFrameLocks noGrp="1"/>
          </p:cNvGraphicFramePr>
          <p:nvPr/>
        </p:nvGraphicFramePr>
        <p:xfrm>
          <a:off x="305383" y="1640901"/>
          <a:ext cx="11567985" cy="5180499"/>
        </p:xfrm>
        <a:graphic>
          <a:graphicData uri="http://schemas.openxmlformats.org/drawingml/2006/table">
            <a:tbl>
              <a:tblPr firstRow="1" bandRow="1">
                <a:tableStyleId>{D7AC3CCA-C797-4891-BE02-D94E43425B78}</a:tableStyleId>
              </a:tblPr>
              <a:tblGrid>
                <a:gridCol w="1945997">
                  <a:extLst>
                    <a:ext uri="{9D8B030D-6E8A-4147-A177-3AD203B41FA5}">
                      <a16:colId xmlns:a16="http://schemas.microsoft.com/office/drawing/2014/main" val="1515413346"/>
                    </a:ext>
                  </a:extLst>
                </a:gridCol>
                <a:gridCol w="6060981">
                  <a:extLst>
                    <a:ext uri="{9D8B030D-6E8A-4147-A177-3AD203B41FA5}">
                      <a16:colId xmlns:a16="http://schemas.microsoft.com/office/drawing/2014/main" val="1311462016"/>
                    </a:ext>
                  </a:extLst>
                </a:gridCol>
                <a:gridCol w="3561007">
                  <a:extLst>
                    <a:ext uri="{9D8B030D-6E8A-4147-A177-3AD203B41FA5}">
                      <a16:colId xmlns:a16="http://schemas.microsoft.com/office/drawing/2014/main" val="4052202838"/>
                    </a:ext>
                  </a:extLst>
                </a:gridCol>
              </a:tblGrid>
              <a:tr h="540975">
                <a:tc>
                  <a:txBody>
                    <a:bodyPr/>
                    <a:lstStyle/>
                    <a:p>
                      <a:pPr algn="ctr"/>
                      <a:endParaRPr lang="en-US" sz="1600"/>
                    </a:p>
                  </a:txBody>
                  <a:tcPr anchor="ctr">
                    <a:solidFill>
                      <a:srgbClr val="92D050"/>
                    </a:solidFill>
                  </a:tcPr>
                </a:tc>
                <a:tc>
                  <a:txBody>
                    <a:bodyPr/>
                    <a:lstStyle/>
                    <a:p>
                      <a:pPr algn="ctr"/>
                      <a:r>
                        <a:rPr lang="en-US" sz="3200">
                          <a:latin typeface="UTM Avo" panose="02040603050506020204" pitchFamily="18" charset="0"/>
                        </a:rPr>
                        <a:t>Long </a:t>
                      </a:r>
                    </a:p>
                  </a:txBody>
                  <a:tcPr anchor="ctr">
                    <a:solidFill>
                      <a:srgbClr val="92D050"/>
                    </a:solidFill>
                  </a:tcPr>
                </a:tc>
                <a:tc>
                  <a:txBody>
                    <a:bodyPr/>
                    <a:lstStyle/>
                    <a:p>
                      <a:pPr algn="ctr"/>
                      <a:r>
                        <a:rPr lang="en-US" sz="3200">
                          <a:latin typeface="UTM Avo" panose="02040603050506020204" pitchFamily="18" charset="0"/>
                        </a:rPr>
                        <a:t>Khánh</a:t>
                      </a:r>
                      <a:r>
                        <a:rPr lang="en-US" sz="3200" baseline="0">
                          <a:latin typeface="UTM Avo" panose="02040603050506020204" pitchFamily="18" charset="0"/>
                        </a:rPr>
                        <a:t> </a:t>
                      </a:r>
                      <a:endParaRPr lang="en-US" sz="3200">
                        <a:latin typeface="UTM Avo" panose="02040603050506020204" pitchFamily="18" charset="0"/>
                      </a:endParaRPr>
                    </a:p>
                  </a:txBody>
                  <a:tcPr anchor="ctr">
                    <a:solidFill>
                      <a:srgbClr val="92D050"/>
                    </a:solidFill>
                  </a:tcPr>
                </a:tc>
                <a:extLst>
                  <a:ext uri="{0D108BD9-81ED-4DB2-BD59-A6C34878D82A}">
                    <a16:rowId xmlns:a16="http://schemas.microsoft.com/office/drawing/2014/main" val="3617890963"/>
                  </a:ext>
                </a:extLst>
              </a:tr>
              <a:tr h="2924979">
                <a:tc>
                  <a:txBody>
                    <a:bodyPr/>
                    <a:lstStyle/>
                    <a:p>
                      <a:pPr algn="ctr"/>
                      <a:r>
                        <a:rPr lang="en-US" sz="3200">
                          <a:ln>
                            <a:solidFill>
                              <a:srgbClr val="CC3300"/>
                            </a:solidFill>
                          </a:ln>
                          <a:solidFill>
                            <a:srgbClr val="C00000"/>
                          </a:solidFill>
                          <a:latin typeface="UTM Avo" panose="02040603050506020204" pitchFamily="18" charset="0"/>
                        </a:rPr>
                        <a:t>Hành</a:t>
                      </a:r>
                      <a:r>
                        <a:rPr lang="en-US" sz="3200" baseline="0">
                          <a:ln>
                            <a:solidFill>
                              <a:srgbClr val="CC3300"/>
                            </a:solidFill>
                          </a:ln>
                          <a:solidFill>
                            <a:srgbClr val="C00000"/>
                          </a:solidFill>
                          <a:latin typeface="UTM Avo" panose="02040603050506020204" pitchFamily="18" charset="0"/>
                        </a:rPr>
                        <a:t> động</a:t>
                      </a:r>
                      <a:endParaRPr lang="en-US" sz="3200">
                        <a:ln>
                          <a:solidFill>
                            <a:srgbClr val="CC3300"/>
                          </a:solidFill>
                        </a:ln>
                        <a:solidFill>
                          <a:srgbClr val="C00000"/>
                        </a:solidFill>
                        <a:latin typeface="UTM Avo" panose="02040603050506020204" pitchFamily="18" charset="0"/>
                      </a:endParaRPr>
                    </a:p>
                  </a:txBody>
                  <a:tcPr anchor="ctr">
                    <a:solidFill>
                      <a:schemeClr val="bg1"/>
                    </a:solidFill>
                  </a:tcPr>
                </a:tc>
                <a:tc>
                  <a:txBody>
                    <a:bodyPr/>
                    <a:lstStyle/>
                    <a:p>
                      <a:pPr marL="342900" indent="-342900">
                        <a:buFontTx/>
                        <a:buChar char="-"/>
                      </a:pPr>
                      <a:r>
                        <a:rPr lang="en-US" sz="2500">
                          <a:ln>
                            <a:solidFill>
                              <a:srgbClr val="002060"/>
                            </a:solidFill>
                          </a:ln>
                          <a:solidFill>
                            <a:srgbClr val="002060"/>
                          </a:solidFill>
                          <a:latin typeface="UTM Aptima" panose="02040603050506020204" pitchFamily="18" charset="0"/>
                        </a:rPr>
                        <a:t>Cố</a:t>
                      </a:r>
                      <a:r>
                        <a:rPr lang="en-US" sz="2500" baseline="0">
                          <a:ln>
                            <a:solidFill>
                              <a:srgbClr val="002060"/>
                            </a:solidFill>
                          </a:ln>
                          <a:solidFill>
                            <a:srgbClr val="002060"/>
                          </a:solidFill>
                          <a:latin typeface="UTM Aptima" panose="02040603050506020204" pitchFamily="18" charset="0"/>
                        </a:rPr>
                        <a:t> gắng làm mọi thứ khác anh.</a:t>
                      </a:r>
                    </a:p>
                    <a:p>
                      <a:pPr marL="285750" indent="-285750">
                        <a:buFontTx/>
                        <a:buChar char="-"/>
                      </a:pPr>
                      <a:r>
                        <a:rPr lang="en-US" sz="2500" baseline="0">
                          <a:ln>
                            <a:solidFill>
                              <a:srgbClr val="002060"/>
                            </a:solidFill>
                          </a:ln>
                          <a:solidFill>
                            <a:srgbClr val="002060"/>
                          </a:solidFill>
                          <a:latin typeface="UTM Aptima" panose="02040603050506020204" pitchFamily="18" charset="0"/>
                        </a:rPr>
                        <a:t>Hỏi bạn bè nguyên nhân các bạn không nhầm lẫn khi cổ vũ mình và anh Khánh.</a:t>
                      </a:r>
                    </a:p>
                    <a:p>
                      <a:pPr marL="285750" indent="-285750">
                        <a:buFontTx/>
                        <a:buChar char="-"/>
                      </a:pPr>
                      <a:r>
                        <a:rPr lang="en-US" sz="2500" baseline="0">
                          <a:ln>
                            <a:solidFill>
                              <a:srgbClr val="002060"/>
                            </a:solidFill>
                          </a:ln>
                          <a:solidFill>
                            <a:srgbClr val="002060"/>
                          </a:solidFill>
                          <a:latin typeface="UTM Aptima" panose="02040603050506020204" pitchFamily="18" charset="0"/>
                        </a:rPr>
                        <a:t>Phá lên cười khi nhận ra mình và anh Khánh chỉ giống nhau vẻ bề ngoài, thực chất mỗi người một vẻ, không ai giống ai.</a:t>
                      </a:r>
                      <a:endParaRPr lang="en-US" sz="2500">
                        <a:ln>
                          <a:solidFill>
                            <a:srgbClr val="002060"/>
                          </a:solidFill>
                        </a:ln>
                        <a:solidFill>
                          <a:srgbClr val="002060"/>
                        </a:solidFill>
                      </a:endParaRPr>
                    </a:p>
                  </a:txBody>
                  <a:tcPr>
                    <a:solidFill>
                      <a:schemeClr val="bg1"/>
                    </a:solidFill>
                  </a:tcPr>
                </a:tc>
                <a:tc>
                  <a:txBody>
                    <a:bodyPr/>
                    <a:lstStyle/>
                    <a:p>
                      <a:r>
                        <a:rPr lang="en-US" sz="2600">
                          <a:ln>
                            <a:solidFill>
                              <a:srgbClr val="002060"/>
                            </a:solidFill>
                          </a:ln>
                          <a:solidFill>
                            <a:srgbClr val="002060"/>
                          </a:solidFill>
                          <a:latin typeface="UTM Aptima" panose="02040603050506020204" pitchFamily="18" charset="0"/>
                        </a:rPr>
                        <a:t>- Không</a:t>
                      </a:r>
                      <a:r>
                        <a:rPr lang="en-US" sz="2600" baseline="0">
                          <a:ln>
                            <a:solidFill>
                              <a:srgbClr val="002060"/>
                            </a:solidFill>
                          </a:ln>
                          <a:solidFill>
                            <a:srgbClr val="002060"/>
                          </a:solidFill>
                          <a:latin typeface="UTM Aptima" panose="02040603050506020204" pitchFamily="18" charset="0"/>
                        </a:rPr>
                        <a:t> bận tâm đến việc hai anh em giống nhau.</a:t>
                      </a:r>
                      <a:endParaRPr lang="en-US" sz="2600">
                        <a:ln>
                          <a:solidFill>
                            <a:srgbClr val="002060"/>
                          </a:solidFill>
                        </a:ln>
                        <a:solidFill>
                          <a:srgbClr val="002060"/>
                        </a:solidFill>
                        <a:latin typeface="UTM Aptima" panose="02040603050506020204" pitchFamily="18" charset="0"/>
                      </a:endParaRPr>
                    </a:p>
                  </a:txBody>
                  <a:tcPr>
                    <a:solidFill>
                      <a:schemeClr val="bg1"/>
                    </a:solidFill>
                  </a:tcPr>
                </a:tc>
                <a:extLst>
                  <a:ext uri="{0D108BD9-81ED-4DB2-BD59-A6C34878D82A}">
                    <a16:rowId xmlns:a16="http://schemas.microsoft.com/office/drawing/2014/main" val="2243174084"/>
                  </a:ext>
                </a:extLst>
              </a:tr>
              <a:tr h="1503494">
                <a:tc>
                  <a:txBody>
                    <a:bodyPr/>
                    <a:lstStyle/>
                    <a:p>
                      <a:pPr algn="ctr"/>
                      <a:r>
                        <a:rPr lang="en-US" sz="3200">
                          <a:ln>
                            <a:solidFill>
                              <a:srgbClr val="CC3300"/>
                            </a:solidFill>
                          </a:ln>
                          <a:solidFill>
                            <a:srgbClr val="C00000"/>
                          </a:solidFill>
                          <a:latin typeface="UTM Avo" panose="02040603050506020204" pitchFamily="18" charset="0"/>
                        </a:rPr>
                        <a:t>Lời</a:t>
                      </a:r>
                      <a:r>
                        <a:rPr lang="en-US" sz="3200" baseline="0">
                          <a:ln>
                            <a:solidFill>
                              <a:srgbClr val="CC3300"/>
                            </a:solidFill>
                          </a:ln>
                          <a:solidFill>
                            <a:srgbClr val="C00000"/>
                          </a:solidFill>
                          <a:latin typeface="UTM Avo" panose="02040603050506020204" pitchFamily="18" charset="0"/>
                        </a:rPr>
                        <a:t> nói</a:t>
                      </a:r>
                      <a:endParaRPr lang="en-US" sz="3200">
                        <a:ln>
                          <a:solidFill>
                            <a:srgbClr val="CC3300"/>
                          </a:solidFill>
                        </a:ln>
                        <a:solidFill>
                          <a:srgbClr val="C00000"/>
                        </a:solidFill>
                        <a:latin typeface="UTM Avo" panose="02040603050506020204" pitchFamily="18" charset="0"/>
                      </a:endParaRPr>
                    </a:p>
                  </a:txBody>
                  <a:tcPr anchor="ctr">
                    <a:solidFill>
                      <a:schemeClr val="bg1"/>
                    </a:solidFill>
                  </a:tcPr>
                </a:tc>
                <a:tc>
                  <a:txBody>
                    <a:bodyPr/>
                    <a:lstStyle/>
                    <a:p>
                      <a:r>
                        <a:rPr lang="en-US" sz="2600">
                          <a:ln>
                            <a:solidFill>
                              <a:srgbClr val="002060"/>
                            </a:solidFill>
                          </a:ln>
                          <a:solidFill>
                            <a:srgbClr val="002060"/>
                          </a:solidFill>
                          <a:latin typeface="UTM Aptima" panose="02040603050506020204" pitchFamily="18" charset="0"/>
                        </a:rPr>
                        <a:t>Tôi</a:t>
                      </a:r>
                      <a:r>
                        <a:rPr lang="en-US" sz="2600" baseline="0">
                          <a:ln>
                            <a:solidFill>
                              <a:srgbClr val="002060"/>
                            </a:solidFill>
                          </a:ln>
                          <a:solidFill>
                            <a:srgbClr val="002060"/>
                          </a:solidFill>
                          <a:latin typeface="UTM Aptima" panose="02040603050506020204" pitchFamily="18" charset="0"/>
                        </a:rPr>
                        <a:t> là Long, tôi chẳng giống ai hết.</a:t>
                      </a:r>
                      <a:endParaRPr lang="en-US" sz="2600">
                        <a:ln>
                          <a:solidFill>
                            <a:srgbClr val="002060"/>
                          </a:solidFill>
                        </a:ln>
                        <a:solidFill>
                          <a:srgbClr val="002060"/>
                        </a:solidFill>
                        <a:latin typeface="UTM Aptima" panose="02040603050506020204" pitchFamily="18" charset="0"/>
                      </a:endParaRPr>
                    </a:p>
                  </a:txBody>
                  <a:tcPr>
                    <a:solidFill>
                      <a:schemeClr val="bg1"/>
                    </a:solidFill>
                  </a:tcPr>
                </a:tc>
                <a:tc>
                  <a:txBody>
                    <a:bodyPr/>
                    <a:lstStyle/>
                    <a:p>
                      <a:r>
                        <a:rPr lang="en-US" sz="2600">
                          <a:ln>
                            <a:solidFill>
                              <a:srgbClr val="002060"/>
                            </a:solidFill>
                          </a:ln>
                          <a:solidFill>
                            <a:srgbClr val="002060"/>
                          </a:solidFill>
                          <a:latin typeface="UTM Aptima" panose="02040603050506020204" pitchFamily="18" charset="0"/>
                        </a:rPr>
                        <a:t>Đôi</a:t>
                      </a:r>
                      <a:r>
                        <a:rPr lang="en-US" sz="2600" baseline="0">
                          <a:ln>
                            <a:solidFill>
                              <a:srgbClr val="002060"/>
                            </a:solidFill>
                          </a:ln>
                          <a:solidFill>
                            <a:srgbClr val="002060"/>
                          </a:solidFill>
                          <a:latin typeface="UTM Aptima" panose="02040603050506020204" pitchFamily="18" charset="0"/>
                        </a:rPr>
                        <a:t> khi giống nhau cũng hay mà, chỉ cần không bị phạt nhầm là được.</a:t>
                      </a:r>
                      <a:endParaRPr lang="en-US" sz="2600">
                        <a:ln>
                          <a:solidFill>
                            <a:srgbClr val="002060"/>
                          </a:solidFill>
                        </a:ln>
                        <a:solidFill>
                          <a:srgbClr val="002060"/>
                        </a:solidFill>
                        <a:latin typeface="UTM Aptima" panose="02040603050506020204" pitchFamily="18" charset="0"/>
                      </a:endParaRPr>
                    </a:p>
                  </a:txBody>
                  <a:tcPr>
                    <a:solidFill>
                      <a:schemeClr val="bg1"/>
                    </a:solidFill>
                  </a:tcPr>
                </a:tc>
                <a:extLst>
                  <a:ext uri="{0D108BD9-81ED-4DB2-BD59-A6C34878D82A}">
                    <a16:rowId xmlns:a16="http://schemas.microsoft.com/office/drawing/2014/main" val="1421662357"/>
                  </a:ext>
                </a:extLst>
              </a:tr>
            </a:tbl>
          </a:graphicData>
        </a:graphic>
      </p:graphicFrame>
    </p:spTree>
    <p:extLst>
      <p:ext uri="{BB962C8B-B14F-4D97-AF65-F5344CB8AC3E}">
        <p14:creationId xmlns:p14="http://schemas.microsoft.com/office/powerpoint/2010/main" val="858061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1"/>
          <p:cNvPicPr>
            <a:picLocks noChangeAspect="1"/>
          </p:cNvPicPr>
          <p:nvPr/>
        </p:nvPicPr>
        <p:blipFill rotWithShape="1">
          <a:blip r:embed="rId2">
            <a:extLst>
              <a:ext uri="{28A0092B-C50C-407E-A947-70E740481C1C}">
                <a14:useLocalDpi xmlns:a14="http://schemas.microsoft.com/office/drawing/2010/main" val="0"/>
              </a:ext>
            </a:extLst>
          </a:blip>
          <a:srcRect b="73704"/>
          <a:stretch/>
        </p:blipFill>
        <p:spPr>
          <a:xfrm>
            <a:off x="-23885" y="0"/>
            <a:ext cx="12215885" cy="1803400"/>
          </a:xfrm>
          <a:prstGeom prst="rect">
            <a:avLst/>
          </a:prstGeom>
        </p:spPr>
      </p:pic>
      <p:pic>
        <p:nvPicPr>
          <p:cNvPr id="3" name="图片 24"/>
          <p:cNvPicPr>
            <a:picLocks noChangeAspect="1"/>
          </p:cNvPicPr>
          <p:nvPr/>
        </p:nvPicPr>
        <p:blipFill rotWithShape="1">
          <a:blip r:embed="rId3">
            <a:extLst>
              <a:ext uri="{28A0092B-C50C-407E-A947-70E740481C1C}">
                <a14:useLocalDpi xmlns:a14="http://schemas.microsoft.com/office/drawing/2010/main" val="0"/>
              </a:ext>
            </a:extLst>
          </a:blip>
          <a:srcRect t="78333"/>
          <a:stretch/>
        </p:blipFill>
        <p:spPr>
          <a:xfrm>
            <a:off x="-45146" y="5372100"/>
            <a:ext cx="12258405" cy="1485900"/>
          </a:xfrm>
          <a:prstGeom prst="rect">
            <a:avLst/>
          </a:prstGeom>
        </p:spPr>
      </p:pic>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53487" y="4820351"/>
            <a:ext cx="2692400" cy="2692400"/>
          </a:xfrm>
          <a:prstGeom prst="rect">
            <a:avLst/>
          </a:prstGeom>
        </p:spPr>
      </p:pic>
      <p:grpSp>
        <p:nvGrpSpPr>
          <p:cNvPr id="7" name="Group 6"/>
          <p:cNvGrpSpPr/>
          <p:nvPr/>
        </p:nvGrpSpPr>
        <p:grpSpPr>
          <a:xfrm>
            <a:off x="-7494" y="76123"/>
            <a:ext cx="12008994" cy="1543127"/>
            <a:chOff x="183006" y="76123"/>
            <a:chExt cx="12008994" cy="1839425"/>
          </a:xfrm>
        </p:grpSpPr>
        <p:grpSp>
          <p:nvGrpSpPr>
            <p:cNvPr id="8" name="Group 7"/>
            <p:cNvGrpSpPr/>
            <p:nvPr/>
          </p:nvGrpSpPr>
          <p:grpSpPr>
            <a:xfrm>
              <a:off x="1180930" y="177791"/>
              <a:ext cx="11011070" cy="1737757"/>
              <a:chOff x="919673" y="138603"/>
              <a:chExt cx="11011070" cy="1737757"/>
            </a:xfrm>
            <a:effectLst>
              <a:outerShdw blurRad="50800" dist="38100" dir="16200000" rotWithShape="0">
                <a:prstClr val="black">
                  <a:alpha val="40000"/>
                </a:prstClr>
              </a:outerShdw>
            </a:effectLst>
          </p:grpSpPr>
          <p:grpSp>
            <p:nvGrpSpPr>
              <p:cNvPr id="10" name="Group 9"/>
              <p:cNvGrpSpPr/>
              <p:nvPr/>
            </p:nvGrpSpPr>
            <p:grpSpPr>
              <a:xfrm>
                <a:off x="919673" y="197904"/>
                <a:ext cx="11011070" cy="1678456"/>
                <a:chOff x="994238" y="364022"/>
                <a:chExt cx="11011070" cy="1939194"/>
              </a:xfrm>
            </p:grpSpPr>
            <p:sp>
              <p:nvSpPr>
                <p:cNvPr id="12" name="Rectangle: Rounded Corners 19"/>
                <p:cNvSpPr/>
                <p:nvPr/>
              </p:nvSpPr>
              <p:spPr>
                <a:xfrm>
                  <a:off x="1122370" y="529443"/>
                  <a:ext cx="10882938" cy="1773773"/>
                </a:xfrm>
                <a:prstGeom prst="roundRect">
                  <a:avLst/>
                </a:prstGeom>
                <a:solidFill>
                  <a:srgbClr val="CCCE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
                <p:cNvSpPr/>
                <p:nvPr/>
              </p:nvSpPr>
              <p:spPr>
                <a:xfrm>
                  <a:off x="994238" y="364022"/>
                  <a:ext cx="10882938" cy="1831486"/>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Box 10"/>
              <p:cNvSpPr txBox="1"/>
              <p:nvPr/>
            </p:nvSpPr>
            <p:spPr>
              <a:xfrm>
                <a:off x="1060429" y="138603"/>
                <a:ext cx="10568501" cy="1200329"/>
              </a:xfrm>
              <a:prstGeom prst="rect">
                <a:avLst/>
              </a:prstGeom>
              <a:noFill/>
            </p:spPr>
            <p:txBody>
              <a:bodyPr wrap="square" rtlCol="0">
                <a:spAutoFit/>
              </a:bodyPr>
              <a:lstStyle/>
              <a:p>
                <a:pPr algn="just"/>
                <a:r>
                  <a:rPr lang="en-US" sz="3600" b="1">
                    <a:solidFill>
                      <a:schemeClr val="accent2">
                        <a:lumMod val="75000"/>
                      </a:schemeClr>
                    </a:solidFill>
                    <a:latin typeface="Arial" panose="020B0604020202020204" pitchFamily="34" charset="0"/>
                    <a:cs typeface="Arial" panose="020B0604020202020204" pitchFamily="34" charset="0"/>
                  </a:rPr>
                  <a:t>5</a:t>
                </a:r>
                <a:r>
                  <a:rPr lang="en-US" sz="3600" b="1">
                    <a:solidFill>
                      <a:srgbClr val="002060"/>
                    </a:solidFill>
                    <a:latin typeface="Arial" panose="020B0604020202020204" pitchFamily="34" charset="0"/>
                    <a:cs typeface="Arial" panose="020B0604020202020204" pitchFamily="34" charset="0"/>
                  </a:rPr>
                  <a:t>. Nhận xét về đặc điểm của Long và Khánh thể hiện qua hành động, lời nói của từng nhân vật.</a:t>
                </a:r>
                <a:endParaRPr lang="en-US" sz="3600" b="1" dirty="0">
                  <a:solidFill>
                    <a:srgbClr val="002060"/>
                  </a:solidFill>
                  <a:latin typeface="Arial" panose="020B0604020202020204" pitchFamily="34" charset="0"/>
                  <a:cs typeface="Arial" panose="020B0604020202020204" pitchFamily="34" charset="0"/>
                </a:endParaRPr>
              </a:p>
            </p:txBody>
          </p:sp>
        </p:grpSp>
        <p:pic>
          <p:nvPicPr>
            <p:cNvPr id="9" name="图片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3006" y="76123"/>
              <a:ext cx="1324454" cy="1746199"/>
            </a:xfrm>
            <a:prstGeom prst="rect">
              <a:avLst/>
            </a:prstGeom>
          </p:spPr>
        </p:pic>
      </p:grpSp>
      <p:sp>
        <p:nvSpPr>
          <p:cNvPr id="15" name="圆角矩形 53"/>
          <p:cNvSpPr/>
          <p:nvPr/>
        </p:nvSpPr>
        <p:spPr>
          <a:xfrm>
            <a:off x="2853660" y="1923515"/>
            <a:ext cx="9147840" cy="4582494"/>
          </a:xfrm>
          <a:prstGeom prst="roundRect">
            <a:avLst>
              <a:gd name="adj" fmla="val 10653"/>
            </a:avLst>
          </a:prstGeom>
          <a:solidFill>
            <a:schemeClr val="bg1"/>
          </a:solidFill>
          <a:ln w="38100">
            <a:solidFill>
              <a:srgbClr val="91F0FD"/>
            </a:solidFill>
          </a:ln>
          <a:effectLst>
            <a:outerShdw blurRad="1651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ysClr val="windowText" lastClr="000000"/>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16" name="TextBox 15"/>
          <p:cNvSpPr txBox="1"/>
          <p:nvPr/>
        </p:nvSpPr>
        <p:spPr>
          <a:xfrm>
            <a:off x="3159158" y="2134678"/>
            <a:ext cx="8639621" cy="4031873"/>
          </a:xfrm>
          <a:prstGeom prst="rect">
            <a:avLst/>
          </a:prstGeom>
          <a:noFill/>
        </p:spPr>
        <p:txBody>
          <a:bodyPr wrap="square" rtlCol="0">
            <a:spAutoFit/>
          </a:bodyPr>
          <a:lstStyle/>
          <a:p>
            <a:pPr algn="just"/>
            <a:r>
              <a:rPr lang="en-US" sz="3200" b="1">
                <a:latin typeface="UTM Aptima" panose="02040603050506020204" pitchFamily="18" charset="0"/>
              </a:rPr>
              <a:t>- </a:t>
            </a:r>
            <a:r>
              <a:rPr lang="en-US" sz="3200" b="1">
                <a:solidFill>
                  <a:srgbClr val="FF0000"/>
                </a:solidFill>
                <a:latin typeface="UTM Aptima" panose="02040603050506020204" pitchFamily="18" charset="0"/>
              </a:rPr>
              <a:t>Long</a:t>
            </a:r>
            <a:r>
              <a:rPr lang="en-US" sz="3200" b="1">
                <a:latin typeface="UTM Aptima" panose="02040603050506020204" pitchFamily="18" charset="0"/>
              </a:rPr>
              <a:t> là người khá nghiêm túc, chậm rãi, hay suy nghĩ. Long luôn muốn khẳng định bản thân, muốn mình đặc biệt và là duy nhất. </a:t>
            </a:r>
          </a:p>
          <a:p>
            <a:pPr algn="just"/>
            <a:r>
              <a:rPr lang="en-US" sz="3200" b="1">
                <a:latin typeface="UTM Aptima" panose="02040603050506020204" pitchFamily="18" charset="0"/>
              </a:rPr>
              <a:t>- </a:t>
            </a:r>
            <a:r>
              <a:rPr lang="en-US" sz="3200" b="1">
                <a:solidFill>
                  <a:srgbClr val="0070C0"/>
                </a:solidFill>
                <a:latin typeface="UTM Aptima" panose="02040603050506020204" pitchFamily="18" charset="0"/>
              </a:rPr>
              <a:t>Khánh</a:t>
            </a:r>
            <a:r>
              <a:rPr lang="en-US" sz="3200" b="1">
                <a:latin typeface="UTM Aptima" panose="02040603050506020204" pitchFamily="18" charset="0"/>
              </a:rPr>
              <a:t> là nhanh nhẹn, hài hước, suy nghĩ đơn giản, không quá coi trọng nét tương đồng về hình thức, hiểu rõ việc mình và em thực chất khác nhau về tính cách, nên việc giống nhau không khiến Khánh phải bận tâm.</a:t>
            </a:r>
          </a:p>
        </p:txBody>
      </p:sp>
      <p:pic>
        <p:nvPicPr>
          <p:cNvPr id="17" name="图片 1"/>
          <p:cNvPicPr>
            <a:picLocks noChangeAspect="1"/>
          </p:cNvPicPr>
          <p:nvPr/>
        </p:nvPicPr>
        <p:blipFill rotWithShape="1">
          <a:blip r:embed="rId6" cstate="print">
            <a:extLst>
              <a:ext uri="{28A0092B-C50C-407E-A947-70E740481C1C}">
                <a14:useLocalDpi xmlns:a14="http://schemas.microsoft.com/office/drawing/2010/main" val="0"/>
              </a:ext>
            </a:extLst>
          </a:blip>
          <a:srcRect l="19586" b="8272"/>
          <a:stretch/>
        </p:blipFill>
        <p:spPr>
          <a:xfrm>
            <a:off x="-603944" y="1702455"/>
            <a:ext cx="4625309" cy="5276070"/>
          </a:xfrm>
          <a:prstGeom prst="rect">
            <a:avLst/>
          </a:prstGeom>
        </p:spPr>
      </p:pic>
    </p:spTree>
    <p:extLst>
      <p:ext uri="{BB962C8B-B14F-4D97-AF65-F5344CB8AC3E}">
        <p14:creationId xmlns:p14="http://schemas.microsoft.com/office/powerpoint/2010/main" val="1865019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up)">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1"/>
          <p:cNvPicPr>
            <a:picLocks noChangeAspect="1"/>
          </p:cNvPicPr>
          <p:nvPr/>
        </p:nvPicPr>
        <p:blipFill rotWithShape="1">
          <a:blip r:embed="rId2">
            <a:extLst>
              <a:ext uri="{28A0092B-C50C-407E-A947-70E740481C1C}">
                <a14:useLocalDpi xmlns:a14="http://schemas.microsoft.com/office/drawing/2010/main" val="0"/>
              </a:ext>
            </a:extLst>
          </a:blip>
          <a:srcRect b="73704"/>
          <a:stretch/>
        </p:blipFill>
        <p:spPr>
          <a:xfrm>
            <a:off x="-23885" y="0"/>
            <a:ext cx="12215885" cy="1803400"/>
          </a:xfrm>
          <a:prstGeom prst="rect">
            <a:avLst/>
          </a:prstGeom>
        </p:spPr>
      </p:pic>
      <p:pic>
        <p:nvPicPr>
          <p:cNvPr id="3" name="图片 24"/>
          <p:cNvPicPr>
            <a:picLocks noChangeAspect="1"/>
          </p:cNvPicPr>
          <p:nvPr/>
        </p:nvPicPr>
        <p:blipFill rotWithShape="1">
          <a:blip r:embed="rId3">
            <a:extLst>
              <a:ext uri="{28A0092B-C50C-407E-A947-70E740481C1C}">
                <a14:useLocalDpi xmlns:a14="http://schemas.microsoft.com/office/drawing/2010/main" val="0"/>
              </a:ext>
            </a:extLst>
          </a:blip>
          <a:srcRect t="78333"/>
          <a:stretch/>
        </p:blipFill>
        <p:spPr>
          <a:xfrm>
            <a:off x="-45146" y="5372100"/>
            <a:ext cx="12258405" cy="1485900"/>
          </a:xfrm>
          <a:prstGeom prst="rect">
            <a:avLst/>
          </a:prstGeom>
        </p:spPr>
      </p:pic>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53487" y="4820351"/>
            <a:ext cx="2692400" cy="2692400"/>
          </a:xfrm>
          <a:prstGeom prst="rect">
            <a:avLst/>
          </a:prstGeom>
        </p:spPr>
      </p:pic>
      <p:grpSp>
        <p:nvGrpSpPr>
          <p:cNvPr id="7" name="Group 6"/>
          <p:cNvGrpSpPr/>
          <p:nvPr/>
        </p:nvGrpSpPr>
        <p:grpSpPr>
          <a:xfrm>
            <a:off x="-7494" y="76123"/>
            <a:ext cx="12104244" cy="1543127"/>
            <a:chOff x="183006" y="76123"/>
            <a:chExt cx="12104244" cy="1839425"/>
          </a:xfrm>
        </p:grpSpPr>
        <p:grpSp>
          <p:nvGrpSpPr>
            <p:cNvPr id="8" name="Group 7"/>
            <p:cNvGrpSpPr/>
            <p:nvPr/>
          </p:nvGrpSpPr>
          <p:grpSpPr>
            <a:xfrm>
              <a:off x="1180930" y="237092"/>
              <a:ext cx="11106320" cy="1678456"/>
              <a:chOff x="919673" y="197904"/>
              <a:chExt cx="11106320" cy="1678456"/>
            </a:xfrm>
            <a:effectLst>
              <a:outerShdw blurRad="50800" dist="38100" dir="16200000" rotWithShape="0">
                <a:prstClr val="black">
                  <a:alpha val="40000"/>
                </a:prstClr>
              </a:outerShdw>
            </a:effectLst>
          </p:grpSpPr>
          <p:grpSp>
            <p:nvGrpSpPr>
              <p:cNvPr id="10" name="Group 9"/>
              <p:cNvGrpSpPr/>
              <p:nvPr/>
            </p:nvGrpSpPr>
            <p:grpSpPr>
              <a:xfrm>
                <a:off x="919673" y="197904"/>
                <a:ext cx="11011070" cy="1678456"/>
                <a:chOff x="994238" y="364022"/>
                <a:chExt cx="11011070" cy="1939194"/>
              </a:xfrm>
            </p:grpSpPr>
            <p:sp>
              <p:nvSpPr>
                <p:cNvPr id="12" name="Rectangle: Rounded Corners 19"/>
                <p:cNvSpPr/>
                <p:nvPr/>
              </p:nvSpPr>
              <p:spPr>
                <a:xfrm>
                  <a:off x="1122370" y="529443"/>
                  <a:ext cx="10882938" cy="1773773"/>
                </a:xfrm>
                <a:prstGeom prst="roundRect">
                  <a:avLst/>
                </a:prstGeom>
                <a:solidFill>
                  <a:srgbClr val="CCCE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
                <p:cNvSpPr/>
                <p:nvPr/>
              </p:nvSpPr>
              <p:spPr>
                <a:xfrm>
                  <a:off x="994238" y="364022"/>
                  <a:ext cx="10882938" cy="1831486"/>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Box 10"/>
              <p:cNvSpPr txBox="1"/>
              <p:nvPr/>
            </p:nvSpPr>
            <p:spPr>
              <a:xfrm>
                <a:off x="1457492" y="575652"/>
                <a:ext cx="10568501" cy="770434"/>
              </a:xfrm>
              <a:prstGeom prst="rect">
                <a:avLst/>
              </a:prstGeom>
              <a:noFill/>
            </p:spPr>
            <p:txBody>
              <a:bodyPr wrap="square" rtlCol="0">
                <a:spAutoFit/>
              </a:bodyPr>
              <a:lstStyle/>
              <a:p>
                <a:pPr algn="just"/>
                <a:r>
                  <a:rPr lang="en-US" sz="3600" b="1" dirty="0" err="1">
                    <a:solidFill>
                      <a:schemeClr val="accent2">
                        <a:lumMod val="75000"/>
                      </a:schemeClr>
                    </a:solidFill>
                    <a:latin typeface="Arial" panose="020B0604020202020204" pitchFamily="34" charset="0"/>
                    <a:cs typeface="Arial" panose="020B0604020202020204" pitchFamily="34" charset="0"/>
                  </a:rPr>
                  <a:t>Bài</a:t>
                </a:r>
                <a:r>
                  <a:rPr lang="en-US" sz="3600" b="1" dirty="0">
                    <a:solidFill>
                      <a:schemeClr val="accent2">
                        <a:lumMod val="75000"/>
                      </a:schemeClr>
                    </a:solidFill>
                    <a:latin typeface="Arial" panose="020B0604020202020204" pitchFamily="34" charset="0"/>
                    <a:cs typeface="Arial" panose="020B0604020202020204" pitchFamily="34" charset="0"/>
                  </a:rPr>
                  <a:t> </a:t>
                </a:r>
                <a:r>
                  <a:rPr lang="en-US" sz="3600" b="1" dirty="0" err="1">
                    <a:solidFill>
                      <a:schemeClr val="accent2">
                        <a:lumMod val="75000"/>
                      </a:schemeClr>
                    </a:solidFill>
                    <a:latin typeface="Arial" panose="020B0604020202020204" pitchFamily="34" charset="0"/>
                    <a:cs typeface="Arial" panose="020B0604020202020204" pitchFamily="34" charset="0"/>
                  </a:rPr>
                  <a:t>tập</a:t>
                </a:r>
                <a:r>
                  <a:rPr lang="en-US" sz="3600" b="1" dirty="0">
                    <a:solidFill>
                      <a:schemeClr val="accent2">
                        <a:lumMod val="75000"/>
                      </a:schemeClr>
                    </a:solidFill>
                    <a:latin typeface="Arial" panose="020B0604020202020204" pitchFamily="34" charset="0"/>
                    <a:cs typeface="Arial" panose="020B0604020202020204" pitchFamily="34" charset="0"/>
                  </a:rPr>
                  <a:t> </a:t>
                </a:r>
                <a:r>
                  <a:rPr lang="en-US" sz="3600" b="1" dirty="0" err="1">
                    <a:solidFill>
                      <a:schemeClr val="accent2">
                        <a:lumMod val="75000"/>
                      </a:schemeClr>
                    </a:solidFill>
                    <a:latin typeface="Arial" panose="020B0604020202020204" pitchFamily="34" charset="0"/>
                    <a:cs typeface="Arial" panose="020B0604020202020204" pitchFamily="34" charset="0"/>
                  </a:rPr>
                  <a:t>đọc</a:t>
                </a:r>
                <a:r>
                  <a:rPr lang="en-US" sz="3600" b="1" dirty="0">
                    <a:solidFill>
                      <a:schemeClr val="accent2">
                        <a:lumMod val="75000"/>
                      </a:schemeClr>
                    </a:solidFill>
                    <a:latin typeface="Arial" panose="020B0604020202020204" pitchFamily="34" charset="0"/>
                    <a:cs typeface="Arial" panose="020B0604020202020204" pitchFamily="34" charset="0"/>
                  </a:rPr>
                  <a:t> </a:t>
                </a:r>
                <a:r>
                  <a:rPr lang="en-US" sz="3600" b="1" dirty="0" err="1">
                    <a:solidFill>
                      <a:schemeClr val="accent2">
                        <a:lumMod val="75000"/>
                      </a:schemeClr>
                    </a:solidFill>
                    <a:latin typeface="Arial" panose="020B0604020202020204" pitchFamily="34" charset="0"/>
                    <a:cs typeface="Arial" panose="020B0604020202020204" pitchFamily="34" charset="0"/>
                  </a:rPr>
                  <a:t>muốn</a:t>
                </a:r>
                <a:r>
                  <a:rPr lang="en-US" sz="3600" b="1" dirty="0">
                    <a:solidFill>
                      <a:schemeClr val="accent2">
                        <a:lumMod val="75000"/>
                      </a:schemeClr>
                    </a:solidFill>
                    <a:latin typeface="Arial" panose="020B0604020202020204" pitchFamily="34" charset="0"/>
                    <a:cs typeface="Arial" panose="020B0604020202020204" pitchFamily="34" charset="0"/>
                  </a:rPr>
                  <a:t> </a:t>
                </a:r>
                <a:r>
                  <a:rPr lang="en-US" sz="3600" b="1" dirty="0" err="1">
                    <a:solidFill>
                      <a:schemeClr val="accent2">
                        <a:lumMod val="75000"/>
                      </a:schemeClr>
                    </a:solidFill>
                    <a:latin typeface="Arial" panose="020B0604020202020204" pitchFamily="34" charset="0"/>
                    <a:cs typeface="Arial" panose="020B0604020202020204" pitchFamily="34" charset="0"/>
                  </a:rPr>
                  <a:t>nói</a:t>
                </a:r>
                <a:r>
                  <a:rPr lang="en-US" sz="3600" b="1" dirty="0">
                    <a:solidFill>
                      <a:schemeClr val="accent2">
                        <a:lumMod val="75000"/>
                      </a:schemeClr>
                    </a:solidFill>
                    <a:latin typeface="Arial" panose="020B0604020202020204" pitchFamily="34" charset="0"/>
                    <a:cs typeface="Arial" panose="020B0604020202020204" pitchFamily="34" charset="0"/>
                  </a:rPr>
                  <a:t> </a:t>
                </a:r>
                <a:r>
                  <a:rPr lang="en-US" sz="3600" b="1" dirty="0" err="1">
                    <a:solidFill>
                      <a:schemeClr val="accent2">
                        <a:lumMod val="75000"/>
                      </a:schemeClr>
                    </a:solidFill>
                    <a:latin typeface="Arial" panose="020B0604020202020204" pitchFamily="34" charset="0"/>
                    <a:cs typeface="Arial" panose="020B0604020202020204" pitchFamily="34" charset="0"/>
                  </a:rPr>
                  <a:t>với</a:t>
                </a:r>
                <a:r>
                  <a:rPr lang="en-US" sz="3600" b="1" dirty="0">
                    <a:solidFill>
                      <a:schemeClr val="accent2">
                        <a:lumMod val="75000"/>
                      </a:schemeClr>
                    </a:solidFill>
                    <a:latin typeface="Arial" panose="020B0604020202020204" pitchFamily="34" charset="0"/>
                    <a:cs typeface="Arial" panose="020B0604020202020204" pitchFamily="34" charset="0"/>
                  </a:rPr>
                  <a:t> </a:t>
                </a:r>
                <a:r>
                  <a:rPr lang="en-US" sz="3600" b="1" dirty="0" err="1">
                    <a:solidFill>
                      <a:schemeClr val="accent2">
                        <a:lumMod val="75000"/>
                      </a:schemeClr>
                    </a:solidFill>
                    <a:latin typeface="Arial" panose="020B0604020202020204" pitchFamily="34" charset="0"/>
                    <a:cs typeface="Arial" panose="020B0604020202020204" pitchFamily="34" charset="0"/>
                  </a:rPr>
                  <a:t>chúng</a:t>
                </a:r>
                <a:r>
                  <a:rPr lang="en-US" sz="3600" b="1" dirty="0">
                    <a:solidFill>
                      <a:schemeClr val="accent2">
                        <a:lumMod val="75000"/>
                      </a:schemeClr>
                    </a:solidFill>
                    <a:latin typeface="Arial" panose="020B0604020202020204" pitchFamily="34" charset="0"/>
                    <a:cs typeface="Arial" panose="020B0604020202020204" pitchFamily="34" charset="0"/>
                  </a:rPr>
                  <a:t> ta </a:t>
                </a:r>
                <a:r>
                  <a:rPr lang="en-US" sz="3600" b="1" dirty="0" err="1">
                    <a:solidFill>
                      <a:schemeClr val="accent2">
                        <a:lumMod val="75000"/>
                      </a:schemeClr>
                    </a:solidFill>
                    <a:latin typeface="Arial" panose="020B0604020202020204" pitchFamily="34" charset="0"/>
                    <a:cs typeface="Arial" panose="020B0604020202020204" pitchFamily="34" charset="0"/>
                  </a:rPr>
                  <a:t>điều</a:t>
                </a:r>
                <a:r>
                  <a:rPr lang="en-US" sz="3600" b="1" dirty="0">
                    <a:solidFill>
                      <a:schemeClr val="accent2">
                        <a:lumMod val="75000"/>
                      </a:schemeClr>
                    </a:solidFill>
                    <a:latin typeface="Arial" panose="020B0604020202020204" pitchFamily="34" charset="0"/>
                    <a:cs typeface="Arial" panose="020B0604020202020204" pitchFamily="34" charset="0"/>
                  </a:rPr>
                  <a:t> </a:t>
                </a:r>
                <a:r>
                  <a:rPr lang="en-US" sz="3600" b="1" dirty="0" err="1">
                    <a:solidFill>
                      <a:schemeClr val="accent2">
                        <a:lumMod val="75000"/>
                      </a:schemeClr>
                    </a:solidFill>
                    <a:latin typeface="Arial" panose="020B0604020202020204" pitchFamily="34" charset="0"/>
                    <a:cs typeface="Arial" panose="020B0604020202020204" pitchFamily="34" charset="0"/>
                  </a:rPr>
                  <a:t>gì</a:t>
                </a:r>
                <a:r>
                  <a:rPr lang="en-US" sz="3600" b="1" dirty="0">
                    <a:solidFill>
                      <a:schemeClr val="accent2">
                        <a:lumMod val="75000"/>
                      </a:schemeClr>
                    </a:solidFill>
                    <a:latin typeface="Arial" panose="020B0604020202020204" pitchFamily="34" charset="0"/>
                    <a:cs typeface="Arial" panose="020B0604020202020204" pitchFamily="34" charset="0"/>
                  </a:rPr>
                  <a:t>?</a:t>
                </a:r>
                <a:endParaRPr lang="en-US" sz="3600" b="1" dirty="0">
                  <a:solidFill>
                    <a:srgbClr val="002060"/>
                  </a:solidFill>
                  <a:latin typeface="Arial" panose="020B0604020202020204" pitchFamily="34" charset="0"/>
                  <a:cs typeface="Arial" panose="020B0604020202020204" pitchFamily="34" charset="0"/>
                </a:endParaRPr>
              </a:p>
            </p:txBody>
          </p:sp>
        </p:grpSp>
        <p:pic>
          <p:nvPicPr>
            <p:cNvPr id="9" name="图片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3006" y="76123"/>
              <a:ext cx="1324454" cy="1746199"/>
            </a:xfrm>
            <a:prstGeom prst="rect">
              <a:avLst/>
            </a:prstGeom>
          </p:spPr>
        </p:pic>
      </p:grpSp>
      <p:sp>
        <p:nvSpPr>
          <p:cNvPr id="15" name="圆角矩形 53"/>
          <p:cNvSpPr/>
          <p:nvPr/>
        </p:nvSpPr>
        <p:spPr>
          <a:xfrm>
            <a:off x="2853660" y="1923515"/>
            <a:ext cx="9147840" cy="4582494"/>
          </a:xfrm>
          <a:prstGeom prst="roundRect">
            <a:avLst>
              <a:gd name="adj" fmla="val 10653"/>
            </a:avLst>
          </a:prstGeom>
          <a:solidFill>
            <a:schemeClr val="bg1"/>
          </a:solidFill>
          <a:ln w="38100">
            <a:solidFill>
              <a:srgbClr val="91F0FD"/>
            </a:solidFill>
          </a:ln>
          <a:effectLst>
            <a:outerShdw blurRad="1651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ysClr val="windowText" lastClr="000000"/>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16" name="TextBox 15"/>
          <p:cNvSpPr txBox="1"/>
          <p:nvPr/>
        </p:nvSpPr>
        <p:spPr>
          <a:xfrm>
            <a:off x="3233747" y="3060600"/>
            <a:ext cx="8639621" cy="2308324"/>
          </a:xfrm>
          <a:prstGeom prst="rect">
            <a:avLst/>
          </a:prstGeom>
          <a:noFill/>
        </p:spPr>
        <p:txBody>
          <a:bodyPr wrap="square" rtlCol="0">
            <a:spAutoFit/>
          </a:bodyPr>
          <a:lstStyle/>
          <a:p>
            <a:pPr algn="ctr"/>
            <a:r>
              <a:rPr lang="en-US" sz="4800" b="1" dirty="0" err="1">
                <a:latin typeface="Arial" panose="020B0604020202020204" pitchFamily="34" charset="0"/>
                <a:cs typeface="Arial" panose="020B0604020202020204" pitchFamily="34" charset="0"/>
              </a:rPr>
              <a:t>Không</a:t>
            </a:r>
            <a:r>
              <a:rPr lang="en-US" sz="4800" b="1" dirty="0">
                <a:latin typeface="Arial" panose="020B0604020202020204" pitchFamily="34" charset="0"/>
                <a:cs typeface="Arial" panose="020B0604020202020204" pitchFamily="34" charset="0"/>
              </a:rPr>
              <a:t> </a:t>
            </a:r>
            <a:r>
              <a:rPr lang="vi-VN" sz="4800" b="1" dirty="0">
                <a:latin typeface="Arial" panose="020B0604020202020204" pitchFamily="34" charset="0"/>
                <a:cs typeface="Arial" panose="020B0604020202020204" pitchFamily="34" charset="0"/>
              </a:rPr>
              <a:t>ai giống ai hoàn toàn, bởi bản thân mỗi ngư</a:t>
            </a:r>
            <a:r>
              <a:rPr lang="en-US" sz="4800" b="1" dirty="0">
                <a:latin typeface="Arial" panose="020B0604020202020204" pitchFamily="34" charset="0"/>
                <a:cs typeface="Arial" panose="020B0604020202020204" pitchFamily="34" charset="0"/>
              </a:rPr>
              <a:t>ờ</a:t>
            </a:r>
            <a:r>
              <a:rPr lang="vi-VN" sz="4800" b="1" dirty="0">
                <a:latin typeface="Arial" panose="020B0604020202020204" pitchFamily="34" charset="0"/>
                <a:cs typeface="Arial" panose="020B0604020202020204" pitchFamily="34" charset="0"/>
              </a:rPr>
              <a:t>i là một thực thể duy nhất.</a:t>
            </a:r>
            <a:endParaRPr lang="en-US" sz="4800" b="1" dirty="0">
              <a:latin typeface="Arial" panose="020B0604020202020204" pitchFamily="34" charset="0"/>
              <a:cs typeface="Arial" panose="020B0604020202020204" pitchFamily="34" charset="0"/>
            </a:endParaRPr>
          </a:p>
        </p:txBody>
      </p:sp>
      <p:pic>
        <p:nvPicPr>
          <p:cNvPr id="17" name="图片 1"/>
          <p:cNvPicPr>
            <a:picLocks noChangeAspect="1"/>
          </p:cNvPicPr>
          <p:nvPr/>
        </p:nvPicPr>
        <p:blipFill rotWithShape="1">
          <a:blip r:embed="rId6" cstate="print">
            <a:extLst>
              <a:ext uri="{28A0092B-C50C-407E-A947-70E740481C1C}">
                <a14:useLocalDpi xmlns:a14="http://schemas.microsoft.com/office/drawing/2010/main" val="0"/>
              </a:ext>
            </a:extLst>
          </a:blip>
          <a:srcRect l="19586" b="8272"/>
          <a:stretch/>
        </p:blipFill>
        <p:spPr>
          <a:xfrm>
            <a:off x="-603944" y="1702455"/>
            <a:ext cx="4625309" cy="5276070"/>
          </a:xfrm>
          <a:prstGeom prst="rect">
            <a:avLst/>
          </a:prstGeom>
        </p:spPr>
      </p:pic>
    </p:spTree>
    <p:extLst>
      <p:ext uri="{BB962C8B-B14F-4D97-AF65-F5344CB8AC3E}">
        <p14:creationId xmlns:p14="http://schemas.microsoft.com/office/powerpoint/2010/main" val="3675961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up)">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58406" cy="6858000"/>
          </a:xfrm>
          <a:prstGeom prst="rect">
            <a:avLst/>
          </a:prstGeom>
        </p:spPr>
      </p:pic>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94" y="0"/>
            <a:ext cx="12192000" cy="6858000"/>
          </a:xfrm>
          <a:prstGeom prst="rect">
            <a:avLst/>
          </a:prstGeom>
        </p:spPr>
      </p:pic>
      <p:pic>
        <p:nvPicPr>
          <p:cNvPr id="4" name="图片 1"/>
          <p:cNvPicPr>
            <a:picLocks noChangeAspect="1"/>
          </p:cNvPicPr>
          <p:nvPr/>
        </p:nvPicPr>
        <p:blipFill rotWithShape="1">
          <a:blip r:embed="rId4">
            <a:extLst>
              <a:ext uri="{28A0092B-C50C-407E-A947-70E740481C1C}">
                <a14:useLocalDpi xmlns:a14="http://schemas.microsoft.com/office/drawing/2010/main" val="0"/>
              </a:ext>
            </a:extLst>
          </a:blip>
          <a:srcRect t="53333"/>
          <a:stretch/>
        </p:blipFill>
        <p:spPr>
          <a:xfrm>
            <a:off x="15498" y="3657600"/>
            <a:ext cx="12222996" cy="3200400"/>
          </a:xfrm>
          <a:prstGeom prst="rect">
            <a:avLst/>
          </a:prstGeom>
        </p:spPr>
      </p:pic>
      <p:grpSp>
        <p:nvGrpSpPr>
          <p:cNvPr id="5" name="组合 20">
            <a:extLst>
              <a:ext uri="{FF2B5EF4-FFF2-40B4-BE49-F238E27FC236}">
                <a16:creationId xmlns:a16="http://schemas.microsoft.com/office/drawing/2014/main" id="{E38B00C0-6DD7-4A4F-2A5C-717D3A45F457}"/>
              </a:ext>
            </a:extLst>
          </p:cNvPr>
          <p:cNvGrpSpPr/>
          <p:nvPr/>
        </p:nvGrpSpPr>
        <p:grpSpPr>
          <a:xfrm>
            <a:off x="2570422" y="433951"/>
            <a:ext cx="5132238" cy="1878494"/>
            <a:chOff x="4115793" y="1311628"/>
            <a:chExt cx="3914180" cy="1313308"/>
          </a:xfrm>
        </p:grpSpPr>
        <p:sp>
          <p:nvSpPr>
            <p:cNvPr id="6" name="圆角矩形 21">
              <a:extLst>
                <a:ext uri="{FF2B5EF4-FFF2-40B4-BE49-F238E27FC236}">
                  <a16:creationId xmlns:a16="http://schemas.microsoft.com/office/drawing/2014/main" id="{E159D424-AD02-4AE1-F0AA-C13F3C66A367}"/>
                </a:ext>
              </a:extLst>
            </p:cNvPr>
            <p:cNvSpPr/>
            <p:nvPr/>
          </p:nvSpPr>
          <p:spPr>
            <a:xfrm>
              <a:off x="5205094" y="1692703"/>
              <a:ext cx="2824879" cy="691449"/>
            </a:xfrm>
            <a:prstGeom prst="roundRect">
              <a:avLst>
                <a:gd name="adj" fmla="val 50000"/>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bIns="71755" rtlCol="0" anchor="ctr"/>
            <a:lstStyle/>
            <a:p>
              <a:pPr algn="ctr"/>
              <a:endParaRPr lang="zh-CN" altLang="en-US" sz="4400" spc="150" dirty="0">
                <a:solidFill>
                  <a:srgbClr val="14A7A6"/>
                </a:solidFill>
                <a:uFillTx/>
                <a:latin typeface="雷盖体" panose="00000800000000000000" pitchFamily="2" charset="-122"/>
                <a:ea typeface="雷盖体" panose="00000800000000000000" pitchFamily="2" charset="-122"/>
                <a:sym typeface="雷盖体" panose="00000800000000000000" pitchFamily="2" charset="-122"/>
              </a:endParaRPr>
            </a:p>
          </p:txBody>
        </p:sp>
        <p:pic>
          <p:nvPicPr>
            <p:cNvPr id="7" name="图片 24">
              <a:extLst>
                <a:ext uri="{FF2B5EF4-FFF2-40B4-BE49-F238E27FC236}">
                  <a16:creationId xmlns:a16="http://schemas.microsoft.com/office/drawing/2014/main" id="{41CBCE14-8CDA-8BB9-C3DC-F0F632836D2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15793" y="1311628"/>
              <a:ext cx="1313308" cy="1313308"/>
            </a:xfrm>
            <a:prstGeom prst="rect">
              <a:avLst/>
            </a:prstGeom>
          </p:spPr>
        </p:pic>
      </p:grpSp>
      <p:sp>
        <p:nvSpPr>
          <p:cNvPr id="8" name="圆角矩形 9"/>
          <p:cNvSpPr/>
          <p:nvPr/>
        </p:nvSpPr>
        <p:spPr>
          <a:xfrm>
            <a:off x="1332853" y="2220263"/>
            <a:ext cx="8617057" cy="2305242"/>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9" name="文本框 38"/>
          <p:cNvSpPr txBox="1"/>
          <p:nvPr/>
        </p:nvSpPr>
        <p:spPr>
          <a:xfrm>
            <a:off x="3645080" y="869320"/>
            <a:ext cx="4343400" cy="1107996"/>
          </a:xfrm>
          <a:prstGeom prst="rect">
            <a:avLst/>
          </a:prstGeom>
          <a:noFill/>
        </p:spPr>
        <p:txBody>
          <a:bodyPr wrap="square">
            <a:spAutoFit/>
            <a:scene3d>
              <a:camera prst="orthographicFront"/>
              <a:lightRig rig="threePt" dir="t"/>
            </a:scene3d>
            <a:sp3d extrusionH="57150">
              <a:bevelT h="25400" prst="softRound"/>
            </a:sp3d>
          </a:bodyPr>
          <a:lstStyle/>
          <a:p>
            <a:pPr algn="ctr"/>
            <a:r>
              <a:rPr lang="en-US" altLang="zh-CN" sz="6600" dirty="0" err="1">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rPr>
              <a:t>Hoạt</a:t>
            </a:r>
            <a:r>
              <a:rPr lang="en-US" altLang="zh-CN" sz="6600" dirty="0">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rPr>
              <a:t> </a:t>
            </a:r>
            <a:r>
              <a:rPr lang="en-US" altLang="zh-CN" sz="6600" dirty="0" err="1">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rPr>
              <a:t>động</a:t>
            </a:r>
            <a:r>
              <a:rPr lang="en-US" altLang="zh-CN" sz="6600" dirty="0">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rPr>
              <a:t> 3 </a:t>
            </a:r>
            <a:endParaRPr lang="zh-CN" altLang="en-US" sz="6600" dirty="0">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endParaRPr>
          </a:p>
        </p:txBody>
      </p:sp>
      <p:sp>
        <p:nvSpPr>
          <p:cNvPr id="10" name="文本框 38"/>
          <p:cNvSpPr txBox="1"/>
          <p:nvPr/>
        </p:nvSpPr>
        <p:spPr>
          <a:xfrm>
            <a:off x="1052731" y="2264888"/>
            <a:ext cx="8897179" cy="1862048"/>
          </a:xfrm>
          <a:prstGeom prst="rect">
            <a:avLst/>
          </a:prstGeom>
          <a:noFill/>
        </p:spPr>
        <p:txBody>
          <a:bodyPr wrap="square">
            <a:spAutoFit/>
            <a:scene3d>
              <a:camera prst="orthographicFront"/>
              <a:lightRig rig="threePt" dir="t"/>
            </a:scene3d>
            <a:sp3d extrusionH="57150">
              <a:bevelT h="25400" prst="softRound"/>
            </a:sp3d>
          </a:bodyPr>
          <a:lstStyle/>
          <a:p>
            <a:pPr algn="ctr"/>
            <a:r>
              <a:rPr lang="en-US" altLang="zh-CN" sz="11500" dirty="0">
                <a:solidFill>
                  <a:srgbClr val="00B0F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rPr>
              <a:t>LUYỆN ĐỌC LẠI</a:t>
            </a:r>
            <a:endParaRPr lang="zh-CN" altLang="en-US" sz="11500" dirty="0">
              <a:solidFill>
                <a:srgbClr val="00B0F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endParaRPr>
          </a:p>
        </p:txBody>
      </p:sp>
    </p:spTree>
    <p:extLst>
      <p:ext uri="{BB962C8B-B14F-4D97-AF65-F5344CB8AC3E}">
        <p14:creationId xmlns:p14="http://schemas.microsoft.com/office/powerpoint/2010/main" val="1277864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barn(inVertical)">
                                      <p:cBhvr>
                                        <p:cTn id="10" dur="500"/>
                                        <p:tgtEl>
                                          <p:spTgt spid="9">
                                            <p:txEl>
                                              <p:pRg st="0" end="0"/>
                                            </p:txEl>
                                          </p:spTgt>
                                        </p:tgtEl>
                                      </p:cBhvr>
                                    </p:animEffect>
                                  </p:childTnLst>
                                </p:cTn>
                              </p:par>
                            </p:childTnLst>
                          </p:cTn>
                        </p:par>
                        <p:par>
                          <p:cTn id="11" fill="hold">
                            <p:stCondLst>
                              <p:cond delay="500"/>
                            </p:stCondLst>
                            <p:childTnLst>
                              <p:par>
                                <p:cTn id="12" presetID="16" presetClass="entr" presetSubtype="37"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outVertical)">
                                      <p:cBhvr>
                                        <p:cTn id="14" dur="500"/>
                                        <p:tgtEl>
                                          <p:spTgt spid="8"/>
                                        </p:tgtEl>
                                      </p:cBhvr>
                                    </p:animEffect>
                                  </p:childTnLst>
                                </p:cTn>
                              </p:par>
                            </p:childTnLst>
                          </p:cTn>
                        </p:par>
                        <p:par>
                          <p:cTn id="15" fill="hold">
                            <p:stCondLst>
                              <p:cond delay="1000"/>
                            </p:stCondLst>
                            <p:childTnLst>
                              <p:par>
                                <p:cTn id="16" presetID="16" presetClass="entr" presetSubtype="37"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arn(outVertical)">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58406" cy="6858000"/>
          </a:xfrm>
          <a:prstGeom prst="rect">
            <a:avLst/>
          </a:prstGeom>
        </p:spPr>
      </p:pic>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94" y="0"/>
            <a:ext cx="12192000" cy="6858000"/>
          </a:xfrm>
          <a:prstGeom prst="rect">
            <a:avLst/>
          </a:prstGeom>
        </p:spPr>
      </p:pic>
      <p:pic>
        <p:nvPicPr>
          <p:cNvPr id="4" name="图片 1"/>
          <p:cNvPicPr>
            <a:picLocks noChangeAspect="1"/>
          </p:cNvPicPr>
          <p:nvPr/>
        </p:nvPicPr>
        <p:blipFill rotWithShape="1">
          <a:blip r:embed="rId4">
            <a:extLst>
              <a:ext uri="{28A0092B-C50C-407E-A947-70E740481C1C}">
                <a14:useLocalDpi xmlns:a14="http://schemas.microsoft.com/office/drawing/2010/main" val="0"/>
              </a:ext>
            </a:extLst>
          </a:blip>
          <a:srcRect t="53333"/>
          <a:stretch/>
        </p:blipFill>
        <p:spPr>
          <a:xfrm>
            <a:off x="15498" y="3657600"/>
            <a:ext cx="12222996" cy="3200400"/>
          </a:xfrm>
          <a:prstGeom prst="rect">
            <a:avLst/>
          </a:prstGeom>
        </p:spPr>
      </p:pic>
      <p:grpSp>
        <p:nvGrpSpPr>
          <p:cNvPr id="5" name="组合 20">
            <a:extLst>
              <a:ext uri="{FF2B5EF4-FFF2-40B4-BE49-F238E27FC236}">
                <a16:creationId xmlns:a16="http://schemas.microsoft.com/office/drawing/2014/main" id="{E38B00C0-6DD7-4A4F-2A5C-717D3A45F457}"/>
              </a:ext>
            </a:extLst>
          </p:cNvPr>
          <p:cNvGrpSpPr/>
          <p:nvPr/>
        </p:nvGrpSpPr>
        <p:grpSpPr>
          <a:xfrm>
            <a:off x="3360833" y="766664"/>
            <a:ext cx="3914180" cy="1313308"/>
            <a:chOff x="4115793" y="1311628"/>
            <a:chExt cx="3914180" cy="1313308"/>
          </a:xfrm>
        </p:grpSpPr>
        <p:sp>
          <p:nvSpPr>
            <p:cNvPr id="6" name="圆角矩形 21">
              <a:extLst>
                <a:ext uri="{FF2B5EF4-FFF2-40B4-BE49-F238E27FC236}">
                  <a16:creationId xmlns:a16="http://schemas.microsoft.com/office/drawing/2014/main" id="{E159D424-AD02-4AE1-F0AA-C13F3C66A367}"/>
                </a:ext>
              </a:extLst>
            </p:cNvPr>
            <p:cNvSpPr/>
            <p:nvPr/>
          </p:nvSpPr>
          <p:spPr>
            <a:xfrm>
              <a:off x="5205094" y="1692703"/>
              <a:ext cx="2824879" cy="691449"/>
            </a:xfrm>
            <a:prstGeom prst="roundRect">
              <a:avLst>
                <a:gd name="adj" fmla="val 50000"/>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bIns="71755" rtlCol="0" anchor="ctr"/>
            <a:lstStyle/>
            <a:p>
              <a:pPr algn="ctr"/>
              <a:endParaRPr lang="zh-CN" altLang="en-US" sz="4400" spc="150" dirty="0">
                <a:solidFill>
                  <a:srgbClr val="14A7A6"/>
                </a:solidFill>
                <a:uFillTx/>
                <a:latin typeface="雷盖体" panose="00000800000000000000" pitchFamily="2" charset="-122"/>
                <a:ea typeface="雷盖体" panose="00000800000000000000" pitchFamily="2" charset="-122"/>
                <a:sym typeface="雷盖体" panose="00000800000000000000" pitchFamily="2" charset="-122"/>
              </a:endParaRPr>
            </a:p>
          </p:txBody>
        </p:sp>
        <p:pic>
          <p:nvPicPr>
            <p:cNvPr id="7" name="图片 24">
              <a:extLst>
                <a:ext uri="{FF2B5EF4-FFF2-40B4-BE49-F238E27FC236}">
                  <a16:creationId xmlns:a16="http://schemas.microsoft.com/office/drawing/2014/main" id="{41CBCE14-8CDA-8BB9-C3DC-F0F632836D2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15793" y="1311628"/>
              <a:ext cx="1313308" cy="1313308"/>
            </a:xfrm>
            <a:prstGeom prst="rect">
              <a:avLst/>
            </a:prstGeom>
          </p:spPr>
        </p:pic>
      </p:grpSp>
      <p:sp>
        <p:nvSpPr>
          <p:cNvPr id="8" name="圆角矩形 9"/>
          <p:cNvSpPr/>
          <p:nvPr/>
        </p:nvSpPr>
        <p:spPr>
          <a:xfrm>
            <a:off x="1332853" y="2220263"/>
            <a:ext cx="8617057" cy="2305242"/>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9" name="文本框 38"/>
          <p:cNvSpPr txBox="1"/>
          <p:nvPr/>
        </p:nvSpPr>
        <p:spPr>
          <a:xfrm>
            <a:off x="3645080" y="869320"/>
            <a:ext cx="4343400" cy="1107996"/>
          </a:xfrm>
          <a:prstGeom prst="rect">
            <a:avLst/>
          </a:prstGeom>
          <a:noFill/>
        </p:spPr>
        <p:txBody>
          <a:bodyPr wrap="square">
            <a:spAutoFit/>
            <a:scene3d>
              <a:camera prst="orthographicFront"/>
              <a:lightRig rig="threePt" dir="t"/>
            </a:scene3d>
            <a:sp3d extrusionH="57150">
              <a:bevelT h="25400" prst="softRound"/>
            </a:sp3d>
          </a:bodyPr>
          <a:lstStyle/>
          <a:p>
            <a:pPr algn="ctr"/>
            <a:r>
              <a:rPr lang="en-US" altLang="zh-CN" sz="6600" dirty="0">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rPr>
              <a:t>03</a:t>
            </a:r>
            <a:endParaRPr lang="zh-CN" altLang="en-US" sz="6600" dirty="0">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endParaRPr>
          </a:p>
        </p:txBody>
      </p:sp>
      <p:sp>
        <p:nvSpPr>
          <p:cNvPr id="10" name="文本框 38"/>
          <p:cNvSpPr txBox="1"/>
          <p:nvPr/>
        </p:nvSpPr>
        <p:spPr>
          <a:xfrm>
            <a:off x="2075621" y="2358391"/>
            <a:ext cx="7131520" cy="2215991"/>
          </a:xfrm>
          <a:prstGeom prst="rect">
            <a:avLst/>
          </a:prstGeom>
          <a:noFill/>
        </p:spPr>
        <p:txBody>
          <a:bodyPr wrap="square">
            <a:spAutoFit/>
            <a:scene3d>
              <a:camera prst="orthographicFront"/>
              <a:lightRig rig="threePt" dir="t"/>
            </a:scene3d>
            <a:sp3d extrusionH="57150">
              <a:bevelT h="25400" prst="softRound"/>
            </a:sp3d>
          </a:bodyPr>
          <a:lstStyle/>
          <a:p>
            <a:pPr algn="ctr"/>
            <a:r>
              <a:rPr lang="en-US" altLang="zh-CN" sz="13800" dirty="0">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rPr>
              <a:t>VẬN DỤNG</a:t>
            </a:r>
            <a:endParaRPr lang="zh-CN" altLang="en-US" sz="13800" dirty="0">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endParaRPr>
          </a:p>
        </p:txBody>
      </p:sp>
    </p:spTree>
    <p:extLst>
      <p:ext uri="{BB962C8B-B14F-4D97-AF65-F5344CB8AC3E}">
        <p14:creationId xmlns:p14="http://schemas.microsoft.com/office/powerpoint/2010/main" val="380521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barn(inVertical)">
                                      <p:cBhvr>
                                        <p:cTn id="10" dur="500"/>
                                        <p:tgtEl>
                                          <p:spTgt spid="9">
                                            <p:txEl>
                                              <p:pRg st="0" end="0"/>
                                            </p:txEl>
                                          </p:spTgt>
                                        </p:tgtEl>
                                      </p:cBhvr>
                                    </p:animEffect>
                                  </p:childTnLst>
                                </p:cTn>
                              </p:par>
                            </p:childTnLst>
                          </p:cTn>
                        </p:par>
                        <p:par>
                          <p:cTn id="11" fill="hold">
                            <p:stCondLst>
                              <p:cond delay="500"/>
                            </p:stCondLst>
                            <p:childTnLst>
                              <p:par>
                                <p:cTn id="12" presetID="16" presetClass="entr" presetSubtype="37"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outVertical)">
                                      <p:cBhvr>
                                        <p:cTn id="14" dur="500"/>
                                        <p:tgtEl>
                                          <p:spTgt spid="8"/>
                                        </p:tgtEl>
                                      </p:cBhvr>
                                    </p:animEffect>
                                  </p:childTnLst>
                                </p:cTn>
                              </p:par>
                            </p:childTnLst>
                          </p:cTn>
                        </p:par>
                        <p:par>
                          <p:cTn id="15" fill="hold">
                            <p:stCondLst>
                              <p:cond delay="1000"/>
                            </p:stCondLst>
                            <p:childTnLst>
                              <p:par>
                                <p:cTn id="16" presetID="16" presetClass="entr" presetSubtype="37"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arn(outVertical)">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234462" y="2045652"/>
            <a:ext cx="12876646" cy="4326905"/>
          </a:xfrm>
          <a:prstGeom prst="rect">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图片 21"/>
          <p:cNvPicPr>
            <a:picLocks noChangeAspect="1"/>
          </p:cNvPicPr>
          <p:nvPr/>
        </p:nvPicPr>
        <p:blipFill rotWithShape="1">
          <a:blip r:embed="rId2">
            <a:extLst>
              <a:ext uri="{28A0092B-C50C-407E-A947-70E740481C1C}">
                <a14:useLocalDpi xmlns:a14="http://schemas.microsoft.com/office/drawing/2010/main" val="0"/>
              </a:ext>
            </a:extLst>
          </a:blip>
          <a:srcRect b="73704"/>
          <a:stretch/>
        </p:blipFill>
        <p:spPr>
          <a:xfrm>
            <a:off x="12963" y="0"/>
            <a:ext cx="12215885" cy="1803400"/>
          </a:xfrm>
          <a:prstGeom prst="rect">
            <a:avLst/>
          </a:prstGeom>
        </p:spPr>
      </p:pic>
      <p:pic>
        <p:nvPicPr>
          <p:cNvPr id="3" name="图片 24"/>
          <p:cNvPicPr>
            <a:picLocks noChangeAspect="1"/>
          </p:cNvPicPr>
          <p:nvPr/>
        </p:nvPicPr>
        <p:blipFill rotWithShape="1">
          <a:blip r:embed="rId3">
            <a:extLst>
              <a:ext uri="{28A0092B-C50C-407E-A947-70E740481C1C}">
                <a14:useLocalDpi xmlns:a14="http://schemas.microsoft.com/office/drawing/2010/main" val="0"/>
              </a:ext>
            </a:extLst>
          </a:blip>
          <a:srcRect t="78333"/>
          <a:stretch/>
        </p:blipFill>
        <p:spPr>
          <a:xfrm>
            <a:off x="-134911" y="5358642"/>
            <a:ext cx="12369431" cy="1499358"/>
          </a:xfrm>
          <a:prstGeom prst="rect">
            <a:avLst/>
          </a:prstGeom>
        </p:spPr>
      </p:pic>
      <p:pic>
        <p:nvPicPr>
          <p:cNvPr id="4" name="图片 1"/>
          <p:cNvPicPr>
            <a:picLocks noChangeAspect="1"/>
          </p:cNvPicPr>
          <p:nvPr/>
        </p:nvPicPr>
        <p:blipFill rotWithShape="1">
          <a:blip r:embed="rId4" cstate="print">
            <a:extLst>
              <a:ext uri="{28A0092B-C50C-407E-A947-70E740481C1C}">
                <a14:useLocalDpi xmlns:a14="http://schemas.microsoft.com/office/drawing/2010/main" val="0"/>
              </a:ext>
            </a:extLst>
          </a:blip>
          <a:srcRect l="19586" b="8272"/>
          <a:stretch/>
        </p:blipFill>
        <p:spPr>
          <a:xfrm flipH="1">
            <a:off x="9137683" y="2822507"/>
            <a:ext cx="3823010" cy="4360891"/>
          </a:xfrm>
          <a:prstGeom prst="rect">
            <a:avLst/>
          </a:prstGeom>
        </p:spPr>
      </p:pic>
      <p:grpSp>
        <p:nvGrpSpPr>
          <p:cNvPr id="5" name="Group 4"/>
          <p:cNvGrpSpPr/>
          <p:nvPr/>
        </p:nvGrpSpPr>
        <p:grpSpPr>
          <a:xfrm>
            <a:off x="-635628" y="-884419"/>
            <a:ext cx="12864476" cy="3593944"/>
            <a:chOff x="2724911" y="-1680348"/>
            <a:chExt cx="5753906" cy="3593944"/>
          </a:xfrm>
        </p:grpSpPr>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24911" y="-1680348"/>
              <a:ext cx="5753906" cy="3593944"/>
            </a:xfrm>
            <a:prstGeom prst="rect">
              <a:avLst/>
            </a:prstGeom>
          </p:spPr>
        </p:pic>
        <p:sp>
          <p:nvSpPr>
            <p:cNvPr id="7" name="TextBox 6"/>
            <p:cNvSpPr txBox="1"/>
            <p:nvPr/>
          </p:nvSpPr>
          <p:spPr>
            <a:xfrm>
              <a:off x="3841803" y="367300"/>
              <a:ext cx="3988990" cy="769441"/>
            </a:xfrm>
            <a:prstGeom prst="rect">
              <a:avLst/>
            </a:prstGeom>
            <a:noFill/>
          </p:spPr>
          <p:txBody>
            <a:bodyPr wrap="square" rtlCol="0">
              <a:spAutoFit/>
            </a:bodyPr>
            <a:lstStyle/>
            <a:p>
              <a:endParaRPr lang="en-US" sz="4400" b="1" dirty="0">
                <a:solidFill>
                  <a:srgbClr val="E53B8C"/>
                </a:solidFill>
                <a:latin typeface="UTM Avo" panose="02040603050506020204" pitchFamily="18" charset="0"/>
              </a:endParaRPr>
            </a:p>
          </p:txBody>
        </p:sp>
        <p:sp>
          <p:nvSpPr>
            <p:cNvPr id="21" name="TextBox 20"/>
            <p:cNvSpPr txBox="1"/>
            <p:nvPr/>
          </p:nvSpPr>
          <p:spPr>
            <a:xfrm>
              <a:off x="3675541" y="-171309"/>
              <a:ext cx="4214664" cy="1077218"/>
            </a:xfrm>
            <a:prstGeom prst="rect">
              <a:avLst/>
            </a:prstGeom>
            <a:noFill/>
          </p:spPr>
          <p:txBody>
            <a:bodyPr wrap="square" rtlCol="0">
              <a:spAutoFit/>
            </a:bodyPr>
            <a:lstStyle/>
            <a:p>
              <a:r>
                <a:rPr lang="en-US" sz="3200" b="1" dirty="0" err="1">
                  <a:solidFill>
                    <a:srgbClr val="E53B8C"/>
                  </a:solidFill>
                  <a:latin typeface="UTM Avo" panose="02040603050506020204" pitchFamily="18" charset="0"/>
                </a:rPr>
                <a:t>Em</a:t>
              </a:r>
              <a:r>
                <a:rPr lang="en-US" sz="3200" b="1" dirty="0">
                  <a:solidFill>
                    <a:srgbClr val="E53B8C"/>
                  </a:solidFill>
                  <a:latin typeface="UTM Avo" panose="02040603050506020204" pitchFamily="18" charset="0"/>
                </a:rPr>
                <a:t> </a:t>
              </a:r>
              <a:r>
                <a:rPr lang="en-US" sz="3200" b="1" dirty="0" err="1">
                  <a:solidFill>
                    <a:srgbClr val="E53B8C"/>
                  </a:solidFill>
                  <a:latin typeface="UTM Avo" panose="02040603050506020204" pitchFamily="18" charset="0"/>
                </a:rPr>
                <a:t>hãy</a:t>
              </a:r>
              <a:r>
                <a:rPr lang="en-US" sz="3200" b="1" dirty="0">
                  <a:solidFill>
                    <a:srgbClr val="E53B8C"/>
                  </a:solidFill>
                  <a:latin typeface="UTM Avo" panose="02040603050506020204" pitchFamily="18" charset="0"/>
                </a:rPr>
                <a:t> </a:t>
              </a:r>
              <a:r>
                <a:rPr lang="en-US" sz="3200" b="1" dirty="0" err="1">
                  <a:solidFill>
                    <a:srgbClr val="E53B8C"/>
                  </a:solidFill>
                  <a:latin typeface="UTM Avo" panose="02040603050506020204" pitchFamily="18" charset="0"/>
                </a:rPr>
                <a:t>trao</a:t>
              </a:r>
              <a:r>
                <a:rPr lang="en-US" sz="3200" b="1" dirty="0">
                  <a:solidFill>
                    <a:srgbClr val="E53B8C"/>
                  </a:solidFill>
                  <a:latin typeface="UTM Avo" panose="02040603050506020204" pitchFamily="18" charset="0"/>
                </a:rPr>
                <a:t> </a:t>
              </a:r>
              <a:r>
                <a:rPr lang="en-US" sz="3200" b="1" dirty="0" err="1">
                  <a:solidFill>
                    <a:srgbClr val="E53B8C"/>
                  </a:solidFill>
                  <a:latin typeface="UTM Avo" panose="02040603050506020204" pitchFamily="18" charset="0"/>
                </a:rPr>
                <a:t>đổi</a:t>
              </a:r>
              <a:r>
                <a:rPr lang="en-US" sz="3200" b="1" dirty="0">
                  <a:solidFill>
                    <a:srgbClr val="E53B8C"/>
                  </a:solidFill>
                  <a:latin typeface="UTM Avo" panose="02040603050506020204" pitchFamily="18" charset="0"/>
                </a:rPr>
                <a:t> </a:t>
              </a:r>
              <a:r>
                <a:rPr lang="en-US" sz="3200" b="1" dirty="0" err="1">
                  <a:solidFill>
                    <a:srgbClr val="E53B8C"/>
                  </a:solidFill>
                  <a:latin typeface="UTM Avo" panose="02040603050506020204" pitchFamily="18" charset="0"/>
                </a:rPr>
                <a:t>với</a:t>
              </a:r>
              <a:r>
                <a:rPr lang="en-US" sz="3200" b="1" dirty="0">
                  <a:solidFill>
                    <a:srgbClr val="E53B8C"/>
                  </a:solidFill>
                  <a:latin typeface="UTM Avo" panose="02040603050506020204" pitchFamily="18" charset="0"/>
                </a:rPr>
                <a:t> </a:t>
              </a:r>
              <a:r>
                <a:rPr lang="en-US" sz="3200" b="1" dirty="0" err="1">
                  <a:solidFill>
                    <a:srgbClr val="E53B8C"/>
                  </a:solidFill>
                  <a:latin typeface="UTM Avo" panose="02040603050506020204" pitchFamily="18" charset="0"/>
                </a:rPr>
                <a:t>bạn</a:t>
              </a:r>
              <a:r>
                <a:rPr lang="en-US" sz="3200" b="1" dirty="0">
                  <a:solidFill>
                    <a:srgbClr val="E53B8C"/>
                  </a:solidFill>
                  <a:latin typeface="UTM Avo" panose="02040603050506020204" pitchFamily="18" charset="0"/>
                </a:rPr>
                <a:t> </a:t>
              </a:r>
              <a:r>
                <a:rPr lang="en-US" sz="3200" b="1" dirty="0" err="1">
                  <a:solidFill>
                    <a:srgbClr val="E53B8C"/>
                  </a:solidFill>
                  <a:latin typeface="UTM Avo" panose="02040603050506020204" pitchFamily="18" charset="0"/>
                </a:rPr>
                <a:t>những</a:t>
              </a:r>
              <a:r>
                <a:rPr lang="en-US" sz="3200" b="1" dirty="0">
                  <a:solidFill>
                    <a:srgbClr val="E53B8C"/>
                  </a:solidFill>
                  <a:latin typeface="UTM Avo" panose="02040603050506020204" pitchFamily="18" charset="0"/>
                </a:rPr>
                <a:t> </a:t>
              </a:r>
              <a:r>
                <a:rPr lang="en-US" sz="3200" b="1" dirty="0" err="1">
                  <a:solidFill>
                    <a:srgbClr val="E53B8C"/>
                  </a:solidFill>
                  <a:latin typeface="UTM Avo" panose="02040603050506020204" pitchFamily="18" charset="0"/>
                </a:rPr>
                <a:t>điều</a:t>
              </a:r>
              <a:r>
                <a:rPr lang="en-US" sz="3200" b="1" dirty="0">
                  <a:solidFill>
                    <a:srgbClr val="E53B8C"/>
                  </a:solidFill>
                  <a:latin typeface="UTM Avo" panose="02040603050506020204" pitchFamily="18" charset="0"/>
                </a:rPr>
                <a:t> </a:t>
              </a:r>
              <a:r>
                <a:rPr lang="en-US" sz="3200" b="1" dirty="0" err="1">
                  <a:solidFill>
                    <a:srgbClr val="E53B8C"/>
                  </a:solidFill>
                  <a:latin typeface="UTM Avo" panose="02040603050506020204" pitchFamily="18" charset="0"/>
                </a:rPr>
                <a:t>đặc</a:t>
              </a:r>
              <a:r>
                <a:rPr lang="en-US" sz="3200" b="1" dirty="0">
                  <a:solidFill>
                    <a:srgbClr val="E53B8C"/>
                  </a:solidFill>
                  <a:latin typeface="UTM Avo" panose="02040603050506020204" pitchFamily="18" charset="0"/>
                </a:rPr>
                <a:t> </a:t>
              </a:r>
              <a:r>
                <a:rPr lang="en-US" sz="3200" b="1" dirty="0" err="1">
                  <a:solidFill>
                    <a:srgbClr val="E53B8C"/>
                  </a:solidFill>
                  <a:latin typeface="UTM Avo" panose="02040603050506020204" pitchFamily="18" charset="0"/>
                </a:rPr>
                <a:t>biệt</a:t>
              </a:r>
              <a:r>
                <a:rPr lang="en-US" sz="3200" b="1" dirty="0">
                  <a:solidFill>
                    <a:srgbClr val="E53B8C"/>
                  </a:solidFill>
                  <a:latin typeface="UTM Avo" panose="02040603050506020204" pitchFamily="18" charset="0"/>
                </a:rPr>
                <a:t> </a:t>
              </a:r>
              <a:r>
                <a:rPr lang="en-US" sz="3200" b="1" dirty="0" err="1">
                  <a:solidFill>
                    <a:srgbClr val="E53B8C"/>
                  </a:solidFill>
                  <a:latin typeface="UTM Avo" panose="02040603050506020204" pitchFamily="18" charset="0"/>
                </a:rPr>
                <a:t>của</a:t>
              </a:r>
              <a:r>
                <a:rPr lang="en-US" sz="3200" b="1" dirty="0">
                  <a:solidFill>
                    <a:srgbClr val="E53B8C"/>
                  </a:solidFill>
                  <a:latin typeface="UTM Avo" panose="02040603050506020204" pitchFamily="18" charset="0"/>
                </a:rPr>
                <a:t> </a:t>
              </a:r>
              <a:r>
                <a:rPr lang="en-US" sz="3200" b="1" dirty="0" err="1">
                  <a:solidFill>
                    <a:srgbClr val="E53B8C"/>
                  </a:solidFill>
                  <a:latin typeface="UTM Avo" panose="02040603050506020204" pitchFamily="18" charset="0"/>
                </a:rPr>
                <a:t>mỗi</a:t>
              </a:r>
              <a:r>
                <a:rPr lang="en-US" sz="3200" b="1" dirty="0">
                  <a:solidFill>
                    <a:srgbClr val="E53B8C"/>
                  </a:solidFill>
                  <a:latin typeface="UTM Avo" panose="02040603050506020204" pitchFamily="18" charset="0"/>
                </a:rPr>
                <a:t> </a:t>
              </a:r>
              <a:r>
                <a:rPr lang="en-US" sz="3200" b="1" dirty="0" err="1">
                  <a:solidFill>
                    <a:srgbClr val="E53B8C"/>
                  </a:solidFill>
                  <a:latin typeface="UTM Avo" panose="02040603050506020204" pitchFamily="18" charset="0"/>
                </a:rPr>
                <a:t>thành</a:t>
              </a:r>
              <a:r>
                <a:rPr lang="en-US" sz="3200" b="1" dirty="0">
                  <a:solidFill>
                    <a:srgbClr val="E53B8C"/>
                  </a:solidFill>
                  <a:latin typeface="UTM Avo" panose="02040603050506020204" pitchFamily="18" charset="0"/>
                </a:rPr>
                <a:t> </a:t>
              </a:r>
              <a:r>
                <a:rPr lang="en-US" sz="3200" b="1" dirty="0" err="1">
                  <a:solidFill>
                    <a:srgbClr val="E53B8C"/>
                  </a:solidFill>
                  <a:latin typeface="UTM Avo" panose="02040603050506020204" pitchFamily="18" charset="0"/>
                </a:rPr>
                <a:t>viên</a:t>
              </a:r>
              <a:r>
                <a:rPr lang="en-US" sz="3200" b="1" dirty="0">
                  <a:solidFill>
                    <a:srgbClr val="E53B8C"/>
                  </a:solidFill>
                  <a:latin typeface="UTM Avo" panose="02040603050506020204" pitchFamily="18" charset="0"/>
                </a:rPr>
                <a:t> </a:t>
              </a:r>
              <a:r>
                <a:rPr lang="en-US" sz="3200" b="1" dirty="0" err="1">
                  <a:solidFill>
                    <a:srgbClr val="E53B8C"/>
                  </a:solidFill>
                  <a:latin typeface="UTM Avo" panose="02040603050506020204" pitchFamily="18" charset="0"/>
                </a:rPr>
                <a:t>trong</a:t>
              </a:r>
              <a:r>
                <a:rPr lang="en-US" sz="3200" b="1" dirty="0">
                  <a:solidFill>
                    <a:srgbClr val="E53B8C"/>
                  </a:solidFill>
                  <a:latin typeface="UTM Avo" panose="02040603050506020204" pitchFamily="18" charset="0"/>
                </a:rPr>
                <a:t> </a:t>
              </a:r>
              <a:r>
                <a:rPr lang="en-US" sz="3200" b="1" dirty="0" err="1">
                  <a:solidFill>
                    <a:srgbClr val="E53B8C"/>
                  </a:solidFill>
                  <a:latin typeface="UTM Avo" panose="02040603050506020204" pitchFamily="18" charset="0"/>
                </a:rPr>
                <a:t>tổ</a:t>
              </a:r>
              <a:r>
                <a:rPr lang="en-US" sz="3200" b="1" dirty="0">
                  <a:solidFill>
                    <a:srgbClr val="E53B8C"/>
                  </a:solidFill>
                  <a:latin typeface="UTM Avo" panose="02040603050506020204" pitchFamily="18" charset="0"/>
                </a:rPr>
                <a:t> </a:t>
              </a:r>
              <a:r>
                <a:rPr lang="en-US" sz="3200" b="1" dirty="0" err="1">
                  <a:solidFill>
                    <a:srgbClr val="E53B8C"/>
                  </a:solidFill>
                  <a:latin typeface="UTM Avo" panose="02040603050506020204" pitchFamily="18" charset="0"/>
                </a:rPr>
                <a:t>của</a:t>
              </a:r>
              <a:r>
                <a:rPr lang="en-US" sz="3200" b="1" dirty="0">
                  <a:solidFill>
                    <a:srgbClr val="E53B8C"/>
                  </a:solidFill>
                  <a:latin typeface="UTM Avo" panose="02040603050506020204" pitchFamily="18" charset="0"/>
                </a:rPr>
                <a:t> </a:t>
              </a:r>
              <a:r>
                <a:rPr lang="en-US" sz="3200" b="1" dirty="0" err="1">
                  <a:solidFill>
                    <a:srgbClr val="E53B8C"/>
                  </a:solidFill>
                  <a:latin typeface="UTM Avo" panose="02040603050506020204" pitchFamily="18" charset="0"/>
                </a:rPr>
                <a:t>mình</a:t>
              </a:r>
              <a:r>
                <a:rPr lang="en-US" sz="3200" b="1" dirty="0">
                  <a:solidFill>
                    <a:srgbClr val="E53B8C"/>
                  </a:solidFill>
                  <a:latin typeface="UTM Avo" panose="02040603050506020204" pitchFamily="18" charset="0"/>
                </a:rPr>
                <a:t>.</a:t>
              </a:r>
            </a:p>
          </p:txBody>
        </p:sp>
      </p:grpSp>
      <p:sp>
        <p:nvSpPr>
          <p:cNvPr id="22" name="TextBox 21"/>
          <p:cNvSpPr txBox="1"/>
          <p:nvPr/>
        </p:nvSpPr>
        <p:spPr>
          <a:xfrm>
            <a:off x="832704" y="2343019"/>
            <a:ext cx="9423067" cy="3046988"/>
          </a:xfrm>
          <a:prstGeom prst="rect">
            <a:avLst/>
          </a:prstGeom>
          <a:noFill/>
        </p:spPr>
        <p:txBody>
          <a:bodyPr wrap="square" rtlCol="0">
            <a:spAutoFit/>
          </a:bodyPr>
          <a:lstStyle/>
          <a:p>
            <a:r>
              <a:rPr lang="en-US" sz="3200" b="1" dirty="0" err="1">
                <a:solidFill>
                  <a:srgbClr val="002060"/>
                </a:solidFill>
                <a:latin typeface="UTM Avo" panose="02040603050506020204" pitchFamily="18" charset="0"/>
              </a:rPr>
              <a:t>Hướng</a:t>
            </a:r>
            <a:r>
              <a:rPr lang="en-US" sz="3200" b="1" dirty="0">
                <a:solidFill>
                  <a:srgbClr val="002060"/>
                </a:solidFill>
                <a:latin typeface="UTM Avo" panose="02040603050506020204" pitchFamily="18" charset="0"/>
              </a:rPr>
              <a:t> </a:t>
            </a:r>
            <a:r>
              <a:rPr lang="en-US" sz="3200" b="1" dirty="0" err="1">
                <a:solidFill>
                  <a:srgbClr val="002060"/>
                </a:solidFill>
                <a:latin typeface="UTM Avo" panose="02040603050506020204" pitchFamily="18" charset="0"/>
              </a:rPr>
              <a:t>dẫn</a:t>
            </a:r>
            <a:endParaRPr lang="en-US" sz="3200" b="1" dirty="0">
              <a:solidFill>
                <a:srgbClr val="002060"/>
              </a:solidFill>
              <a:latin typeface="UTM Avo" panose="02040603050506020204" pitchFamily="18" charset="0"/>
            </a:endParaRPr>
          </a:p>
          <a:p>
            <a:endParaRPr lang="en-US" sz="2800" b="1" dirty="0">
              <a:solidFill>
                <a:srgbClr val="002060"/>
              </a:solidFill>
              <a:latin typeface="UTM Avo" panose="02040603050506020204" pitchFamily="18" charset="0"/>
            </a:endParaRPr>
          </a:p>
          <a:p>
            <a:pPr marL="514350" indent="-514350">
              <a:buAutoNum type="arabicPeriod"/>
            </a:pPr>
            <a:r>
              <a:rPr lang="en-US" sz="3200" b="1" dirty="0" err="1">
                <a:solidFill>
                  <a:srgbClr val="002060"/>
                </a:solidFill>
                <a:latin typeface="UTM Avo" panose="02040603050506020204" pitchFamily="18" charset="0"/>
              </a:rPr>
              <a:t>Nghĩ</a:t>
            </a:r>
            <a:r>
              <a:rPr lang="en-US" sz="3200" b="1" dirty="0">
                <a:solidFill>
                  <a:srgbClr val="002060"/>
                </a:solidFill>
                <a:latin typeface="UTM Avo" panose="02040603050506020204" pitchFamily="18" charset="0"/>
              </a:rPr>
              <a:t> </a:t>
            </a:r>
            <a:r>
              <a:rPr lang="en-US" sz="3200" b="1" dirty="0" err="1">
                <a:solidFill>
                  <a:srgbClr val="002060"/>
                </a:solidFill>
                <a:latin typeface="UTM Avo" panose="02040603050506020204" pitchFamily="18" charset="0"/>
              </a:rPr>
              <a:t>đến</a:t>
            </a:r>
            <a:r>
              <a:rPr lang="en-US" sz="3200" b="1" dirty="0">
                <a:solidFill>
                  <a:srgbClr val="002060"/>
                </a:solidFill>
                <a:latin typeface="UTM Avo" panose="02040603050506020204" pitchFamily="18" charset="0"/>
              </a:rPr>
              <a:t> </a:t>
            </a:r>
            <a:r>
              <a:rPr lang="en-US" sz="3200" b="1" dirty="0" err="1">
                <a:solidFill>
                  <a:srgbClr val="002060"/>
                </a:solidFill>
                <a:latin typeface="UTM Avo" panose="02040603050506020204" pitchFamily="18" charset="0"/>
              </a:rPr>
              <a:t>những</a:t>
            </a:r>
            <a:r>
              <a:rPr lang="en-US" sz="3200" b="1" dirty="0">
                <a:solidFill>
                  <a:srgbClr val="002060"/>
                </a:solidFill>
                <a:latin typeface="UTM Avo" panose="02040603050506020204" pitchFamily="18" charset="0"/>
              </a:rPr>
              <a:t> </a:t>
            </a:r>
            <a:r>
              <a:rPr lang="en-US" sz="3200" b="1" dirty="0" err="1">
                <a:solidFill>
                  <a:srgbClr val="002060"/>
                </a:solidFill>
                <a:latin typeface="UTM Avo" panose="02040603050506020204" pitchFamily="18" charset="0"/>
              </a:rPr>
              <a:t>thành</a:t>
            </a:r>
            <a:r>
              <a:rPr lang="en-US" sz="3200" b="1" dirty="0">
                <a:solidFill>
                  <a:srgbClr val="002060"/>
                </a:solidFill>
                <a:latin typeface="UTM Avo" panose="02040603050506020204" pitchFamily="18" charset="0"/>
              </a:rPr>
              <a:t> </a:t>
            </a:r>
            <a:r>
              <a:rPr lang="en-US" sz="3200" b="1" dirty="0" err="1">
                <a:solidFill>
                  <a:srgbClr val="002060"/>
                </a:solidFill>
                <a:latin typeface="UTM Avo" panose="02040603050506020204" pitchFamily="18" charset="0"/>
              </a:rPr>
              <a:t>viên</a:t>
            </a:r>
            <a:r>
              <a:rPr lang="en-US" sz="3200" b="1" dirty="0">
                <a:solidFill>
                  <a:srgbClr val="002060"/>
                </a:solidFill>
                <a:latin typeface="UTM Avo" panose="02040603050506020204" pitchFamily="18" charset="0"/>
              </a:rPr>
              <a:t> </a:t>
            </a:r>
            <a:r>
              <a:rPr lang="en-US" sz="3200" b="1" dirty="0" err="1">
                <a:solidFill>
                  <a:srgbClr val="002060"/>
                </a:solidFill>
                <a:latin typeface="UTM Avo" panose="02040603050506020204" pitchFamily="18" charset="0"/>
              </a:rPr>
              <a:t>trong</a:t>
            </a:r>
            <a:r>
              <a:rPr lang="en-US" sz="3200" b="1" dirty="0">
                <a:solidFill>
                  <a:srgbClr val="002060"/>
                </a:solidFill>
                <a:latin typeface="UTM Avo" panose="02040603050506020204" pitchFamily="18" charset="0"/>
              </a:rPr>
              <a:t> </a:t>
            </a:r>
            <a:r>
              <a:rPr lang="en-US" sz="3200" b="1" dirty="0" err="1">
                <a:solidFill>
                  <a:srgbClr val="002060"/>
                </a:solidFill>
                <a:latin typeface="UTM Avo" panose="02040603050506020204" pitchFamily="18" charset="0"/>
              </a:rPr>
              <a:t>tổ</a:t>
            </a:r>
            <a:endParaRPr lang="en-US" sz="3200" b="1" dirty="0">
              <a:solidFill>
                <a:srgbClr val="002060"/>
              </a:solidFill>
              <a:latin typeface="UTM Avo" panose="02040603050506020204" pitchFamily="18" charset="0"/>
            </a:endParaRPr>
          </a:p>
          <a:p>
            <a:pPr marL="514350" indent="-514350">
              <a:buAutoNum type="arabicPeriod"/>
            </a:pPr>
            <a:r>
              <a:rPr lang="en-US" sz="3200" b="1" dirty="0" err="1">
                <a:solidFill>
                  <a:srgbClr val="002060"/>
                </a:solidFill>
                <a:latin typeface="UTM Avo" panose="02040603050506020204" pitchFamily="18" charset="0"/>
              </a:rPr>
              <a:t>Nghĩ</a:t>
            </a:r>
            <a:r>
              <a:rPr lang="en-US" sz="3200" b="1" dirty="0">
                <a:solidFill>
                  <a:srgbClr val="002060"/>
                </a:solidFill>
                <a:latin typeface="UTM Avo" panose="02040603050506020204" pitchFamily="18" charset="0"/>
              </a:rPr>
              <a:t> </a:t>
            </a:r>
            <a:r>
              <a:rPr lang="en-US" sz="3200" b="1" dirty="0" err="1">
                <a:solidFill>
                  <a:srgbClr val="002060"/>
                </a:solidFill>
                <a:latin typeface="UTM Avo" panose="02040603050506020204" pitchFamily="18" charset="0"/>
              </a:rPr>
              <a:t>đến</a:t>
            </a:r>
            <a:r>
              <a:rPr lang="en-US" sz="3200" b="1" dirty="0">
                <a:solidFill>
                  <a:srgbClr val="002060"/>
                </a:solidFill>
                <a:latin typeface="UTM Avo" panose="02040603050506020204" pitchFamily="18" charset="0"/>
              </a:rPr>
              <a:t> </a:t>
            </a:r>
            <a:r>
              <a:rPr lang="en-US" sz="3200" b="1" dirty="0" err="1">
                <a:solidFill>
                  <a:srgbClr val="002060"/>
                </a:solidFill>
                <a:latin typeface="UTM Avo" panose="02040603050506020204" pitchFamily="18" charset="0"/>
              </a:rPr>
              <a:t>những</a:t>
            </a:r>
            <a:r>
              <a:rPr lang="en-US" sz="3200" b="1" dirty="0">
                <a:solidFill>
                  <a:srgbClr val="002060"/>
                </a:solidFill>
                <a:latin typeface="UTM Avo" panose="02040603050506020204" pitchFamily="18" charset="0"/>
              </a:rPr>
              <a:t> </a:t>
            </a:r>
            <a:r>
              <a:rPr lang="en-US" sz="3200" b="1" dirty="0" err="1">
                <a:solidFill>
                  <a:srgbClr val="002060"/>
                </a:solidFill>
                <a:latin typeface="UTM Avo" panose="02040603050506020204" pitchFamily="18" charset="0"/>
              </a:rPr>
              <a:t>đặc</a:t>
            </a:r>
            <a:r>
              <a:rPr lang="en-US" sz="3200" b="1" dirty="0">
                <a:solidFill>
                  <a:srgbClr val="002060"/>
                </a:solidFill>
                <a:latin typeface="UTM Avo" panose="02040603050506020204" pitchFamily="18" charset="0"/>
              </a:rPr>
              <a:t> </a:t>
            </a:r>
            <a:r>
              <a:rPr lang="en-US" sz="3200" b="1" dirty="0" err="1">
                <a:solidFill>
                  <a:srgbClr val="002060"/>
                </a:solidFill>
                <a:latin typeface="UTM Avo" panose="02040603050506020204" pitchFamily="18" charset="0"/>
              </a:rPr>
              <a:t>điểm</a:t>
            </a:r>
            <a:r>
              <a:rPr lang="en-US" sz="3200" b="1" dirty="0">
                <a:solidFill>
                  <a:srgbClr val="002060"/>
                </a:solidFill>
                <a:latin typeface="UTM Avo" panose="02040603050506020204" pitchFamily="18" charset="0"/>
              </a:rPr>
              <a:t> </a:t>
            </a:r>
            <a:r>
              <a:rPr lang="en-US" sz="3200" b="1" dirty="0" err="1">
                <a:solidFill>
                  <a:srgbClr val="002060"/>
                </a:solidFill>
                <a:latin typeface="UTM Avo" panose="02040603050506020204" pitchFamily="18" charset="0"/>
              </a:rPr>
              <a:t>của</a:t>
            </a:r>
            <a:r>
              <a:rPr lang="en-US" sz="3200" b="1" dirty="0">
                <a:solidFill>
                  <a:srgbClr val="002060"/>
                </a:solidFill>
                <a:latin typeface="UTM Avo" panose="02040603050506020204" pitchFamily="18" charset="0"/>
              </a:rPr>
              <a:t> </a:t>
            </a:r>
            <a:r>
              <a:rPr lang="en-US" sz="3200" b="1" dirty="0" err="1">
                <a:solidFill>
                  <a:srgbClr val="002060"/>
                </a:solidFill>
                <a:latin typeface="UTM Avo" panose="02040603050506020204" pitchFamily="18" charset="0"/>
              </a:rPr>
              <a:t>người</a:t>
            </a:r>
            <a:r>
              <a:rPr lang="en-US" sz="3200" b="1" dirty="0">
                <a:solidFill>
                  <a:srgbClr val="002060"/>
                </a:solidFill>
                <a:latin typeface="UTM Avo" panose="02040603050506020204" pitchFamily="18" charset="0"/>
              </a:rPr>
              <a:t> </a:t>
            </a:r>
            <a:r>
              <a:rPr lang="en-US" sz="3200" b="1" dirty="0" err="1">
                <a:solidFill>
                  <a:srgbClr val="002060"/>
                </a:solidFill>
                <a:latin typeface="UTM Avo" panose="02040603050506020204" pitchFamily="18" charset="0"/>
              </a:rPr>
              <a:t>đó</a:t>
            </a:r>
            <a:r>
              <a:rPr lang="en-US" sz="3200" b="1" dirty="0">
                <a:solidFill>
                  <a:srgbClr val="002060"/>
                </a:solidFill>
                <a:latin typeface="UTM Avo" panose="02040603050506020204" pitchFamily="18" charset="0"/>
              </a:rPr>
              <a:t> </a:t>
            </a:r>
            <a:r>
              <a:rPr lang="en-US" sz="3200" b="1" dirty="0" err="1">
                <a:solidFill>
                  <a:srgbClr val="002060"/>
                </a:solidFill>
                <a:latin typeface="UTM Avo" panose="02040603050506020204" pitchFamily="18" charset="0"/>
              </a:rPr>
              <a:t>và</a:t>
            </a:r>
            <a:r>
              <a:rPr lang="en-US" sz="3200" b="1" dirty="0">
                <a:solidFill>
                  <a:srgbClr val="002060"/>
                </a:solidFill>
                <a:latin typeface="UTM Avo" panose="02040603050506020204" pitchFamily="18" charset="0"/>
              </a:rPr>
              <a:t> </a:t>
            </a:r>
            <a:r>
              <a:rPr lang="en-US" sz="3200" b="1" dirty="0" err="1">
                <a:solidFill>
                  <a:srgbClr val="002060"/>
                </a:solidFill>
                <a:latin typeface="UTM Avo" panose="02040603050506020204" pitchFamily="18" charset="0"/>
              </a:rPr>
              <a:t>vẻ</a:t>
            </a:r>
            <a:r>
              <a:rPr lang="en-US" sz="3200" b="1" dirty="0">
                <a:solidFill>
                  <a:srgbClr val="002060"/>
                </a:solidFill>
                <a:latin typeface="UTM Avo" panose="02040603050506020204" pitchFamily="18" charset="0"/>
              </a:rPr>
              <a:t> </a:t>
            </a:r>
            <a:r>
              <a:rPr lang="en-US" sz="3200" b="1" dirty="0" err="1">
                <a:solidFill>
                  <a:srgbClr val="002060"/>
                </a:solidFill>
                <a:latin typeface="UTM Avo" panose="02040603050506020204" pitchFamily="18" charset="0"/>
              </a:rPr>
              <a:t>riêng</a:t>
            </a:r>
            <a:r>
              <a:rPr lang="en-US" sz="3200" b="1" dirty="0">
                <a:solidFill>
                  <a:srgbClr val="002060"/>
                </a:solidFill>
                <a:latin typeface="UTM Avo" panose="02040603050506020204" pitchFamily="18" charset="0"/>
              </a:rPr>
              <a:t> </a:t>
            </a:r>
            <a:r>
              <a:rPr lang="en-US" sz="3200" b="1" dirty="0" err="1">
                <a:solidFill>
                  <a:srgbClr val="002060"/>
                </a:solidFill>
                <a:latin typeface="UTM Avo" panose="02040603050506020204" pitchFamily="18" charset="0"/>
              </a:rPr>
              <a:t>chỉ</a:t>
            </a:r>
            <a:r>
              <a:rPr lang="en-US" sz="3200" b="1" dirty="0">
                <a:solidFill>
                  <a:srgbClr val="002060"/>
                </a:solidFill>
                <a:latin typeface="UTM Avo" panose="02040603050506020204" pitchFamily="18" charset="0"/>
              </a:rPr>
              <a:t> </a:t>
            </a:r>
            <a:r>
              <a:rPr lang="en-US" sz="3200" b="1" dirty="0" err="1">
                <a:solidFill>
                  <a:srgbClr val="002060"/>
                </a:solidFill>
                <a:latin typeface="UTM Avo" panose="02040603050506020204" pitchFamily="18" charset="0"/>
              </a:rPr>
              <a:t>người</a:t>
            </a:r>
            <a:r>
              <a:rPr lang="en-US" sz="3200" b="1" dirty="0">
                <a:solidFill>
                  <a:srgbClr val="002060"/>
                </a:solidFill>
                <a:latin typeface="UTM Avo" panose="02040603050506020204" pitchFamily="18" charset="0"/>
              </a:rPr>
              <a:t> </a:t>
            </a:r>
            <a:r>
              <a:rPr lang="en-US" sz="3200" b="1" dirty="0" err="1">
                <a:solidFill>
                  <a:srgbClr val="002060"/>
                </a:solidFill>
                <a:latin typeface="UTM Avo" panose="02040603050506020204" pitchFamily="18" charset="0"/>
              </a:rPr>
              <a:t>đó</a:t>
            </a:r>
            <a:r>
              <a:rPr lang="en-US" sz="3200" b="1" dirty="0">
                <a:solidFill>
                  <a:srgbClr val="002060"/>
                </a:solidFill>
                <a:latin typeface="UTM Avo" panose="02040603050506020204" pitchFamily="18" charset="0"/>
              </a:rPr>
              <a:t> </a:t>
            </a:r>
            <a:r>
              <a:rPr lang="en-US" sz="3200" b="1" dirty="0" err="1">
                <a:solidFill>
                  <a:srgbClr val="002060"/>
                </a:solidFill>
                <a:latin typeface="UTM Avo" panose="02040603050506020204" pitchFamily="18" charset="0"/>
              </a:rPr>
              <a:t>có</a:t>
            </a:r>
            <a:r>
              <a:rPr lang="en-US" sz="3200" b="1" dirty="0">
                <a:solidFill>
                  <a:srgbClr val="002060"/>
                </a:solidFill>
                <a:latin typeface="UTM Avo" panose="02040603050506020204" pitchFamily="18" charset="0"/>
              </a:rPr>
              <a:t> (</a:t>
            </a:r>
            <a:r>
              <a:rPr lang="en-US" sz="3200" b="1" dirty="0" err="1">
                <a:solidFill>
                  <a:srgbClr val="002060"/>
                </a:solidFill>
                <a:latin typeface="UTM Avo" panose="02040603050506020204" pitchFamily="18" charset="0"/>
              </a:rPr>
              <a:t>vẻ</a:t>
            </a:r>
            <a:r>
              <a:rPr lang="en-US" sz="3200" b="1" dirty="0">
                <a:solidFill>
                  <a:srgbClr val="002060"/>
                </a:solidFill>
                <a:latin typeface="UTM Avo" panose="02040603050506020204" pitchFamily="18" charset="0"/>
              </a:rPr>
              <a:t> </a:t>
            </a:r>
            <a:r>
              <a:rPr lang="en-US" sz="3200" b="1" dirty="0" err="1">
                <a:solidFill>
                  <a:srgbClr val="002060"/>
                </a:solidFill>
                <a:latin typeface="UTM Avo" panose="02040603050506020204" pitchFamily="18" charset="0"/>
              </a:rPr>
              <a:t>khác</a:t>
            </a:r>
            <a:r>
              <a:rPr lang="en-US" sz="3200" b="1" dirty="0">
                <a:solidFill>
                  <a:srgbClr val="002060"/>
                </a:solidFill>
                <a:latin typeface="UTM Avo" panose="02040603050506020204" pitchFamily="18" charset="0"/>
              </a:rPr>
              <a:t> </a:t>
            </a:r>
            <a:r>
              <a:rPr lang="en-US" sz="3200" b="1" dirty="0" err="1">
                <a:solidFill>
                  <a:srgbClr val="002060"/>
                </a:solidFill>
                <a:latin typeface="UTM Avo" panose="02040603050506020204" pitchFamily="18" charset="0"/>
              </a:rPr>
              <a:t>nổi</a:t>
            </a:r>
            <a:r>
              <a:rPr lang="en-US" sz="3200" b="1" dirty="0">
                <a:solidFill>
                  <a:srgbClr val="002060"/>
                </a:solidFill>
                <a:latin typeface="UTM Avo" panose="02040603050506020204" pitchFamily="18" charset="0"/>
              </a:rPr>
              <a:t> </a:t>
            </a:r>
            <a:r>
              <a:rPr lang="en-US" sz="3200" b="1" dirty="0" err="1">
                <a:solidFill>
                  <a:srgbClr val="002060"/>
                </a:solidFill>
                <a:latin typeface="UTM Avo" panose="02040603050506020204" pitchFamily="18" charset="0"/>
              </a:rPr>
              <a:t>bật</a:t>
            </a:r>
            <a:r>
              <a:rPr lang="en-US" sz="3200" b="1" dirty="0">
                <a:solidFill>
                  <a:srgbClr val="002060"/>
                </a:solidFill>
                <a:latin typeface="UTM Avo" panose="02040603050506020204" pitchFamily="18" charset="0"/>
              </a:rPr>
              <a:t> so </a:t>
            </a:r>
            <a:r>
              <a:rPr lang="en-US" sz="3200" b="1" dirty="0" err="1">
                <a:solidFill>
                  <a:srgbClr val="002060"/>
                </a:solidFill>
                <a:latin typeface="UTM Avo" panose="02040603050506020204" pitchFamily="18" charset="0"/>
              </a:rPr>
              <a:t>với</a:t>
            </a:r>
            <a:r>
              <a:rPr lang="en-US" sz="3200" b="1" dirty="0">
                <a:solidFill>
                  <a:srgbClr val="002060"/>
                </a:solidFill>
                <a:latin typeface="UTM Avo" panose="02040603050506020204" pitchFamily="18" charset="0"/>
              </a:rPr>
              <a:t> </a:t>
            </a:r>
            <a:r>
              <a:rPr lang="en-US" sz="3200" b="1" dirty="0" err="1">
                <a:solidFill>
                  <a:srgbClr val="002060"/>
                </a:solidFill>
                <a:latin typeface="UTM Avo" panose="02040603050506020204" pitchFamily="18" charset="0"/>
              </a:rPr>
              <a:t>các</a:t>
            </a:r>
            <a:r>
              <a:rPr lang="en-US" sz="3200" b="1" dirty="0">
                <a:solidFill>
                  <a:srgbClr val="002060"/>
                </a:solidFill>
                <a:latin typeface="UTM Avo" panose="02040603050506020204" pitchFamily="18" charset="0"/>
              </a:rPr>
              <a:t> </a:t>
            </a:r>
            <a:r>
              <a:rPr lang="en-US" sz="3200" b="1" dirty="0" err="1">
                <a:solidFill>
                  <a:srgbClr val="002060"/>
                </a:solidFill>
                <a:latin typeface="UTM Avo" panose="02040603050506020204" pitchFamily="18" charset="0"/>
              </a:rPr>
              <a:t>thành</a:t>
            </a:r>
            <a:r>
              <a:rPr lang="en-US" sz="3200" b="1" dirty="0">
                <a:solidFill>
                  <a:srgbClr val="002060"/>
                </a:solidFill>
                <a:latin typeface="UTM Avo" panose="02040603050506020204" pitchFamily="18" charset="0"/>
              </a:rPr>
              <a:t> </a:t>
            </a:r>
            <a:r>
              <a:rPr lang="en-US" sz="3200" b="1" dirty="0" err="1">
                <a:solidFill>
                  <a:srgbClr val="002060"/>
                </a:solidFill>
                <a:latin typeface="UTM Avo" panose="02040603050506020204" pitchFamily="18" charset="0"/>
              </a:rPr>
              <a:t>viên</a:t>
            </a:r>
            <a:r>
              <a:rPr lang="en-US" sz="3200" b="1" dirty="0">
                <a:solidFill>
                  <a:srgbClr val="002060"/>
                </a:solidFill>
                <a:latin typeface="UTM Avo" panose="02040603050506020204" pitchFamily="18" charset="0"/>
              </a:rPr>
              <a:t> </a:t>
            </a:r>
            <a:r>
              <a:rPr lang="en-US" sz="3200" b="1" dirty="0" err="1">
                <a:solidFill>
                  <a:srgbClr val="002060"/>
                </a:solidFill>
                <a:latin typeface="UTM Avo" panose="02040603050506020204" pitchFamily="18" charset="0"/>
              </a:rPr>
              <a:t>còn</a:t>
            </a:r>
            <a:r>
              <a:rPr lang="en-US" sz="3200" b="1" dirty="0">
                <a:solidFill>
                  <a:srgbClr val="002060"/>
                </a:solidFill>
                <a:latin typeface="UTM Avo" panose="02040603050506020204" pitchFamily="18" charset="0"/>
              </a:rPr>
              <a:t> </a:t>
            </a:r>
            <a:r>
              <a:rPr lang="en-US" sz="3200" b="1" dirty="0" err="1">
                <a:solidFill>
                  <a:srgbClr val="002060"/>
                </a:solidFill>
                <a:latin typeface="UTM Avo" panose="02040603050506020204" pitchFamily="18" charset="0"/>
              </a:rPr>
              <a:t>lại</a:t>
            </a:r>
            <a:r>
              <a:rPr lang="en-US" sz="3200" b="1" dirty="0">
                <a:solidFill>
                  <a:srgbClr val="002060"/>
                </a:solidFill>
                <a:latin typeface="UTM Avo" panose="02040603050506020204" pitchFamily="18" charset="0"/>
              </a:rPr>
              <a:t>)</a:t>
            </a:r>
          </a:p>
        </p:txBody>
      </p:sp>
    </p:spTree>
    <p:extLst>
      <p:ext uri="{BB962C8B-B14F-4D97-AF65-F5344CB8AC3E}">
        <p14:creationId xmlns:p14="http://schemas.microsoft.com/office/powerpoint/2010/main" val="3662742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acer\配图\0e6c7aa66eb413773ffe55293db78bc5.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980124" y="-201478"/>
            <a:ext cx="2976046" cy="158415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317355" y="469018"/>
            <a:ext cx="10104895" cy="1200329"/>
          </a:xfrm>
          <a:prstGeom prst="rect">
            <a:avLst/>
          </a:prstGeom>
          <a:noFill/>
        </p:spPr>
        <p:txBody>
          <a:bodyPr wrap="square" rtlCol="0">
            <a:spAutoFit/>
          </a:bodyPr>
          <a:lstStyle/>
          <a:p>
            <a:pPr algn="ctr"/>
            <a:r>
              <a:rPr lang="en-US" sz="3600" b="1">
                <a:solidFill>
                  <a:srgbClr val="002060"/>
                </a:solidFill>
                <a:latin typeface="UTM Avo" panose="02040603050506020204" pitchFamily="18" charset="0"/>
              </a:rPr>
              <a:t>Tìm và nói nhanh 5 điểm khác nhau </a:t>
            </a:r>
          </a:p>
          <a:p>
            <a:pPr algn="ctr"/>
            <a:r>
              <a:rPr lang="en-US" sz="3600" b="1">
                <a:solidFill>
                  <a:srgbClr val="002060"/>
                </a:solidFill>
                <a:latin typeface="UTM Avo" panose="02040603050506020204" pitchFamily="18" charset="0"/>
              </a:rPr>
              <a:t>giữa 2 bức tranh.</a:t>
            </a:r>
          </a:p>
        </p:txBody>
      </p:sp>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val="0"/>
              </a:ext>
            </a:extLst>
          </a:blip>
          <a:stretch>
            <a:fillRect/>
          </a:stretch>
        </p:blipFill>
        <p:spPr>
          <a:xfrm>
            <a:off x="475944" y="469018"/>
            <a:ext cx="996394" cy="569368"/>
          </a:xfrm>
          <a:prstGeom prst="rect">
            <a:avLst/>
          </a:prstGeom>
        </p:spPr>
      </p:pic>
      <p:pic>
        <p:nvPicPr>
          <p:cNvPr id="7" name="Picture 6"/>
          <p:cNvPicPr>
            <a:picLocks noChangeAspect="1"/>
          </p:cNvPicPr>
          <p:nvPr/>
        </p:nvPicPr>
        <p:blipFill>
          <a:blip r:embed="rId5">
            <a:extLst>
              <a:ext uri="{BEBA8EAE-BF5A-486C-A8C5-ECC9F3942E4B}">
                <a14:imgProps xmlns:a14="http://schemas.microsoft.com/office/drawing/2010/main">
                  <a14:imgLayer r:embed="rId6">
                    <a14:imgEffect>
                      <a14:colorTemperature colorTemp="7200"/>
                    </a14:imgEffect>
                    <a14:imgEffect>
                      <a14:saturation sat="200000"/>
                    </a14:imgEffect>
                  </a14:imgLayer>
                </a14:imgProps>
              </a:ext>
              <a:ext uri="{28A0092B-C50C-407E-A947-70E740481C1C}">
                <a14:useLocalDpi xmlns:a14="http://schemas.microsoft.com/office/drawing/2010/main" val="0"/>
              </a:ext>
            </a:extLst>
          </a:blip>
          <a:stretch>
            <a:fillRect/>
          </a:stretch>
        </p:blipFill>
        <p:spPr>
          <a:xfrm>
            <a:off x="633182" y="2216257"/>
            <a:ext cx="11024316" cy="3768431"/>
          </a:xfrm>
          <a:prstGeom prst="rect">
            <a:avLst/>
          </a:prstGeom>
        </p:spPr>
      </p:pic>
      <p:sp>
        <p:nvSpPr>
          <p:cNvPr id="8" name="Oval 7"/>
          <p:cNvSpPr/>
          <p:nvPr/>
        </p:nvSpPr>
        <p:spPr>
          <a:xfrm rot="1630486">
            <a:off x="3659061" y="3979672"/>
            <a:ext cx="852406" cy="55742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1630486">
            <a:off x="9359854" y="3969164"/>
            <a:ext cx="852406" cy="55742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630486">
            <a:off x="3377509" y="2695961"/>
            <a:ext cx="852406" cy="55742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rot="1630486">
            <a:off x="8853406" y="4229803"/>
            <a:ext cx="852406" cy="55742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1630486">
            <a:off x="3157948" y="4331333"/>
            <a:ext cx="852406" cy="55742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rot="1630486">
            <a:off x="8853407" y="2695961"/>
            <a:ext cx="852406" cy="55742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rot="4911833">
            <a:off x="4165508" y="4331334"/>
            <a:ext cx="852406" cy="55742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4600284">
            <a:off x="9866300" y="4300736"/>
            <a:ext cx="852406" cy="55742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974947" y="5196363"/>
            <a:ext cx="1675755" cy="94164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6895206" y="5196363"/>
            <a:ext cx="1427383" cy="85213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91437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down)">
                                      <p:cBhvr>
                                        <p:cTn id="20" dur="500"/>
                                        <p:tgtEl>
                                          <p:spTgt spid="10"/>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down)">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down)">
                                      <p:cBhvr>
                                        <p:cTn id="28" dur="500"/>
                                        <p:tgtEl>
                                          <p:spTgt spid="12"/>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5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wipe(down)">
                                      <p:cBhvr>
                                        <p:cTn id="36" dur="500"/>
                                        <p:tgtEl>
                                          <p:spTgt spid="14"/>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down)">
                                      <p:cBhvr>
                                        <p:cTn id="39" dur="500"/>
                                        <p:tgtEl>
                                          <p:spTgt spid="15"/>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down)">
                                      <p:cBhvr>
                                        <p:cTn id="44" dur="500"/>
                                        <p:tgtEl>
                                          <p:spTgt spid="16"/>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wipe(down)">
                                      <p:cBhvr>
                                        <p:cTn id="4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234462" y="0"/>
            <a:ext cx="12463310" cy="6858000"/>
          </a:xfrm>
          <a:prstGeom prst="rect">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图片 21"/>
          <p:cNvPicPr>
            <a:picLocks noChangeAspect="1"/>
          </p:cNvPicPr>
          <p:nvPr/>
        </p:nvPicPr>
        <p:blipFill rotWithShape="1">
          <a:blip r:embed="rId2">
            <a:extLst>
              <a:ext uri="{28A0092B-C50C-407E-A947-70E740481C1C}">
                <a14:useLocalDpi xmlns:a14="http://schemas.microsoft.com/office/drawing/2010/main" val="0"/>
              </a:ext>
            </a:extLst>
          </a:blip>
          <a:srcRect b="73704"/>
          <a:stretch/>
        </p:blipFill>
        <p:spPr>
          <a:xfrm>
            <a:off x="12963" y="0"/>
            <a:ext cx="12215885" cy="1803400"/>
          </a:xfrm>
          <a:prstGeom prst="rect">
            <a:avLst/>
          </a:prstGeom>
        </p:spPr>
      </p:pic>
      <p:pic>
        <p:nvPicPr>
          <p:cNvPr id="3" name="图片 24"/>
          <p:cNvPicPr>
            <a:picLocks noChangeAspect="1"/>
          </p:cNvPicPr>
          <p:nvPr/>
        </p:nvPicPr>
        <p:blipFill rotWithShape="1">
          <a:blip r:embed="rId3">
            <a:extLst>
              <a:ext uri="{28A0092B-C50C-407E-A947-70E740481C1C}">
                <a14:useLocalDpi xmlns:a14="http://schemas.microsoft.com/office/drawing/2010/main" val="0"/>
              </a:ext>
            </a:extLst>
          </a:blip>
          <a:srcRect t="78333"/>
          <a:stretch/>
        </p:blipFill>
        <p:spPr>
          <a:xfrm>
            <a:off x="-134911" y="5358642"/>
            <a:ext cx="12369431" cy="1499358"/>
          </a:xfrm>
          <a:prstGeom prst="rect">
            <a:avLst/>
          </a:prstGeom>
        </p:spPr>
      </p:pic>
      <p:pic>
        <p:nvPicPr>
          <p:cNvPr id="4" name="图片 1"/>
          <p:cNvPicPr>
            <a:picLocks noChangeAspect="1"/>
          </p:cNvPicPr>
          <p:nvPr/>
        </p:nvPicPr>
        <p:blipFill rotWithShape="1">
          <a:blip r:embed="rId4" cstate="print">
            <a:extLst>
              <a:ext uri="{28A0092B-C50C-407E-A947-70E740481C1C}">
                <a14:useLocalDpi xmlns:a14="http://schemas.microsoft.com/office/drawing/2010/main" val="0"/>
              </a:ext>
            </a:extLst>
          </a:blip>
          <a:srcRect l="19586" b="8272"/>
          <a:stretch/>
        </p:blipFill>
        <p:spPr>
          <a:xfrm flipH="1">
            <a:off x="9736314" y="3179475"/>
            <a:ext cx="3314320" cy="3780631"/>
          </a:xfrm>
          <a:prstGeom prst="rect">
            <a:avLst/>
          </a:prstGeom>
        </p:spPr>
      </p:pic>
      <p:sp>
        <p:nvSpPr>
          <p:cNvPr id="21" name="TextBox 20"/>
          <p:cNvSpPr txBox="1"/>
          <p:nvPr/>
        </p:nvSpPr>
        <p:spPr>
          <a:xfrm>
            <a:off x="1489773" y="624620"/>
            <a:ext cx="9423067" cy="769441"/>
          </a:xfrm>
          <a:prstGeom prst="rect">
            <a:avLst/>
          </a:prstGeom>
          <a:noFill/>
        </p:spPr>
        <p:txBody>
          <a:bodyPr wrap="square" rtlCol="0">
            <a:spAutoFit/>
          </a:bodyPr>
          <a:lstStyle/>
          <a:p>
            <a:pPr algn="ctr"/>
            <a:r>
              <a:rPr lang="en-US" sz="4400" b="1" dirty="0">
                <a:solidFill>
                  <a:srgbClr val="FF0000"/>
                </a:solidFill>
                <a:effectLst>
                  <a:reflection blurRad="6350" stA="55000" endA="300" endPos="45500" dir="5400000" sy="-100000" algn="bl" rotWithShape="0"/>
                </a:effectLst>
                <a:latin typeface="UTM Avo" panose="02040603050506020204" pitchFamily="18" charset="0"/>
              </a:rPr>
              <a:t>ĐỊNH HƯỚNG HỌC TẬP</a:t>
            </a:r>
          </a:p>
        </p:txBody>
      </p:sp>
      <p:sp>
        <p:nvSpPr>
          <p:cNvPr id="22" name="TextBox 21"/>
          <p:cNvSpPr txBox="1"/>
          <p:nvPr/>
        </p:nvSpPr>
        <p:spPr>
          <a:xfrm>
            <a:off x="852339" y="1905506"/>
            <a:ext cx="10394929" cy="3046988"/>
          </a:xfrm>
          <a:prstGeom prst="rect">
            <a:avLst/>
          </a:prstGeom>
          <a:noFill/>
        </p:spPr>
        <p:txBody>
          <a:bodyPr wrap="square" rtlCol="0">
            <a:spAutoFit/>
          </a:bodyPr>
          <a:lstStyle/>
          <a:p>
            <a:r>
              <a:rPr lang="vi-VN" sz="3200" b="1" dirty="0">
                <a:latin typeface="+mj-lt"/>
              </a:rPr>
              <a:t>+ Đọc lại bài </a:t>
            </a:r>
            <a:r>
              <a:rPr lang="en-US" sz="3200" b="1" i="1" dirty="0" err="1">
                <a:latin typeface="Times New Roman" panose="02020603050405020304" pitchFamily="18" charset="0"/>
                <a:cs typeface="Times New Roman" panose="02020603050405020304" pitchFamily="18" charset="0"/>
              </a:rPr>
              <a:t>Anh</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em</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sinh</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đôi</a:t>
            </a:r>
            <a:r>
              <a:rPr lang="en-US" sz="3200" b="1" i="1" dirty="0">
                <a:latin typeface="Times New Roman" panose="02020603050405020304" pitchFamily="18" charset="0"/>
                <a:cs typeface="Times New Roman" panose="02020603050405020304" pitchFamily="18" charset="0"/>
              </a:rPr>
              <a:t> </a:t>
            </a:r>
            <a:r>
              <a:rPr lang="vi-VN" sz="3200" b="1" dirty="0">
                <a:latin typeface="+mj-lt"/>
              </a:rPr>
              <a:t>hiểu ý nghĩa bài đọc.</a:t>
            </a:r>
            <a:endParaRPr lang="en-US" sz="3200" b="1" dirty="0">
              <a:latin typeface="+mj-lt"/>
            </a:endParaRPr>
          </a:p>
          <a:p>
            <a:r>
              <a:rPr lang="vi-VN" sz="3200" b="1" dirty="0">
                <a:latin typeface="+mj-lt"/>
              </a:rPr>
              <a:t>+ Chia sẻ với người thân về bài đọc.</a:t>
            </a:r>
            <a:endParaRPr lang="en-US" sz="3200" b="1" dirty="0">
              <a:latin typeface="+mj-lt"/>
            </a:endParaRPr>
          </a:p>
          <a:p>
            <a:r>
              <a:rPr lang="vi-VN" sz="3200" b="1" dirty="0">
                <a:latin typeface="+mj-lt"/>
              </a:rPr>
              <a:t>+ </a:t>
            </a:r>
            <a:r>
              <a:rPr lang="en-US" sz="3200" b="1" dirty="0" err="1">
                <a:latin typeface="Times New Roman" panose="02020603050405020304" pitchFamily="18" charset="0"/>
                <a:cs typeface="Times New Roman" panose="02020603050405020304" pitchFamily="18" charset="0"/>
              </a:rPr>
              <a:t>Trao</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đổi</a:t>
            </a:r>
            <a:r>
              <a:rPr lang="vi-VN" sz="3200" b="1" dirty="0">
                <a:latin typeface="Times New Roman" panose="02020603050405020304" pitchFamily="18" charset="0"/>
                <a:cs typeface="Times New Roman" panose="02020603050405020304" pitchFamily="18" charset="0"/>
              </a:rPr>
              <a:t> </a:t>
            </a:r>
            <a:r>
              <a:rPr lang="vi-VN" sz="3200" b="1" dirty="0">
                <a:latin typeface="+mj-lt"/>
              </a:rPr>
              <a:t>với người thân về vẻ đẹp riêng của từng người trong gia đình.</a:t>
            </a:r>
            <a:endParaRPr lang="en-US" sz="3200" b="1" dirty="0">
              <a:latin typeface="+mj-lt"/>
            </a:endParaRPr>
          </a:p>
          <a:p>
            <a:r>
              <a:rPr lang="vi-VN" sz="3200" b="1" dirty="0">
                <a:latin typeface="+mj-lt"/>
              </a:rPr>
              <a:t>+ Đọc trước </a:t>
            </a:r>
            <a:r>
              <a:rPr lang="vi-VN" sz="3200" b="1" i="1" dirty="0">
                <a:latin typeface="+mj-lt"/>
              </a:rPr>
              <a:t>Tiết học sau: </a:t>
            </a:r>
            <a:r>
              <a:rPr lang="vi-VN" sz="3200" b="1" i="1" dirty="0">
                <a:solidFill>
                  <a:srgbClr val="FF0000"/>
                </a:solidFill>
                <a:latin typeface="+mj-lt"/>
              </a:rPr>
              <a:t>Luyện từ và câu – Danh từ</a:t>
            </a:r>
            <a:r>
              <a:rPr lang="vi-VN" sz="3200" b="1" dirty="0">
                <a:solidFill>
                  <a:srgbClr val="FF0000"/>
                </a:solidFill>
                <a:latin typeface="+mj-lt"/>
              </a:rPr>
              <a:t> SGK tr.9.</a:t>
            </a:r>
            <a:endParaRPr lang="en-US" sz="3200" b="1" dirty="0">
              <a:solidFill>
                <a:srgbClr val="FF0000"/>
              </a:solidFill>
              <a:latin typeface="+mj-lt"/>
            </a:endParaRPr>
          </a:p>
        </p:txBody>
      </p:sp>
    </p:spTree>
    <p:extLst>
      <p:ext uri="{BB962C8B-B14F-4D97-AF65-F5344CB8AC3E}">
        <p14:creationId xmlns:p14="http://schemas.microsoft.com/office/powerpoint/2010/main" val="8849727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20"/>
          <p:cNvPicPr>
            <a:picLocks noChangeAspect="1"/>
          </p:cNvPicPr>
          <p:nvPr/>
        </p:nvPicPr>
        <p:blipFill>
          <a:blip r:embed="rId2"/>
          <a:stretch>
            <a:fillRect/>
          </a:stretch>
        </p:blipFill>
        <p:spPr>
          <a:xfrm>
            <a:off x="-23885" y="0"/>
            <a:ext cx="12215886" cy="6858000"/>
          </a:xfrm>
          <a:prstGeom prst="rect">
            <a:avLst/>
          </a:prstGeom>
        </p:spPr>
      </p:pic>
      <p:pic>
        <p:nvPicPr>
          <p:cNvPr id="5" name="图片 26"/>
          <p:cNvPicPr>
            <a:picLocks noChangeAspect="1"/>
          </p:cNvPicPr>
          <p:nvPr/>
        </p:nvPicPr>
        <p:blipFill rotWithShape="1">
          <a:blip r:embed="rId3">
            <a:extLst>
              <a:ext uri="{28A0092B-C50C-407E-A947-70E740481C1C}">
                <a14:useLocalDpi xmlns:a14="http://schemas.microsoft.com/office/drawing/2010/main" val="0"/>
              </a:ext>
            </a:extLst>
          </a:blip>
          <a:srcRect l="69643" r="16131" b="44869"/>
          <a:stretch/>
        </p:blipFill>
        <p:spPr>
          <a:xfrm rot="5400000">
            <a:off x="4660962" y="2237183"/>
            <a:ext cx="3311327" cy="7218961"/>
          </a:xfrm>
          <a:prstGeom prst="rect">
            <a:avLst/>
          </a:prstGeom>
        </p:spPr>
      </p:pic>
      <p:pic>
        <p:nvPicPr>
          <p:cNvPr id="6" name="图片 21"/>
          <p:cNvPicPr>
            <a:picLocks noChangeAspect="1"/>
          </p:cNvPicPr>
          <p:nvPr/>
        </p:nvPicPr>
        <p:blipFill rotWithShape="1">
          <a:blip r:embed="rId4">
            <a:extLst>
              <a:ext uri="{28A0092B-C50C-407E-A947-70E740481C1C}">
                <a14:useLocalDpi xmlns:a14="http://schemas.microsoft.com/office/drawing/2010/main" val="0"/>
              </a:ext>
            </a:extLst>
          </a:blip>
          <a:srcRect b="73704"/>
          <a:stretch/>
        </p:blipFill>
        <p:spPr>
          <a:xfrm>
            <a:off x="-23885" y="0"/>
            <a:ext cx="12215885" cy="1803400"/>
          </a:xfrm>
          <a:prstGeom prst="rect">
            <a:avLst/>
          </a:prstGeom>
        </p:spPr>
      </p:pic>
      <p:pic>
        <p:nvPicPr>
          <p:cNvPr id="7" name="图片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0472" y="4356189"/>
            <a:ext cx="2692400" cy="2692400"/>
          </a:xfrm>
          <a:prstGeom prst="rect">
            <a:avLst/>
          </a:prstGeom>
        </p:spPr>
      </p:pic>
      <p:pic>
        <p:nvPicPr>
          <p:cNvPr id="8" name="图片 24"/>
          <p:cNvPicPr>
            <a:picLocks noChangeAspect="1"/>
          </p:cNvPicPr>
          <p:nvPr/>
        </p:nvPicPr>
        <p:blipFill rotWithShape="1">
          <a:blip r:embed="rId6">
            <a:extLst>
              <a:ext uri="{28A0092B-C50C-407E-A947-70E740481C1C}">
                <a14:useLocalDpi xmlns:a14="http://schemas.microsoft.com/office/drawing/2010/main" val="0"/>
              </a:ext>
            </a:extLst>
          </a:blip>
          <a:srcRect t="78333"/>
          <a:stretch/>
        </p:blipFill>
        <p:spPr>
          <a:xfrm>
            <a:off x="-45146" y="5372100"/>
            <a:ext cx="12258405" cy="1485900"/>
          </a:xfrm>
          <a:prstGeom prst="rect">
            <a:avLst/>
          </a:prstGeom>
        </p:spPr>
      </p:pic>
      <p:pic>
        <p:nvPicPr>
          <p:cNvPr id="11" name="图片 8">
            <a:extLst>
              <a:ext uri="{FF2B5EF4-FFF2-40B4-BE49-F238E27FC236}">
                <a16:creationId xmlns:a16="http://schemas.microsoft.com/office/drawing/2014/main" id="{EDBA7EFC-BD3E-9FB1-B44D-0CBFCB551E60}"/>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1110472" y="-1301932"/>
            <a:ext cx="8374744" cy="7678057"/>
          </a:xfrm>
          <a:prstGeom prst="rect">
            <a:avLst/>
          </a:prstGeom>
        </p:spPr>
      </p:pic>
      <p:pic>
        <p:nvPicPr>
          <p:cNvPr id="13" name="图片 1"/>
          <p:cNvPicPr>
            <a:picLocks noChangeAspect="1"/>
          </p:cNvPicPr>
          <p:nvPr/>
        </p:nvPicPr>
        <p:blipFill rotWithShape="1">
          <a:blip r:embed="rId8" cstate="print">
            <a:extLst>
              <a:ext uri="{28A0092B-C50C-407E-A947-70E740481C1C}">
                <a14:useLocalDpi xmlns:a14="http://schemas.microsoft.com/office/drawing/2010/main" val="0"/>
              </a:ext>
            </a:extLst>
          </a:blip>
          <a:srcRect l="19586" b="8272"/>
          <a:stretch/>
        </p:blipFill>
        <p:spPr>
          <a:xfrm flipH="1">
            <a:off x="7412837" y="1314839"/>
            <a:ext cx="5026538" cy="5733750"/>
          </a:xfrm>
          <a:prstGeom prst="rect">
            <a:avLst/>
          </a:prstGeom>
        </p:spPr>
      </p:pic>
      <p:pic>
        <p:nvPicPr>
          <p:cNvPr id="3" name="Picture 2">
            <a:extLst>
              <a:ext uri="{FF2B5EF4-FFF2-40B4-BE49-F238E27FC236}">
                <a16:creationId xmlns:a16="http://schemas.microsoft.com/office/drawing/2014/main" id="{BA0BBF5E-B71F-714E-FC59-A7D61F2F00A2}"/>
              </a:ext>
            </a:extLst>
          </p:cNvPr>
          <p:cNvPicPr>
            <a:picLocks noChangeAspect="1"/>
          </p:cNvPicPr>
          <p:nvPr/>
        </p:nvPicPr>
        <p:blipFill rotWithShape="1">
          <a:blip r:embed="rId9"/>
          <a:srcRect l="90066" b="73111"/>
          <a:stretch/>
        </p:blipFill>
        <p:spPr>
          <a:xfrm>
            <a:off x="1110111" y="994609"/>
            <a:ext cx="8374744" cy="3170991"/>
          </a:xfrm>
          <a:prstGeom prst="rect">
            <a:avLst/>
          </a:prstGeom>
        </p:spPr>
      </p:pic>
    </p:spTree>
    <p:extLst>
      <p:ext uri="{BB962C8B-B14F-4D97-AF65-F5344CB8AC3E}">
        <p14:creationId xmlns:p14="http://schemas.microsoft.com/office/powerpoint/2010/main" val="33641976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tretch>
            <a:fillRect/>
          </a:stretch>
        </p:blipFill>
        <p:spPr>
          <a:xfrm>
            <a:off x="0" y="-258414"/>
            <a:ext cx="12192000" cy="8079906"/>
          </a:xfrm>
          <a:prstGeom prst="rect">
            <a:avLst/>
          </a:prstGeom>
        </p:spPr>
      </p:pic>
      <p:grpSp>
        <p:nvGrpSpPr>
          <p:cNvPr id="10" name="Group 9"/>
          <p:cNvGrpSpPr/>
          <p:nvPr/>
        </p:nvGrpSpPr>
        <p:grpSpPr>
          <a:xfrm>
            <a:off x="2345083" y="3621285"/>
            <a:ext cx="4581922" cy="923330"/>
            <a:chOff x="2155762" y="1128912"/>
            <a:chExt cx="4581922" cy="923330"/>
          </a:xfrm>
        </p:grpSpPr>
        <p:sp>
          <p:nvSpPr>
            <p:cNvPr id="11" name="TextBox 10"/>
            <p:cNvSpPr txBox="1"/>
            <p:nvPr/>
          </p:nvSpPr>
          <p:spPr>
            <a:xfrm>
              <a:off x="2155762" y="1128912"/>
              <a:ext cx="4581922" cy="923330"/>
            </a:xfrm>
            <a:prstGeom prst="rect">
              <a:avLst/>
            </a:prstGeom>
            <a:noFill/>
            <a:ln>
              <a:noFill/>
            </a:ln>
          </p:spPr>
          <p:txBody>
            <a:bodyPr wrap="square" rtlCol="0">
              <a:spAutoFit/>
            </a:bodyPr>
            <a:lstStyle/>
            <a:p>
              <a:r>
                <a:rPr lang="en-US" sz="5400" b="1">
                  <a:ln w="180975">
                    <a:solidFill>
                      <a:schemeClr val="bg1"/>
                    </a:solidFill>
                  </a:ln>
                  <a:solidFill>
                    <a:schemeClr val="bg1"/>
                  </a:solidFill>
                  <a:effectLst>
                    <a:outerShdw blurRad="38100" dist="38100" dir="2700000" algn="tl">
                      <a:srgbClr val="000000">
                        <a:alpha val="43137"/>
                      </a:srgbClr>
                    </a:outerShdw>
                  </a:effectLst>
                  <a:latin typeface="#9Slide05 SVNHollycakes" panose="02000000000000000000" pitchFamily="2" charset="0"/>
                </a:rPr>
                <a:t>Tiết 1 : Đọc</a:t>
              </a:r>
            </a:p>
          </p:txBody>
        </p:sp>
        <p:sp>
          <p:nvSpPr>
            <p:cNvPr id="12" name="TextBox 11"/>
            <p:cNvSpPr txBox="1"/>
            <p:nvPr/>
          </p:nvSpPr>
          <p:spPr>
            <a:xfrm>
              <a:off x="2155762" y="1128912"/>
              <a:ext cx="4581922" cy="923330"/>
            </a:xfrm>
            <a:prstGeom prst="rect">
              <a:avLst/>
            </a:prstGeom>
            <a:noFill/>
          </p:spPr>
          <p:txBody>
            <a:bodyPr wrap="square" rtlCol="0">
              <a:spAutoFit/>
            </a:bodyPr>
            <a:lstStyle/>
            <a:p>
              <a:r>
                <a:rPr lang="en-US" sz="5400" b="1">
                  <a:solidFill>
                    <a:srgbClr val="00CC00"/>
                  </a:solidFill>
                  <a:effectLst>
                    <a:outerShdw blurRad="38100" dist="38100" dir="2700000" algn="tl">
                      <a:srgbClr val="000000">
                        <a:alpha val="43137"/>
                      </a:srgbClr>
                    </a:outerShdw>
                  </a:effectLst>
                  <a:latin typeface="#9Slide05 SVNHollycakes" panose="02000000000000000000" pitchFamily="2" charset="0"/>
                </a:rPr>
                <a:t>Tiết 1 : Đọc</a:t>
              </a:r>
            </a:p>
          </p:txBody>
        </p:sp>
      </p:grpSp>
      <p:grpSp>
        <p:nvGrpSpPr>
          <p:cNvPr id="16" name="Group 15"/>
          <p:cNvGrpSpPr/>
          <p:nvPr/>
        </p:nvGrpSpPr>
        <p:grpSpPr>
          <a:xfrm>
            <a:off x="2285431" y="4736503"/>
            <a:ext cx="9283148" cy="1446550"/>
            <a:chOff x="2285431" y="4736503"/>
            <a:chExt cx="9283148" cy="1446550"/>
          </a:xfrm>
        </p:grpSpPr>
        <p:sp>
          <p:nvSpPr>
            <p:cNvPr id="13" name="TextBox 12"/>
            <p:cNvSpPr txBox="1"/>
            <p:nvPr/>
          </p:nvSpPr>
          <p:spPr>
            <a:xfrm>
              <a:off x="2285431" y="4736503"/>
              <a:ext cx="9283148" cy="1446550"/>
            </a:xfrm>
            <a:prstGeom prst="rect">
              <a:avLst/>
            </a:prstGeom>
            <a:noFill/>
          </p:spPr>
          <p:txBody>
            <a:bodyPr wrap="square" rtlCol="0">
              <a:spAutoFit/>
            </a:bodyPr>
            <a:lstStyle/>
            <a:p>
              <a:r>
                <a:rPr lang="en-US" sz="8800">
                  <a:ln w="266700">
                    <a:solidFill>
                      <a:schemeClr val="bg1"/>
                    </a:solidFill>
                  </a:ln>
                  <a:solidFill>
                    <a:schemeClr val="bg1"/>
                  </a:solidFill>
                  <a:effectLst>
                    <a:outerShdw blurRad="38100" dist="38100" dir="2700000" algn="tl">
                      <a:srgbClr val="000000">
                        <a:alpha val="43137"/>
                      </a:srgbClr>
                    </a:outerShdw>
                  </a:effectLst>
                  <a:latin typeface="#9Slide05 Awesome Display" pitchFamily="2" charset="0"/>
                </a:rPr>
                <a:t>Anh em sinh đôi</a:t>
              </a:r>
            </a:p>
          </p:txBody>
        </p:sp>
        <p:sp>
          <p:nvSpPr>
            <p:cNvPr id="14" name="TextBox 13"/>
            <p:cNvSpPr txBox="1"/>
            <p:nvPr/>
          </p:nvSpPr>
          <p:spPr>
            <a:xfrm>
              <a:off x="2285431" y="4736503"/>
              <a:ext cx="9283148" cy="1446550"/>
            </a:xfrm>
            <a:prstGeom prst="rect">
              <a:avLst/>
            </a:prstGeom>
            <a:noFill/>
            <a:ln>
              <a:noFill/>
            </a:ln>
          </p:spPr>
          <p:txBody>
            <a:bodyPr wrap="square" rtlCol="0">
              <a:spAutoFit/>
            </a:bodyPr>
            <a:lstStyle/>
            <a:p>
              <a:r>
                <a:rPr lang="en-US" sz="8800">
                  <a:gradFill flip="none" rotWithShape="1">
                    <a:gsLst>
                      <a:gs pos="14000">
                        <a:srgbClr val="00B0F0">
                          <a:shade val="30000"/>
                          <a:satMod val="115000"/>
                        </a:srgbClr>
                      </a:gs>
                      <a:gs pos="61000">
                        <a:srgbClr val="FFFF00"/>
                      </a:gs>
                      <a:gs pos="70000">
                        <a:srgbClr val="00B0F0">
                          <a:shade val="100000"/>
                          <a:satMod val="115000"/>
                        </a:srgbClr>
                      </a:gs>
                    </a:gsLst>
                    <a:lin ang="16200000" scaled="1"/>
                    <a:tileRect/>
                  </a:gradFill>
                  <a:effectLst>
                    <a:outerShdw blurRad="38100" dist="38100" dir="2700000" algn="tl">
                      <a:srgbClr val="000000">
                        <a:alpha val="43137"/>
                      </a:srgbClr>
                    </a:outerShdw>
                  </a:effectLst>
                  <a:latin typeface="#9Slide05 Awesome Display" pitchFamily="2" charset="0"/>
                </a:rPr>
                <a:t>Anh em sinh đôi</a:t>
              </a:r>
            </a:p>
          </p:txBody>
        </p:sp>
      </p:grpSp>
      <p:sp>
        <p:nvSpPr>
          <p:cNvPr id="15" name="TextBox 14"/>
          <p:cNvSpPr txBox="1"/>
          <p:nvPr/>
        </p:nvSpPr>
        <p:spPr>
          <a:xfrm>
            <a:off x="7504366" y="5859887"/>
            <a:ext cx="3376994" cy="646331"/>
          </a:xfrm>
          <a:prstGeom prst="rect">
            <a:avLst/>
          </a:prstGeom>
          <a:noFill/>
        </p:spPr>
        <p:txBody>
          <a:bodyPr wrap="square" rtlCol="0">
            <a:spAutoFit/>
          </a:bodyPr>
          <a:lstStyle/>
          <a:p>
            <a:r>
              <a:rPr lang="en-US" sz="3600" dirty="0">
                <a:solidFill>
                  <a:srgbClr val="002060"/>
                </a:solidFill>
                <a:latin typeface="UVN Bach Dang" panose="02070603080706020303" pitchFamily="18" charset="0"/>
              </a:rPr>
              <a:t>(</a:t>
            </a:r>
            <a:r>
              <a:rPr lang="en-US" sz="3600" dirty="0" err="1">
                <a:solidFill>
                  <a:srgbClr val="002060"/>
                </a:solidFill>
                <a:latin typeface="UVN Bach Dang" panose="02070603080706020303" pitchFamily="18" charset="0"/>
              </a:rPr>
              <a:t>Châu</a:t>
            </a:r>
            <a:r>
              <a:rPr lang="en-US" sz="3600" dirty="0">
                <a:solidFill>
                  <a:srgbClr val="002060"/>
                </a:solidFill>
                <a:latin typeface="UVN Bach Dang" panose="02070603080706020303" pitchFamily="18" charset="0"/>
              </a:rPr>
              <a:t> </a:t>
            </a:r>
            <a:r>
              <a:rPr lang="en-US" sz="3600" dirty="0" err="1">
                <a:solidFill>
                  <a:srgbClr val="002060"/>
                </a:solidFill>
                <a:latin typeface="UVN Bach Dang" panose="02070603080706020303" pitchFamily="18" charset="0"/>
              </a:rPr>
              <a:t>Khuê</a:t>
            </a:r>
            <a:r>
              <a:rPr lang="en-US" sz="3600" dirty="0">
                <a:solidFill>
                  <a:srgbClr val="002060"/>
                </a:solidFill>
                <a:latin typeface="UVN Bach Dang" panose="02070603080706020303" pitchFamily="18" charset="0"/>
              </a:rPr>
              <a:t>)</a:t>
            </a:r>
          </a:p>
        </p:txBody>
      </p:sp>
    </p:spTree>
    <p:extLst>
      <p:ext uri="{BB962C8B-B14F-4D97-AF65-F5344CB8AC3E}">
        <p14:creationId xmlns:p14="http://schemas.microsoft.com/office/powerpoint/2010/main" val="4049622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par>
                                <p:cTn id="10" presetID="22" presetClass="entr" presetSubtype="1"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up)">
                                      <p:cBhvr>
                                        <p:cTn id="12" dur="1000"/>
                                        <p:tgtEl>
                                          <p:spTgt spid="15"/>
                                        </p:tgtEl>
                                      </p:cBhvr>
                                    </p:animEffect>
                                  </p:childTnLst>
                                </p:cTn>
                              </p:par>
                              <p:par>
                                <p:cTn id="13" presetID="16" presetClass="entr" presetSubtype="21"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barn(inVertical)">
                                      <p:cBhvr>
                                        <p:cTn id="1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
          <p:cNvPicPr>
            <a:picLocks noChangeAspect="1"/>
          </p:cNvPicPr>
          <p:nvPr/>
        </p:nvPicPr>
        <p:blipFill rotWithShape="1">
          <a:blip r:embed="rId2" cstate="print">
            <a:extLst>
              <a:ext uri="{28A0092B-C50C-407E-A947-70E740481C1C}">
                <a14:useLocalDpi xmlns:a14="http://schemas.microsoft.com/office/drawing/2010/main" val="0"/>
              </a:ext>
            </a:extLst>
          </a:blip>
          <a:srcRect l="19586" b="8272"/>
          <a:stretch/>
        </p:blipFill>
        <p:spPr>
          <a:xfrm flipH="1">
            <a:off x="8782326" y="2653290"/>
            <a:ext cx="3823010" cy="4360891"/>
          </a:xfrm>
          <a:prstGeom prst="rect">
            <a:avLst/>
          </a:prstGeom>
        </p:spPr>
      </p:pic>
      <p:pic>
        <p:nvPicPr>
          <p:cNvPr id="5" name="Picture 5" descr="D:\acer\配图\0e6c7aa66eb413773ffe55293db78bc5.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140993"/>
            <a:ext cx="2129081" cy="113331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D:\acer\配图\0e6c7aa66eb413773ffe55293db78bc5.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794144" y="0"/>
            <a:ext cx="2976046" cy="1584159"/>
          </a:xfrm>
          <a:prstGeom prst="rect">
            <a:avLst/>
          </a:prstGeom>
          <a:noFill/>
          <a:extLst>
            <a:ext uri="{909E8E84-426E-40DD-AFC4-6F175D3DCCD1}">
              <a14:hiddenFill xmlns:a14="http://schemas.microsoft.com/office/drawing/2010/main">
                <a:solidFill>
                  <a:srgbClr val="FFFFFF"/>
                </a:solidFill>
              </a14:hiddenFill>
            </a:ext>
          </a:extLst>
        </p:spPr>
      </p:pic>
      <p:sp>
        <p:nvSpPr>
          <p:cNvPr id="8" name="文本框 38"/>
          <p:cNvSpPr txBox="1"/>
          <p:nvPr/>
        </p:nvSpPr>
        <p:spPr>
          <a:xfrm>
            <a:off x="3429000" y="160299"/>
            <a:ext cx="4919472" cy="1107996"/>
          </a:xfrm>
          <a:prstGeom prst="rect">
            <a:avLst/>
          </a:prstGeom>
          <a:noFill/>
        </p:spPr>
        <p:txBody>
          <a:bodyPr wrap="square">
            <a:spAutoFit/>
          </a:bodyPr>
          <a:lstStyle/>
          <a:p>
            <a:pPr algn="ctr"/>
            <a:r>
              <a:rPr lang="en-US" altLang="zh-CN" sz="6600" dirty="0" err="1">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rPr>
              <a:t>Yêu</a:t>
            </a:r>
            <a:r>
              <a:rPr lang="en-US" altLang="zh-CN" sz="6600" dirty="0">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rPr>
              <a:t> </a:t>
            </a:r>
            <a:r>
              <a:rPr lang="en-US" altLang="zh-CN" sz="6600" dirty="0" err="1">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rPr>
              <a:t>cầu</a:t>
            </a:r>
            <a:r>
              <a:rPr lang="en-US" altLang="zh-CN" sz="6600" dirty="0">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rPr>
              <a:t> </a:t>
            </a:r>
            <a:r>
              <a:rPr lang="en-US" altLang="zh-CN" sz="6600" dirty="0" err="1">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rPr>
              <a:t>cần</a:t>
            </a:r>
            <a:r>
              <a:rPr lang="en-US" altLang="zh-CN" sz="6600" dirty="0">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rPr>
              <a:t> </a:t>
            </a:r>
            <a:r>
              <a:rPr lang="en-US" altLang="zh-CN" sz="6600" dirty="0" err="1">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rPr>
              <a:t>đạt</a:t>
            </a:r>
            <a:endParaRPr lang="zh-CN" altLang="en-US" sz="6600" dirty="0">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endParaRPr>
          </a:p>
        </p:txBody>
      </p:sp>
      <p:sp>
        <p:nvSpPr>
          <p:cNvPr id="9" name="Rectangle 8"/>
          <p:cNvSpPr/>
          <p:nvPr/>
        </p:nvSpPr>
        <p:spPr>
          <a:xfrm>
            <a:off x="448195" y="1268295"/>
            <a:ext cx="10245636" cy="1384995"/>
          </a:xfrm>
          <a:prstGeom prst="rect">
            <a:avLst/>
          </a:prstGeom>
        </p:spPr>
        <p:txBody>
          <a:bodyPr wrap="square">
            <a:spAutoFit/>
          </a:bodyPr>
          <a:lstStyle/>
          <a:p>
            <a:pPr algn="just"/>
            <a:r>
              <a:rPr lang="en-US" sz="2800">
                <a:solidFill>
                  <a:schemeClr val="accent6">
                    <a:lumMod val="50000"/>
                  </a:schemeClr>
                </a:solidFill>
                <a:latin typeface="UTM Alexander" panose="02040603050506020204" pitchFamily="18" charset="0"/>
              </a:rPr>
              <a:t>- Đọc đúng từ ngữ, câu, đoạn và toàn bộ câu chuyện Anh em sinh đôi. Biết đọc diễn cảm các đoạn hội thoại phù hợp với tâm lí, cảm xúc của nhân vật.</a:t>
            </a:r>
          </a:p>
        </p:txBody>
      </p:sp>
      <p:sp>
        <p:nvSpPr>
          <p:cNvPr id="10" name="Rectangle 9"/>
          <p:cNvSpPr/>
          <p:nvPr/>
        </p:nvSpPr>
        <p:spPr>
          <a:xfrm>
            <a:off x="448196" y="2692155"/>
            <a:ext cx="9145256" cy="3539430"/>
          </a:xfrm>
          <a:prstGeom prst="rect">
            <a:avLst/>
          </a:prstGeom>
        </p:spPr>
        <p:txBody>
          <a:bodyPr wrap="square">
            <a:spAutoFit/>
          </a:bodyPr>
          <a:lstStyle/>
          <a:p>
            <a:pPr algn="just"/>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Nhận</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biết</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được</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các</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sự</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việc</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xảy</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ra</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trong</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câu</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chuyện</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gắn</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với</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thời</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gian</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Hiểu</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suy</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nghĩ</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cảm</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xúc</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của</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nhân</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vật</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dựa</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vào</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hành</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động</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và</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lời</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nói</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của</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nhân</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vật</a:t>
            </a:r>
            <a:r>
              <a:rPr lang="en-US" sz="2800" dirty="0">
                <a:solidFill>
                  <a:schemeClr val="accent6">
                    <a:lumMod val="50000"/>
                  </a:schemeClr>
                </a:solidFill>
                <a:latin typeface="UTM Alexander" panose="02040603050506020204" pitchFamily="18" charset="0"/>
              </a:rPr>
              <a:t>. </a:t>
            </a:r>
          </a:p>
          <a:p>
            <a:pPr algn="just"/>
            <a:endParaRPr lang="en-US" sz="2800" dirty="0">
              <a:solidFill>
                <a:schemeClr val="accent6">
                  <a:lumMod val="50000"/>
                </a:schemeClr>
              </a:solidFill>
              <a:latin typeface="UTM Alexander" panose="02040603050506020204" pitchFamily="18" charset="0"/>
            </a:endParaRPr>
          </a:p>
          <a:p>
            <a:pPr algn="just"/>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Hiểu</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được</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điều</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tác</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giả</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muốn</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nói</a:t>
            </a:r>
            <a:r>
              <a:rPr lang="en-US" sz="2800" dirty="0">
                <a:solidFill>
                  <a:schemeClr val="accent6">
                    <a:lumMod val="50000"/>
                  </a:schemeClr>
                </a:solidFill>
                <a:latin typeface="UTM Alexander" panose="02040603050506020204" pitchFamily="18" charset="0"/>
              </a:rPr>
              <a:t> qua </a:t>
            </a:r>
            <a:r>
              <a:rPr lang="en-US" sz="2800" dirty="0" err="1">
                <a:solidFill>
                  <a:schemeClr val="accent6">
                    <a:lumMod val="50000"/>
                  </a:schemeClr>
                </a:solidFill>
                <a:latin typeface="UTM Alexander" panose="02040603050506020204" pitchFamily="18" charset="0"/>
              </a:rPr>
              <a:t>câu</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chuyện</a:t>
            </a:r>
            <a:r>
              <a:rPr lang="en-US" sz="2800" dirty="0">
                <a:solidFill>
                  <a:schemeClr val="accent6">
                    <a:lumMod val="50000"/>
                  </a:schemeClr>
                </a:solidFill>
                <a:latin typeface="UTM Alexander" panose="02040603050506020204" pitchFamily="18" charset="0"/>
              </a:rPr>
              <a:t>: </a:t>
            </a:r>
            <a:r>
              <a:rPr lang="en-US" sz="2800" i="1" dirty="0" err="1">
                <a:solidFill>
                  <a:schemeClr val="accent6">
                    <a:lumMod val="50000"/>
                  </a:schemeClr>
                </a:solidFill>
                <a:latin typeface="UTM Alexander" panose="02040603050506020204" pitchFamily="18" charset="0"/>
              </a:rPr>
              <a:t>Mọi</a:t>
            </a:r>
            <a:r>
              <a:rPr lang="en-US" sz="2800" i="1" dirty="0">
                <a:solidFill>
                  <a:schemeClr val="accent6">
                    <a:lumMod val="50000"/>
                  </a:schemeClr>
                </a:solidFill>
                <a:latin typeface="UTM Alexander" panose="02040603050506020204" pitchFamily="18" charset="0"/>
              </a:rPr>
              <a:t> </a:t>
            </a:r>
            <a:r>
              <a:rPr lang="en-US" sz="2800" i="1" dirty="0" err="1">
                <a:solidFill>
                  <a:schemeClr val="accent6">
                    <a:lumMod val="50000"/>
                  </a:schemeClr>
                </a:solidFill>
                <a:latin typeface="UTM Alexander" panose="02040603050506020204" pitchFamily="18" charset="0"/>
              </a:rPr>
              <a:t>người</a:t>
            </a:r>
            <a:r>
              <a:rPr lang="en-US" sz="2800" i="1" dirty="0">
                <a:solidFill>
                  <a:schemeClr val="accent6">
                    <a:lumMod val="50000"/>
                  </a:schemeClr>
                </a:solidFill>
                <a:latin typeface="UTM Alexander" panose="02040603050506020204" pitchFamily="18" charset="0"/>
              </a:rPr>
              <a:t> </a:t>
            </a:r>
            <a:r>
              <a:rPr lang="en-US" sz="2800" i="1" dirty="0" err="1">
                <a:solidFill>
                  <a:schemeClr val="accent6">
                    <a:lumMod val="50000"/>
                  </a:schemeClr>
                </a:solidFill>
                <a:latin typeface="UTM Alexander" panose="02040603050506020204" pitchFamily="18" charset="0"/>
              </a:rPr>
              <a:t>có</a:t>
            </a:r>
            <a:r>
              <a:rPr lang="en-US" sz="2800" i="1" dirty="0">
                <a:solidFill>
                  <a:schemeClr val="accent6">
                    <a:lumMod val="50000"/>
                  </a:schemeClr>
                </a:solidFill>
                <a:latin typeface="UTM Alexander" panose="02040603050506020204" pitchFamily="18" charset="0"/>
              </a:rPr>
              <a:t> </a:t>
            </a:r>
            <a:r>
              <a:rPr lang="en-US" sz="2800" i="1" dirty="0" err="1">
                <a:solidFill>
                  <a:schemeClr val="accent6">
                    <a:lumMod val="50000"/>
                  </a:schemeClr>
                </a:solidFill>
                <a:latin typeface="UTM Alexander" panose="02040603050506020204" pitchFamily="18" charset="0"/>
              </a:rPr>
              <a:t>giống</a:t>
            </a:r>
            <a:r>
              <a:rPr lang="en-US" sz="2800" i="1" dirty="0">
                <a:solidFill>
                  <a:schemeClr val="accent6">
                    <a:lumMod val="50000"/>
                  </a:schemeClr>
                </a:solidFill>
                <a:latin typeface="UTM Alexander" panose="02040603050506020204" pitchFamily="18" charset="0"/>
              </a:rPr>
              <a:t> </a:t>
            </a:r>
            <a:r>
              <a:rPr lang="en-US" sz="2800" i="1" dirty="0" err="1">
                <a:solidFill>
                  <a:schemeClr val="accent6">
                    <a:lumMod val="50000"/>
                  </a:schemeClr>
                </a:solidFill>
                <a:latin typeface="UTM Alexander" panose="02040603050506020204" pitchFamily="18" charset="0"/>
              </a:rPr>
              <a:t>nhau</a:t>
            </a:r>
            <a:r>
              <a:rPr lang="en-US" sz="2800" i="1" dirty="0">
                <a:solidFill>
                  <a:schemeClr val="accent6">
                    <a:lumMod val="50000"/>
                  </a:schemeClr>
                </a:solidFill>
                <a:latin typeface="UTM Alexander" panose="02040603050506020204" pitchFamily="18" charset="0"/>
              </a:rPr>
              <a:t> </a:t>
            </a:r>
            <a:r>
              <a:rPr lang="en-US" sz="2800" i="1" dirty="0" err="1">
                <a:solidFill>
                  <a:schemeClr val="accent6">
                    <a:lumMod val="50000"/>
                  </a:schemeClr>
                </a:solidFill>
                <a:latin typeface="UTM Alexander" panose="02040603050506020204" pitchFamily="18" charset="0"/>
              </a:rPr>
              <a:t>về</a:t>
            </a:r>
            <a:r>
              <a:rPr lang="en-US" sz="2800" i="1" dirty="0">
                <a:solidFill>
                  <a:schemeClr val="accent6">
                    <a:lumMod val="50000"/>
                  </a:schemeClr>
                </a:solidFill>
                <a:latin typeface="UTM Alexander" panose="02040603050506020204" pitchFamily="18" charset="0"/>
              </a:rPr>
              <a:t> </a:t>
            </a:r>
            <a:r>
              <a:rPr lang="en-US" sz="2800" i="1" dirty="0" err="1">
                <a:solidFill>
                  <a:schemeClr val="accent6">
                    <a:lumMod val="50000"/>
                  </a:schemeClr>
                </a:solidFill>
                <a:latin typeface="UTM Alexander" panose="02040603050506020204" pitchFamily="18" charset="0"/>
              </a:rPr>
              <a:t>ngoại</a:t>
            </a:r>
            <a:r>
              <a:rPr lang="en-US" sz="2800" i="1" dirty="0">
                <a:solidFill>
                  <a:schemeClr val="accent6">
                    <a:lumMod val="50000"/>
                  </a:schemeClr>
                </a:solidFill>
                <a:latin typeface="UTM Alexander" panose="02040603050506020204" pitchFamily="18" charset="0"/>
              </a:rPr>
              <a:t> </a:t>
            </a:r>
            <a:r>
              <a:rPr lang="en-US" sz="2800" i="1" dirty="0" err="1">
                <a:solidFill>
                  <a:schemeClr val="accent6">
                    <a:lumMod val="50000"/>
                  </a:schemeClr>
                </a:solidFill>
                <a:latin typeface="UTM Alexander" panose="02040603050506020204" pitchFamily="18" charset="0"/>
              </a:rPr>
              <a:t>hình</a:t>
            </a:r>
            <a:r>
              <a:rPr lang="en-US" sz="2800" i="1" dirty="0">
                <a:solidFill>
                  <a:schemeClr val="accent6">
                    <a:lumMod val="50000"/>
                  </a:schemeClr>
                </a:solidFill>
                <a:latin typeface="UTM Alexander" panose="02040603050506020204" pitchFamily="18" charset="0"/>
              </a:rPr>
              <a:t> </a:t>
            </a:r>
            <a:r>
              <a:rPr lang="en-US" sz="2800" i="1" dirty="0" err="1">
                <a:solidFill>
                  <a:schemeClr val="accent6">
                    <a:lumMod val="50000"/>
                  </a:schemeClr>
                </a:solidFill>
                <a:latin typeface="UTM Alexander" panose="02040603050506020204" pitchFamily="18" charset="0"/>
              </a:rPr>
              <a:t>hoặc</a:t>
            </a:r>
            <a:r>
              <a:rPr lang="en-US" sz="2800" i="1" dirty="0">
                <a:solidFill>
                  <a:schemeClr val="accent6">
                    <a:lumMod val="50000"/>
                  </a:schemeClr>
                </a:solidFill>
                <a:latin typeface="UTM Alexander" panose="02040603050506020204" pitchFamily="18" charset="0"/>
              </a:rPr>
              <a:t> </a:t>
            </a:r>
            <a:r>
              <a:rPr lang="en-US" sz="2800" i="1" dirty="0" err="1">
                <a:solidFill>
                  <a:schemeClr val="accent6">
                    <a:lumMod val="50000"/>
                  </a:schemeClr>
                </a:solidFill>
                <a:latin typeface="UTM Alexander" panose="02040603050506020204" pitchFamily="18" charset="0"/>
              </a:rPr>
              <a:t>một</a:t>
            </a:r>
            <a:r>
              <a:rPr lang="en-US" sz="2800" i="1" dirty="0">
                <a:solidFill>
                  <a:schemeClr val="accent6">
                    <a:lumMod val="50000"/>
                  </a:schemeClr>
                </a:solidFill>
                <a:latin typeface="UTM Alexander" panose="02040603050506020204" pitchFamily="18" charset="0"/>
              </a:rPr>
              <a:t> </a:t>
            </a:r>
            <a:r>
              <a:rPr lang="en-US" sz="2800" i="1" dirty="0" err="1">
                <a:solidFill>
                  <a:schemeClr val="accent6">
                    <a:lumMod val="50000"/>
                  </a:schemeClr>
                </a:solidFill>
                <a:latin typeface="UTM Alexander" panose="02040603050506020204" pitchFamily="18" charset="0"/>
              </a:rPr>
              <a:t>đặc</a:t>
            </a:r>
            <a:r>
              <a:rPr lang="en-US" sz="2800" i="1" dirty="0">
                <a:solidFill>
                  <a:schemeClr val="accent6">
                    <a:lumMod val="50000"/>
                  </a:schemeClr>
                </a:solidFill>
                <a:latin typeface="UTM Alexander" panose="02040603050506020204" pitchFamily="18" charset="0"/>
              </a:rPr>
              <a:t> </a:t>
            </a:r>
            <a:r>
              <a:rPr lang="en-US" sz="2800" i="1" dirty="0" err="1">
                <a:solidFill>
                  <a:schemeClr val="accent6">
                    <a:lumMod val="50000"/>
                  </a:schemeClr>
                </a:solidFill>
                <a:latin typeface="UTM Alexander" panose="02040603050506020204" pitchFamily="18" charset="0"/>
              </a:rPr>
              <a:t>điểm</a:t>
            </a:r>
            <a:r>
              <a:rPr lang="en-US" sz="2800" i="1" dirty="0">
                <a:solidFill>
                  <a:schemeClr val="accent6">
                    <a:lumMod val="50000"/>
                  </a:schemeClr>
                </a:solidFill>
                <a:latin typeface="UTM Alexander" panose="02040603050506020204" pitchFamily="18" charset="0"/>
              </a:rPr>
              <a:t> </a:t>
            </a:r>
            <a:r>
              <a:rPr lang="en-US" sz="2800" i="1" dirty="0" err="1">
                <a:solidFill>
                  <a:schemeClr val="accent6">
                    <a:lumMod val="50000"/>
                  </a:schemeClr>
                </a:solidFill>
                <a:latin typeface="UTM Alexander" panose="02040603050506020204" pitchFamily="18" charset="0"/>
              </a:rPr>
              <a:t>nào</a:t>
            </a:r>
            <a:r>
              <a:rPr lang="en-US" sz="2800" i="1" dirty="0">
                <a:solidFill>
                  <a:schemeClr val="accent6">
                    <a:lumMod val="50000"/>
                  </a:schemeClr>
                </a:solidFill>
                <a:latin typeface="UTM Alexander" panose="02040603050506020204" pitchFamily="18" charset="0"/>
              </a:rPr>
              <a:t> </a:t>
            </a:r>
            <a:r>
              <a:rPr lang="en-US" sz="2800" i="1" dirty="0" err="1">
                <a:solidFill>
                  <a:schemeClr val="accent6">
                    <a:lumMod val="50000"/>
                  </a:schemeClr>
                </a:solidFill>
                <a:latin typeface="UTM Alexander" panose="02040603050506020204" pitchFamily="18" charset="0"/>
              </a:rPr>
              <a:t>đó</a:t>
            </a:r>
            <a:r>
              <a:rPr lang="en-US" sz="2800" i="1" dirty="0">
                <a:solidFill>
                  <a:schemeClr val="accent6">
                    <a:lumMod val="50000"/>
                  </a:schemeClr>
                </a:solidFill>
                <a:latin typeface="UTM Alexander" panose="02040603050506020204" pitchFamily="18" charset="0"/>
              </a:rPr>
              <a:t>, </a:t>
            </a:r>
            <a:r>
              <a:rPr lang="en-US" sz="2800" i="1" dirty="0" err="1">
                <a:solidFill>
                  <a:schemeClr val="accent6">
                    <a:lumMod val="50000"/>
                  </a:schemeClr>
                </a:solidFill>
                <a:latin typeface="UTM Alexander" panose="02040603050506020204" pitchFamily="18" charset="0"/>
              </a:rPr>
              <a:t>nhưng</a:t>
            </a:r>
            <a:r>
              <a:rPr lang="en-US" sz="2800" i="1" dirty="0">
                <a:solidFill>
                  <a:schemeClr val="accent6">
                    <a:lumMod val="50000"/>
                  </a:schemeClr>
                </a:solidFill>
                <a:latin typeface="UTM Alexander" panose="02040603050506020204" pitchFamily="18" charset="0"/>
              </a:rPr>
              <a:t> </a:t>
            </a:r>
            <a:r>
              <a:rPr lang="en-US" sz="2800" i="1" dirty="0" err="1">
                <a:solidFill>
                  <a:schemeClr val="accent6">
                    <a:lumMod val="50000"/>
                  </a:schemeClr>
                </a:solidFill>
                <a:latin typeface="UTM Alexander" panose="02040603050506020204" pitchFamily="18" charset="0"/>
              </a:rPr>
              <a:t>không</a:t>
            </a:r>
            <a:r>
              <a:rPr lang="en-US" sz="2800" i="1" dirty="0">
                <a:solidFill>
                  <a:schemeClr val="accent6">
                    <a:lumMod val="50000"/>
                  </a:schemeClr>
                </a:solidFill>
                <a:latin typeface="UTM Alexander" panose="02040603050506020204" pitchFamily="18" charset="0"/>
              </a:rPr>
              <a:t> </a:t>
            </a:r>
            <a:r>
              <a:rPr lang="en-US" sz="2800" i="1" dirty="0" err="1">
                <a:solidFill>
                  <a:schemeClr val="accent6">
                    <a:lumMod val="50000"/>
                  </a:schemeClr>
                </a:solidFill>
                <a:latin typeface="UTM Alexander" panose="02040603050506020204" pitchFamily="18" charset="0"/>
              </a:rPr>
              <a:t>ai</a:t>
            </a:r>
            <a:r>
              <a:rPr lang="en-US" sz="2800" i="1" dirty="0">
                <a:solidFill>
                  <a:schemeClr val="accent6">
                    <a:lumMod val="50000"/>
                  </a:schemeClr>
                </a:solidFill>
                <a:latin typeface="UTM Alexander" panose="02040603050506020204" pitchFamily="18" charset="0"/>
              </a:rPr>
              <a:t> </a:t>
            </a:r>
            <a:r>
              <a:rPr lang="en-US" sz="2800" i="1" dirty="0" err="1">
                <a:solidFill>
                  <a:schemeClr val="accent6">
                    <a:lumMod val="50000"/>
                  </a:schemeClr>
                </a:solidFill>
                <a:latin typeface="UTM Alexander" panose="02040603050506020204" pitchFamily="18" charset="0"/>
              </a:rPr>
              <a:t>giống</a:t>
            </a:r>
            <a:r>
              <a:rPr lang="en-US" sz="2800" i="1" dirty="0">
                <a:solidFill>
                  <a:schemeClr val="accent6">
                    <a:lumMod val="50000"/>
                  </a:schemeClr>
                </a:solidFill>
                <a:latin typeface="UTM Alexander" panose="02040603050506020204" pitchFamily="18" charset="0"/>
              </a:rPr>
              <a:t> </a:t>
            </a:r>
            <a:r>
              <a:rPr lang="en-US" sz="2800" i="1" dirty="0" err="1">
                <a:solidFill>
                  <a:schemeClr val="accent6">
                    <a:lumMod val="50000"/>
                  </a:schemeClr>
                </a:solidFill>
                <a:latin typeface="UTM Alexander" panose="02040603050506020204" pitchFamily="18" charset="0"/>
              </a:rPr>
              <a:t>ai</a:t>
            </a:r>
            <a:r>
              <a:rPr lang="en-US" sz="2800" i="1" dirty="0">
                <a:solidFill>
                  <a:schemeClr val="accent6">
                    <a:lumMod val="50000"/>
                  </a:schemeClr>
                </a:solidFill>
                <a:latin typeface="UTM Alexander" panose="02040603050506020204" pitchFamily="18" charset="0"/>
              </a:rPr>
              <a:t> </a:t>
            </a:r>
            <a:r>
              <a:rPr lang="en-US" sz="2800" i="1" dirty="0" err="1">
                <a:solidFill>
                  <a:schemeClr val="accent6">
                    <a:lumMod val="50000"/>
                  </a:schemeClr>
                </a:solidFill>
                <a:latin typeface="UTM Alexander" panose="02040603050506020204" pitchFamily="18" charset="0"/>
              </a:rPr>
              <a:t>hoàn</a:t>
            </a:r>
            <a:r>
              <a:rPr lang="en-US" sz="2800" i="1" dirty="0">
                <a:solidFill>
                  <a:schemeClr val="accent6">
                    <a:lumMod val="50000"/>
                  </a:schemeClr>
                </a:solidFill>
                <a:latin typeface="UTM Alexander" panose="02040603050506020204" pitchFamily="18" charset="0"/>
              </a:rPr>
              <a:t> </a:t>
            </a:r>
            <a:r>
              <a:rPr lang="en-US" sz="2800" i="1" dirty="0" err="1">
                <a:solidFill>
                  <a:schemeClr val="accent6">
                    <a:lumMod val="50000"/>
                  </a:schemeClr>
                </a:solidFill>
                <a:latin typeface="UTM Alexander" panose="02040603050506020204" pitchFamily="18" charset="0"/>
              </a:rPr>
              <a:t>toàn</a:t>
            </a:r>
            <a:r>
              <a:rPr lang="en-US" sz="2800" i="1" dirty="0">
                <a:solidFill>
                  <a:schemeClr val="accent6">
                    <a:lumMod val="50000"/>
                  </a:schemeClr>
                </a:solidFill>
                <a:latin typeface="UTM Alexander" panose="02040603050506020204" pitchFamily="18" charset="0"/>
              </a:rPr>
              <a:t>, </a:t>
            </a:r>
            <a:r>
              <a:rPr lang="en-US" sz="2800" i="1" dirty="0" err="1">
                <a:solidFill>
                  <a:schemeClr val="accent6">
                    <a:lumMod val="50000"/>
                  </a:schemeClr>
                </a:solidFill>
                <a:latin typeface="UTM Alexander" panose="02040603050506020204" pitchFamily="18" charset="0"/>
              </a:rPr>
              <a:t>bởi</a:t>
            </a:r>
            <a:r>
              <a:rPr lang="en-US" sz="2800" i="1" dirty="0">
                <a:solidFill>
                  <a:schemeClr val="accent6">
                    <a:lumMod val="50000"/>
                  </a:schemeClr>
                </a:solidFill>
                <a:latin typeface="UTM Alexander" panose="02040603050506020204" pitchFamily="18" charset="0"/>
              </a:rPr>
              <a:t> </a:t>
            </a:r>
            <a:r>
              <a:rPr lang="en-US" sz="2800" i="1" dirty="0" err="1">
                <a:solidFill>
                  <a:schemeClr val="accent6">
                    <a:lumMod val="50000"/>
                  </a:schemeClr>
                </a:solidFill>
                <a:latin typeface="UTM Alexander" panose="02040603050506020204" pitchFamily="18" charset="0"/>
              </a:rPr>
              <a:t>bản</a:t>
            </a:r>
            <a:r>
              <a:rPr lang="en-US" sz="2800" i="1" dirty="0">
                <a:solidFill>
                  <a:schemeClr val="accent6">
                    <a:lumMod val="50000"/>
                  </a:schemeClr>
                </a:solidFill>
                <a:latin typeface="UTM Alexander" panose="02040603050506020204" pitchFamily="18" charset="0"/>
              </a:rPr>
              <a:t> </a:t>
            </a:r>
            <a:r>
              <a:rPr lang="en-US" sz="2800" i="1" dirty="0" err="1">
                <a:solidFill>
                  <a:schemeClr val="accent6">
                    <a:lumMod val="50000"/>
                  </a:schemeClr>
                </a:solidFill>
                <a:latin typeface="UTM Alexander" panose="02040603050506020204" pitchFamily="18" charset="0"/>
              </a:rPr>
              <a:t>thân</a:t>
            </a:r>
            <a:r>
              <a:rPr lang="en-US" sz="2800" i="1" dirty="0">
                <a:solidFill>
                  <a:schemeClr val="accent6">
                    <a:lumMod val="50000"/>
                  </a:schemeClr>
                </a:solidFill>
                <a:latin typeface="UTM Alexander" panose="02040603050506020204" pitchFamily="18" charset="0"/>
              </a:rPr>
              <a:t> </a:t>
            </a:r>
            <a:r>
              <a:rPr lang="en-US" sz="2800" i="1" dirty="0" err="1">
                <a:solidFill>
                  <a:schemeClr val="accent6">
                    <a:lumMod val="50000"/>
                  </a:schemeClr>
                </a:solidFill>
                <a:latin typeface="UTM Alexander" panose="02040603050506020204" pitchFamily="18" charset="0"/>
              </a:rPr>
              <a:t>mỗi</a:t>
            </a:r>
            <a:r>
              <a:rPr lang="en-US" sz="2800" i="1" dirty="0">
                <a:solidFill>
                  <a:schemeClr val="accent6">
                    <a:lumMod val="50000"/>
                  </a:schemeClr>
                </a:solidFill>
                <a:latin typeface="UTM Alexander" panose="02040603050506020204" pitchFamily="18" charset="0"/>
              </a:rPr>
              <a:t> </a:t>
            </a:r>
            <a:r>
              <a:rPr lang="en-US" sz="2800" i="1" dirty="0" err="1">
                <a:solidFill>
                  <a:schemeClr val="accent6">
                    <a:lumMod val="50000"/>
                  </a:schemeClr>
                </a:solidFill>
                <a:latin typeface="UTM Alexander" panose="02040603050506020204" pitchFamily="18" charset="0"/>
              </a:rPr>
              <a:t>người</a:t>
            </a:r>
            <a:r>
              <a:rPr lang="en-US" sz="2800" i="1" dirty="0">
                <a:solidFill>
                  <a:schemeClr val="accent6">
                    <a:lumMod val="50000"/>
                  </a:schemeClr>
                </a:solidFill>
                <a:latin typeface="UTM Alexander" panose="02040603050506020204" pitchFamily="18" charset="0"/>
              </a:rPr>
              <a:t> </a:t>
            </a:r>
            <a:r>
              <a:rPr lang="en-US" sz="2800" i="1" dirty="0" err="1">
                <a:solidFill>
                  <a:schemeClr val="accent6">
                    <a:lumMod val="50000"/>
                  </a:schemeClr>
                </a:solidFill>
                <a:latin typeface="UTM Alexander" panose="02040603050506020204" pitchFamily="18" charset="0"/>
              </a:rPr>
              <a:t>là</a:t>
            </a:r>
            <a:r>
              <a:rPr lang="en-US" sz="2800" i="1" dirty="0">
                <a:solidFill>
                  <a:schemeClr val="accent6">
                    <a:lumMod val="50000"/>
                  </a:schemeClr>
                </a:solidFill>
                <a:latin typeface="UTM Alexander" panose="02040603050506020204" pitchFamily="18" charset="0"/>
              </a:rPr>
              <a:t> </a:t>
            </a:r>
            <a:r>
              <a:rPr lang="en-US" sz="2800" i="1" dirty="0" err="1">
                <a:solidFill>
                  <a:schemeClr val="accent6">
                    <a:lumMod val="50000"/>
                  </a:schemeClr>
                </a:solidFill>
                <a:latin typeface="UTM Alexander" panose="02040603050506020204" pitchFamily="18" charset="0"/>
              </a:rPr>
              <a:t>một</a:t>
            </a:r>
            <a:r>
              <a:rPr lang="en-US" sz="2800" i="1" dirty="0">
                <a:solidFill>
                  <a:schemeClr val="accent6">
                    <a:lumMod val="50000"/>
                  </a:schemeClr>
                </a:solidFill>
                <a:latin typeface="UTM Alexander" panose="02040603050506020204" pitchFamily="18" charset="0"/>
              </a:rPr>
              <a:t> </a:t>
            </a:r>
            <a:r>
              <a:rPr lang="en-US" sz="2800" i="1" dirty="0" err="1">
                <a:solidFill>
                  <a:schemeClr val="accent6">
                    <a:lumMod val="50000"/>
                  </a:schemeClr>
                </a:solidFill>
                <a:latin typeface="UTM Alexander" panose="02040603050506020204" pitchFamily="18" charset="0"/>
              </a:rPr>
              <a:t>thực</a:t>
            </a:r>
            <a:r>
              <a:rPr lang="en-US" sz="2800" i="1" dirty="0">
                <a:solidFill>
                  <a:schemeClr val="accent6">
                    <a:lumMod val="50000"/>
                  </a:schemeClr>
                </a:solidFill>
                <a:latin typeface="UTM Alexander" panose="02040603050506020204" pitchFamily="18" charset="0"/>
              </a:rPr>
              <a:t> </a:t>
            </a:r>
            <a:r>
              <a:rPr lang="en-US" sz="2800" i="1" dirty="0" err="1">
                <a:solidFill>
                  <a:schemeClr val="accent6">
                    <a:lumMod val="50000"/>
                  </a:schemeClr>
                </a:solidFill>
                <a:latin typeface="UTM Alexander" panose="02040603050506020204" pitchFamily="18" charset="0"/>
              </a:rPr>
              <a:t>thể</a:t>
            </a:r>
            <a:r>
              <a:rPr lang="en-US" sz="2800" i="1" dirty="0">
                <a:solidFill>
                  <a:schemeClr val="accent6">
                    <a:lumMod val="50000"/>
                  </a:schemeClr>
                </a:solidFill>
                <a:latin typeface="UTM Alexander" panose="02040603050506020204" pitchFamily="18" charset="0"/>
              </a:rPr>
              <a:t> </a:t>
            </a:r>
            <a:r>
              <a:rPr lang="en-US" sz="2800" i="1" dirty="0" err="1">
                <a:solidFill>
                  <a:schemeClr val="accent6">
                    <a:lumMod val="50000"/>
                  </a:schemeClr>
                </a:solidFill>
                <a:latin typeface="UTM Alexander" panose="02040603050506020204" pitchFamily="18" charset="0"/>
              </a:rPr>
              <a:t>duy</a:t>
            </a:r>
            <a:r>
              <a:rPr lang="en-US" sz="2800" i="1" dirty="0">
                <a:solidFill>
                  <a:schemeClr val="accent6">
                    <a:lumMod val="50000"/>
                  </a:schemeClr>
                </a:solidFill>
                <a:latin typeface="UTM Alexander" panose="02040603050506020204" pitchFamily="18" charset="0"/>
              </a:rPr>
              <a:t> </a:t>
            </a:r>
            <a:r>
              <a:rPr lang="en-US" sz="2800" i="1" dirty="0" err="1">
                <a:solidFill>
                  <a:schemeClr val="accent6">
                    <a:lumMod val="50000"/>
                  </a:schemeClr>
                </a:solidFill>
                <a:latin typeface="UTM Alexander" panose="02040603050506020204" pitchFamily="18" charset="0"/>
              </a:rPr>
              <a:t>nhất</a:t>
            </a:r>
            <a:r>
              <a:rPr lang="en-US" sz="2800" dirty="0">
                <a:solidFill>
                  <a:schemeClr val="accent6">
                    <a:lumMod val="50000"/>
                  </a:schemeClr>
                </a:solidFill>
                <a:latin typeface="UTM Alexander" panose="02040603050506020204" pitchFamily="18" charset="0"/>
              </a:rPr>
              <a:t>.</a:t>
            </a:r>
          </a:p>
        </p:txBody>
      </p:sp>
    </p:spTree>
    <p:extLst>
      <p:ext uri="{BB962C8B-B14F-4D97-AF65-F5344CB8AC3E}">
        <p14:creationId xmlns:p14="http://schemas.microsoft.com/office/powerpoint/2010/main" val="1691318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down)">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58406" cy="6858000"/>
          </a:xfrm>
          <a:prstGeom prst="rect">
            <a:avLst/>
          </a:prstGeom>
        </p:spPr>
      </p:pic>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94" y="0"/>
            <a:ext cx="12192000" cy="6858000"/>
          </a:xfrm>
          <a:prstGeom prst="rect">
            <a:avLst/>
          </a:prstGeom>
        </p:spPr>
      </p:pic>
      <p:pic>
        <p:nvPicPr>
          <p:cNvPr id="4" name="图片 1"/>
          <p:cNvPicPr>
            <a:picLocks noChangeAspect="1"/>
          </p:cNvPicPr>
          <p:nvPr/>
        </p:nvPicPr>
        <p:blipFill rotWithShape="1">
          <a:blip r:embed="rId4">
            <a:extLst>
              <a:ext uri="{28A0092B-C50C-407E-A947-70E740481C1C}">
                <a14:useLocalDpi xmlns:a14="http://schemas.microsoft.com/office/drawing/2010/main" val="0"/>
              </a:ext>
            </a:extLst>
          </a:blip>
          <a:srcRect t="53333"/>
          <a:stretch/>
        </p:blipFill>
        <p:spPr>
          <a:xfrm>
            <a:off x="15498" y="3657600"/>
            <a:ext cx="12222996" cy="3200400"/>
          </a:xfrm>
          <a:prstGeom prst="rect">
            <a:avLst/>
          </a:prstGeom>
        </p:spPr>
      </p:pic>
      <p:grpSp>
        <p:nvGrpSpPr>
          <p:cNvPr id="5" name="组合 20">
            <a:extLst>
              <a:ext uri="{FF2B5EF4-FFF2-40B4-BE49-F238E27FC236}">
                <a16:creationId xmlns:a16="http://schemas.microsoft.com/office/drawing/2014/main" id="{E38B00C0-6DD7-4A4F-2A5C-717D3A45F457}"/>
              </a:ext>
            </a:extLst>
          </p:cNvPr>
          <p:cNvGrpSpPr/>
          <p:nvPr/>
        </p:nvGrpSpPr>
        <p:grpSpPr>
          <a:xfrm>
            <a:off x="3360833" y="766664"/>
            <a:ext cx="3914180" cy="1313308"/>
            <a:chOff x="4115793" y="1311628"/>
            <a:chExt cx="3914180" cy="1313308"/>
          </a:xfrm>
        </p:grpSpPr>
        <p:sp>
          <p:nvSpPr>
            <p:cNvPr id="6" name="圆角矩形 21">
              <a:extLst>
                <a:ext uri="{FF2B5EF4-FFF2-40B4-BE49-F238E27FC236}">
                  <a16:creationId xmlns:a16="http://schemas.microsoft.com/office/drawing/2014/main" id="{E159D424-AD02-4AE1-F0AA-C13F3C66A367}"/>
                </a:ext>
              </a:extLst>
            </p:cNvPr>
            <p:cNvSpPr/>
            <p:nvPr/>
          </p:nvSpPr>
          <p:spPr>
            <a:xfrm>
              <a:off x="5205094" y="1692703"/>
              <a:ext cx="2824879" cy="691449"/>
            </a:xfrm>
            <a:prstGeom prst="roundRect">
              <a:avLst>
                <a:gd name="adj" fmla="val 50000"/>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bIns="71755" rtlCol="0" anchor="ctr"/>
            <a:lstStyle/>
            <a:p>
              <a:pPr algn="ctr"/>
              <a:endParaRPr lang="zh-CN" altLang="en-US" sz="4400" spc="150" dirty="0">
                <a:solidFill>
                  <a:srgbClr val="14A7A6"/>
                </a:solidFill>
                <a:uFillTx/>
                <a:latin typeface="雷盖体" panose="00000800000000000000" pitchFamily="2" charset="-122"/>
                <a:ea typeface="雷盖体" panose="00000800000000000000" pitchFamily="2" charset="-122"/>
                <a:sym typeface="雷盖体" panose="00000800000000000000" pitchFamily="2" charset="-122"/>
              </a:endParaRPr>
            </a:p>
          </p:txBody>
        </p:sp>
        <p:pic>
          <p:nvPicPr>
            <p:cNvPr id="7" name="图片 24">
              <a:extLst>
                <a:ext uri="{FF2B5EF4-FFF2-40B4-BE49-F238E27FC236}">
                  <a16:creationId xmlns:a16="http://schemas.microsoft.com/office/drawing/2014/main" id="{41CBCE14-8CDA-8BB9-C3DC-F0F632836D2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15793" y="1311628"/>
              <a:ext cx="1313308" cy="1313308"/>
            </a:xfrm>
            <a:prstGeom prst="rect">
              <a:avLst/>
            </a:prstGeom>
          </p:spPr>
        </p:pic>
      </p:grpSp>
      <p:sp>
        <p:nvSpPr>
          <p:cNvPr id="8" name="圆角矩形 9"/>
          <p:cNvSpPr/>
          <p:nvPr/>
        </p:nvSpPr>
        <p:spPr>
          <a:xfrm>
            <a:off x="1332853" y="2220263"/>
            <a:ext cx="8617057" cy="2305242"/>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9" name="文本框 38"/>
          <p:cNvSpPr txBox="1"/>
          <p:nvPr/>
        </p:nvSpPr>
        <p:spPr>
          <a:xfrm>
            <a:off x="3645080" y="869320"/>
            <a:ext cx="4343400" cy="1107996"/>
          </a:xfrm>
          <a:prstGeom prst="rect">
            <a:avLst/>
          </a:prstGeom>
          <a:noFill/>
        </p:spPr>
        <p:txBody>
          <a:bodyPr wrap="square">
            <a:spAutoFit/>
            <a:scene3d>
              <a:camera prst="orthographicFront"/>
              <a:lightRig rig="threePt" dir="t"/>
            </a:scene3d>
            <a:sp3d extrusionH="57150">
              <a:bevelT h="25400" prst="softRound"/>
            </a:sp3d>
          </a:bodyPr>
          <a:lstStyle/>
          <a:p>
            <a:pPr algn="ctr"/>
            <a:r>
              <a:rPr lang="en-US" altLang="zh-CN" sz="6600" dirty="0">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rPr>
              <a:t>02</a:t>
            </a:r>
            <a:endParaRPr lang="zh-CN" altLang="en-US" sz="6600" dirty="0">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endParaRPr>
          </a:p>
        </p:txBody>
      </p:sp>
      <p:sp>
        <p:nvSpPr>
          <p:cNvPr id="10" name="文本框 38"/>
          <p:cNvSpPr txBox="1"/>
          <p:nvPr/>
        </p:nvSpPr>
        <p:spPr>
          <a:xfrm>
            <a:off x="2075621" y="2358391"/>
            <a:ext cx="7131520" cy="2215991"/>
          </a:xfrm>
          <a:prstGeom prst="rect">
            <a:avLst/>
          </a:prstGeom>
          <a:noFill/>
        </p:spPr>
        <p:txBody>
          <a:bodyPr wrap="square">
            <a:spAutoFit/>
            <a:scene3d>
              <a:camera prst="orthographicFront"/>
              <a:lightRig rig="threePt" dir="t"/>
            </a:scene3d>
            <a:sp3d extrusionH="57150">
              <a:bevelT h="25400" prst="softRound"/>
            </a:sp3d>
          </a:bodyPr>
          <a:lstStyle/>
          <a:p>
            <a:pPr algn="ctr"/>
            <a:r>
              <a:rPr lang="en-US" altLang="zh-CN" sz="13800" dirty="0">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rPr>
              <a:t>KHÁM PHÁ</a:t>
            </a:r>
            <a:endParaRPr lang="zh-CN" altLang="en-US" sz="13800" dirty="0">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endParaRPr>
          </a:p>
        </p:txBody>
      </p:sp>
    </p:spTree>
    <p:extLst>
      <p:ext uri="{BB962C8B-B14F-4D97-AF65-F5344CB8AC3E}">
        <p14:creationId xmlns:p14="http://schemas.microsoft.com/office/powerpoint/2010/main" val="549171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barn(inVertical)">
                                      <p:cBhvr>
                                        <p:cTn id="10" dur="500"/>
                                        <p:tgtEl>
                                          <p:spTgt spid="9">
                                            <p:txEl>
                                              <p:pRg st="0" end="0"/>
                                            </p:txEl>
                                          </p:spTgt>
                                        </p:tgtEl>
                                      </p:cBhvr>
                                    </p:animEffect>
                                  </p:childTnLst>
                                </p:cTn>
                              </p:par>
                            </p:childTnLst>
                          </p:cTn>
                        </p:par>
                        <p:par>
                          <p:cTn id="11" fill="hold">
                            <p:stCondLst>
                              <p:cond delay="500"/>
                            </p:stCondLst>
                            <p:childTnLst>
                              <p:par>
                                <p:cTn id="12" presetID="16" presetClass="entr" presetSubtype="37"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outVertical)">
                                      <p:cBhvr>
                                        <p:cTn id="14" dur="500"/>
                                        <p:tgtEl>
                                          <p:spTgt spid="8"/>
                                        </p:tgtEl>
                                      </p:cBhvr>
                                    </p:animEffect>
                                  </p:childTnLst>
                                </p:cTn>
                              </p:par>
                            </p:childTnLst>
                          </p:cTn>
                        </p:par>
                        <p:par>
                          <p:cTn id="15" fill="hold">
                            <p:stCondLst>
                              <p:cond delay="1000"/>
                            </p:stCondLst>
                            <p:childTnLst>
                              <p:par>
                                <p:cTn id="16" presetID="16" presetClass="entr" presetSubtype="37"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arn(outVertical)">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58406" cy="6858000"/>
          </a:xfrm>
          <a:prstGeom prst="rect">
            <a:avLst/>
          </a:prstGeom>
        </p:spPr>
      </p:pic>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94" y="0"/>
            <a:ext cx="12192000" cy="6858000"/>
          </a:xfrm>
          <a:prstGeom prst="rect">
            <a:avLst/>
          </a:prstGeom>
        </p:spPr>
      </p:pic>
      <p:pic>
        <p:nvPicPr>
          <p:cNvPr id="4" name="图片 1"/>
          <p:cNvPicPr>
            <a:picLocks noChangeAspect="1"/>
          </p:cNvPicPr>
          <p:nvPr/>
        </p:nvPicPr>
        <p:blipFill rotWithShape="1">
          <a:blip r:embed="rId4">
            <a:extLst>
              <a:ext uri="{28A0092B-C50C-407E-A947-70E740481C1C}">
                <a14:useLocalDpi xmlns:a14="http://schemas.microsoft.com/office/drawing/2010/main" val="0"/>
              </a:ext>
            </a:extLst>
          </a:blip>
          <a:srcRect t="53333"/>
          <a:stretch/>
        </p:blipFill>
        <p:spPr>
          <a:xfrm>
            <a:off x="15498" y="3657600"/>
            <a:ext cx="12222996" cy="3200400"/>
          </a:xfrm>
          <a:prstGeom prst="rect">
            <a:avLst/>
          </a:prstGeom>
        </p:spPr>
      </p:pic>
      <p:grpSp>
        <p:nvGrpSpPr>
          <p:cNvPr id="5" name="组合 20">
            <a:extLst>
              <a:ext uri="{FF2B5EF4-FFF2-40B4-BE49-F238E27FC236}">
                <a16:creationId xmlns:a16="http://schemas.microsoft.com/office/drawing/2014/main" id="{E38B00C0-6DD7-4A4F-2A5C-717D3A45F457}"/>
              </a:ext>
            </a:extLst>
          </p:cNvPr>
          <p:cNvGrpSpPr/>
          <p:nvPr/>
        </p:nvGrpSpPr>
        <p:grpSpPr>
          <a:xfrm>
            <a:off x="2570422" y="433951"/>
            <a:ext cx="5132238" cy="1878494"/>
            <a:chOff x="4115793" y="1311628"/>
            <a:chExt cx="3914180" cy="1313308"/>
          </a:xfrm>
        </p:grpSpPr>
        <p:sp>
          <p:nvSpPr>
            <p:cNvPr id="6" name="圆角矩形 21">
              <a:extLst>
                <a:ext uri="{FF2B5EF4-FFF2-40B4-BE49-F238E27FC236}">
                  <a16:creationId xmlns:a16="http://schemas.microsoft.com/office/drawing/2014/main" id="{E159D424-AD02-4AE1-F0AA-C13F3C66A367}"/>
                </a:ext>
              </a:extLst>
            </p:cNvPr>
            <p:cNvSpPr/>
            <p:nvPr/>
          </p:nvSpPr>
          <p:spPr>
            <a:xfrm>
              <a:off x="5205094" y="1692703"/>
              <a:ext cx="2824879" cy="691449"/>
            </a:xfrm>
            <a:prstGeom prst="roundRect">
              <a:avLst>
                <a:gd name="adj" fmla="val 50000"/>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bIns="71755" rtlCol="0" anchor="ctr"/>
            <a:lstStyle/>
            <a:p>
              <a:pPr algn="ctr"/>
              <a:endParaRPr lang="zh-CN" altLang="en-US" sz="4400" spc="150" dirty="0">
                <a:solidFill>
                  <a:srgbClr val="14A7A6"/>
                </a:solidFill>
                <a:uFillTx/>
                <a:latin typeface="雷盖体" panose="00000800000000000000" pitchFamily="2" charset="-122"/>
                <a:ea typeface="雷盖体" panose="00000800000000000000" pitchFamily="2" charset="-122"/>
                <a:sym typeface="雷盖体" panose="00000800000000000000" pitchFamily="2" charset="-122"/>
              </a:endParaRPr>
            </a:p>
          </p:txBody>
        </p:sp>
        <p:pic>
          <p:nvPicPr>
            <p:cNvPr id="7" name="图片 24">
              <a:extLst>
                <a:ext uri="{FF2B5EF4-FFF2-40B4-BE49-F238E27FC236}">
                  <a16:creationId xmlns:a16="http://schemas.microsoft.com/office/drawing/2014/main" id="{41CBCE14-8CDA-8BB9-C3DC-F0F632836D2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15793" y="1311628"/>
              <a:ext cx="1313308" cy="1313308"/>
            </a:xfrm>
            <a:prstGeom prst="rect">
              <a:avLst/>
            </a:prstGeom>
          </p:spPr>
        </p:pic>
      </p:grpSp>
      <p:sp>
        <p:nvSpPr>
          <p:cNvPr id="8" name="圆角矩形 9"/>
          <p:cNvSpPr/>
          <p:nvPr/>
        </p:nvSpPr>
        <p:spPr>
          <a:xfrm>
            <a:off x="1332853" y="2220263"/>
            <a:ext cx="8617057" cy="2305242"/>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9" name="文本框 38"/>
          <p:cNvSpPr txBox="1"/>
          <p:nvPr/>
        </p:nvSpPr>
        <p:spPr>
          <a:xfrm>
            <a:off x="3645080" y="869320"/>
            <a:ext cx="4343400" cy="1107996"/>
          </a:xfrm>
          <a:prstGeom prst="rect">
            <a:avLst/>
          </a:prstGeom>
          <a:noFill/>
        </p:spPr>
        <p:txBody>
          <a:bodyPr wrap="square">
            <a:spAutoFit/>
            <a:scene3d>
              <a:camera prst="orthographicFront"/>
              <a:lightRig rig="threePt" dir="t"/>
            </a:scene3d>
            <a:sp3d extrusionH="57150">
              <a:bevelT h="25400" prst="softRound"/>
            </a:sp3d>
          </a:bodyPr>
          <a:lstStyle/>
          <a:p>
            <a:pPr algn="ctr"/>
            <a:r>
              <a:rPr lang="en-US" altLang="zh-CN" sz="6600">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rPr>
              <a:t>Hoạt động 1 </a:t>
            </a:r>
            <a:endParaRPr lang="zh-CN" altLang="en-US" sz="6600" dirty="0">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endParaRPr>
          </a:p>
        </p:txBody>
      </p:sp>
      <p:sp>
        <p:nvSpPr>
          <p:cNvPr id="10" name="文本框 38"/>
          <p:cNvSpPr txBox="1"/>
          <p:nvPr/>
        </p:nvSpPr>
        <p:spPr>
          <a:xfrm>
            <a:off x="2075621" y="2358391"/>
            <a:ext cx="7131520" cy="2215991"/>
          </a:xfrm>
          <a:prstGeom prst="rect">
            <a:avLst/>
          </a:prstGeom>
          <a:noFill/>
        </p:spPr>
        <p:txBody>
          <a:bodyPr wrap="square">
            <a:spAutoFit/>
            <a:scene3d>
              <a:camera prst="orthographicFront"/>
              <a:lightRig rig="threePt" dir="t"/>
            </a:scene3d>
            <a:sp3d extrusionH="57150">
              <a:bevelT h="25400" prst="softRound"/>
            </a:sp3d>
          </a:bodyPr>
          <a:lstStyle/>
          <a:p>
            <a:pPr algn="ctr"/>
            <a:r>
              <a:rPr lang="en-US" altLang="zh-CN" sz="13800">
                <a:solidFill>
                  <a:srgbClr val="00B0F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rPr>
              <a:t>LUYỆN ĐỌC</a:t>
            </a:r>
            <a:endParaRPr lang="zh-CN" altLang="en-US" sz="13800" dirty="0">
              <a:solidFill>
                <a:srgbClr val="00B0F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endParaRPr>
          </a:p>
        </p:txBody>
      </p:sp>
    </p:spTree>
    <p:extLst>
      <p:ext uri="{BB962C8B-B14F-4D97-AF65-F5344CB8AC3E}">
        <p14:creationId xmlns:p14="http://schemas.microsoft.com/office/powerpoint/2010/main" val="62345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barn(inVertical)">
                                      <p:cBhvr>
                                        <p:cTn id="10" dur="500"/>
                                        <p:tgtEl>
                                          <p:spTgt spid="9">
                                            <p:txEl>
                                              <p:pRg st="0" end="0"/>
                                            </p:txEl>
                                          </p:spTgt>
                                        </p:tgtEl>
                                      </p:cBhvr>
                                    </p:animEffect>
                                  </p:childTnLst>
                                </p:cTn>
                              </p:par>
                            </p:childTnLst>
                          </p:cTn>
                        </p:par>
                        <p:par>
                          <p:cTn id="11" fill="hold">
                            <p:stCondLst>
                              <p:cond delay="500"/>
                            </p:stCondLst>
                            <p:childTnLst>
                              <p:par>
                                <p:cTn id="12" presetID="16" presetClass="entr" presetSubtype="37"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outVertical)">
                                      <p:cBhvr>
                                        <p:cTn id="14" dur="500"/>
                                        <p:tgtEl>
                                          <p:spTgt spid="8"/>
                                        </p:tgtEl>
                                      </p:cBhvr>
                                    </p:animEffect>
                                  </p:childTnLst>
                                </p:cTn>
                              </p:par>
                            </p:childTnLst>
                          </p:cTn>
                        </p:par>
                        <p:par>
                          <p:cTn id="15" fill="hold">
                            <p:stCondLst>
                              <p:cond delay="1000"/>
                            </p:stCondLst>
                            <p:childTnLst>
                              <p:par>
                                <p:cTn id="16" presetID="16" presetClass="entr" presetSubtype="37"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arn(outVertical)">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2290" y="200030"/>
            <a:ext cx="4822258" cy="553998"/>
          </a:xfrm>
          <a:prstGeom prst="rect">
            <a:avLst/>
          </a:prstGeom>
          <a:noFill/>
        </p:spPr>
        <p:txBody>
          <a:bodyPr wrap="square" rtlCol="0">
            <a:spAutoFit/>
          </a:bodyPr>
          <a:lstStyle/>
          <a:p>
            <a:r>
              <a:rPr lang="en-US" sz="3000" b="1" dirty="0">
                <a:solidFill>
                  <a:srgbClr val="00CC00"/>
                </a:solidFill>
                <a:effectLst>
                  <a:reflection blurRad="6350" stA="50000" endA="300" endPos="50000" dist="29997" dir="5400000" sy="-100000" algn="bl" rotWithShape="0"/>
                </a:effectLst>
                <a:latin typeface="UTM Avo" panose="02040603050506020204" pitchFamily="18" charset="0"/>
              </a:rPr>
              <a:t>Anh </a:t>
            </a:r>
            <a:r>
              <a:rPr lang="en-US" sz="3000" b="1" dirty="0" err="1">
                <a:solidFill>
                  <a:srgbClr val="00CC00"/>
                </a:solidFill>
                <a:effectLst>
                  <a:reflection blurRad="6350" stA="50000" endA="300" endPos="50000" dist="29997" dir="5400000" sy="-100000" algn="bl" rotWithShape="0"/>
                </a:effectLst>
                <a:latin typeface="UTM Avo" panose="02040603050506020204" pitchFamily="18" charset="0"/>
              </a:rPr>
              <a:t>em</a:t>
            </a:r>
            <a:r>
              <a:rPr lang="en-US" sz="3000" b="1" dirty="0">
                <a:solidFill>
                  <a:srgbClr val="00CC00"/>
                </a:solidFill>
                <a:effectLst>
                  <a:reflection blurRad="6350" stA="50000" endA="300" endPos="50000" dist="29997" dir="5400000" sy="-100000" algn="bl" rotWithShape="0"/>
                </a:effectLst>
                <a:latin typeface="UTM Avo" panose="02040603050506020204" pitchFamily="18" charset="0"/>
              </a:rPr>
              <a:t> </a:t>
            </a:r>
            <a:r>
              <a:rPr lang="en-US" sz="3000" b="1" dirty="0" err="1">
                <a:solidFill>
                  <a:srgbClr val="00CC00"/>
                </a:solidFill>
                <a:effectLst>
                  <a:reflection blurRad="6350" stA="50000" endA="300" endPos="50000" dist="29997" dir="5400000" sy="-100000" algn="bl" rotWithShape="0"/>
                </a:effectLst>
                <a:latin typeface="UTM Avo" panose="02040603050506020204" pitchFamily="18" charset="0"/>
              </a:rPr>
              <a:t>sinh</a:t>
            </a:r>
            <a:r>
              <a:rPr lang="en-US" sz="3000" b="1" dirty="0">
                <a:solidFill>
                  <a:srgbClr val="00CC00"/>
                </a:solidFill>
                <a:effectLst>
                  <a:reflection blurRad="6350" stA="50000" endA="300" endPos="50000" dist="29997" dir="5400000" sy="-100000" algn="bl" rotWithShape="0"/>
                </a:effectLst>
                <a:latin typeface="UTM Avo" panose="02040603050506020204" pitchFamily="18" charset="0"/>
              </a:rPr>
              <a:t> </a:t>
            </a:r>
            <a:r>
              <a:rPr lang="en-US" sz="3000" b="1" dirty="0" err="1">
                <a:solidFill>
                  <a:srgbClr val="00CC00"/>
                </a:solidFill>
                <a:effectLst>
                  <a:reflection blurRad="6350" stA="50000" endA="300" endPos="50000" dist="29997" dir="5400000" sy="-100000" algn="bl" rotWithShape="0"/>
                </a:effectLst>
                <a:latin typeface="UTM Avo" panose="02040603050506020204" pitchFamily="18" charset="0"/>
              </a:rPr>
              <a:t>đôi</a:t>
            </a:r>
            <a:endParaRPr lang="en-US" sz="3000" b="1" dirty="0">
              <a:solidFill>
                <a:srgbClr val="00CC00"/>
              </a:solidFill>
              <a:effectLst>
                <a:reflection blurRad="6350" stA="50000" endA="300" endPos="50000" dist="29997" dir="5400000" sy="-100000" algn="bl" rotWithShape="0"/>
              </a:effectLst>
              <a:latin typeface="UTM Avo" panose="02040603050506020204" pitchFamily="18" charset="0"/>
            </a:endParaRPr>
          </a:p>
        </p:txBody>
      </p:sp>
      <p:sp>
        <p:nvSpPr>
          <p:cNvPr id="3" name="TextBox 250"/>
          <p:cNvSpPr txBox="1"/>
          <p:nvPr/>
        </p:nvSpPr>
        <p:spPr>
          <a:xfrm>
            <a:off x="405516" y="638383"/>
            <a:ext cx="11338559" cy="6340197"/>
          </a:xfrm>
          <a:prstGeom prst="rect">
            <a:avLst/>
          </a:prstGeom>
          <a:noFill/>
        </p:spPr>
        <p:txBody>
          <a:bodyPr wrap="square" rtlCol="0">
            <a:spAutoFit/>
          </a:bodyPr>
          <a:lstStyle/>
          <a:p>
            <a:pPr algn="just"/>
            <a:r>
              <a:rPr lang="en-US" sz="2800" b="1" dirty="0">
                <a:solidFill>
                  <a:srgbClr val="002060"/>
                </a:solidFill>
                <a:latin typeface="UTM Aptima" panose="02040603050506020204" pitchFamily="18" charset="0"/>
              </a:rPr>
              <a:t>      Khánh </a:t>
            </a:r>
            <a:r>
              <a:rPr lang="en-US" sz="2800" b="1" dirty="0" err="1">
                <a:solidFill>
                  <a:srgbClr val="002060"/>
                </a:solidFill>
                <a:latin typeface="UTM Aptima" panose="02040603050506020204" pitchFamily="18" charset="0"/>
              </a:rPr>
              <a:t>và</a:t>
            </a:r>
            <a:r>
              <a:rPr lang="en-US" sz="2800" b="1" dirty="0">
                <a:solidFill>
                  <a:srgbClr val="002060"/>
                </a:solidFill>
                <a:latin typeface="UTM Aptima" panose="02040603050506020204" pitchFamily="18" charset="0"/>
              </a:rPr>
              <a:t> Long </a:t>
            </a:r>
            <a:r>
              <a:rPr lang="en-US" sz="2800" b="1" dirty="0" err="1">
                <a:solidFill>
                  <a:srgbClr val="002060"/>
                </a:solidFill>
                <a:latin typeface="UTM Aptima" panose="02040603050506020204" pitchFamily="18" charset="0"/>
              </a:rPr>
              <a:t>là</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anh</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em</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sinh</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đôi</a:t>
            </a:r>
            <a:r>
              <a:rPr lang="en-US" sz="2800" b="1" dirty="0">
                <a:solidFill>
                  <a:srgbClr val="002060"/>
                </a:solidFill>
                <a:latin typeface="UTM Aptima" panose="02040603050506020204" pitchFamily="18" charset="0"/>
              </a:rPr>
              <a:t>. Hai </a:t>
            </a:r>
            <a:r>
              <a:rPr lang="en-US" sz="2800" b="1" dirty="0" err="1">
                <a:solidFill>
                  <a:srgbClr val="002060"/>
                </a:solidFill>
                <a:latin typeface="UTM Aptima" panose="02040603050506020204" pitchFamily="18" charset="0"/>
              </a:rPr>
              <a:t>anh</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em</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giống</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nhau</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như</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đúc</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Hồi</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nhỏ</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thấy</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mọi</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người</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không</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nhận</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ra</a:t>
            </a:r>
            <a:r>
              <a:rPr lang="en-US" sz="2800" b="1" dirty="0">
                <a:solidFill>
                  <a:srgbClr val="002060"/>
                </a:solidFill>
                <a:latin typeface="UTM Aptima" panose="02040603050506020204" pitchFamily="18" charset="0"/>
              </a:rPr>
              <a:t> ai </a:t>
            </a:r>
            <a:r>
              <a:rPr lang="en-US" sz="2800" b="1" dirty="0" err="1">
                <a:solidFill>
                  <a:srgbClr val="002060"/>
                </a:solidFill>
                <a:latin typeface="UTM Aptima" panose="02040603050506020204" pitchFamily="18" charset="0"/>
              </a:rPr>
              <a:t>là</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anh</a:t>
            </a:r>
            <a:r>
              <a:rPr lang="en-US" sz="2800" b="1" dirty="0">
                <a:solidFill>
                  <a:srgbClr val="002060"/>
                </a:solidFill>
                <a:latin typeface="UTM Aptima" panose="02040603050506020204" pitchFamily="18" charset="0"/>
              </a:rPr>
              <a:t>, ai </a:t>
            </a:r>
            <a:r>
              <a:rPr lang="en-US" sz="2800" b="1" dirty="0" err="1">
                <a:solidFill>
                  <a:srgbClr val="002060"/>
                </a:solidFill>
                <a:latin typeface="UTM Aptima" panose="02040603050506020204" pitchFamily="18" charset="0"/>
              </a:rPr>
              <a:t>là</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em</a:t>
            </a:r>
            <a:r>
              <a:rPr lang="en-US" sz="2800" b="1" dirty="0">
                <a:solidFill>
                  <a:srgbClr val="002060"/>
                </a:solidFill>
                <a:latin typeface="UTM Aptima" panose="02040603050506020204" pitchFamily="18" charset="0"/>
              </a:rPr>
              <a:t>, Long </a:t>
            </a:r>
            <a:r>
              <a:rPr lang="en-US" sz="2800" b="1" dirty="0" err="1">
                <a:solidFill>
                  <a:srgbClr val="002060"/>
                </a:solidFill>
                <a:latin typeface="UTM Aptima" panose="02040603050506020204" pitchFamily="18" charset="0"/>
              </a:rPr>
              <a:t>khoái</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chí</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lắm</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Nhưng</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dần</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dần</a:t>
            </a:r>
            <a:r>
              <a:rPr lang="en-US" sz="2800" b="1" dirty="0">
                <a:solidFill>
                  <a:srgbClr val="002060"/>
                </a:solidFill>
                <a:latin typeface="UTM Aptima" panose="02040603050506020204" pitchFamily="18" charset="0"/>
              </a:rPr>
              <a:t>, Long </a:t>
            </a:r>
            <a:r>
              <a:rPr lang="en-US" sz="2800" b="1" dirty="0" err="1">
                <a:solidFill>
                  <a:srgbClr val="002060"/>
                </a:solidFill>
                <a:latin typeface="UTM Aptima" panose="02040603050506020204" pitchFamily="18" charset="0"/>
              </a:rPr>
              <a:t>không</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còn</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thấy</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thú</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vị</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nữa</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Mỗi</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khi</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bị</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gọi</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nhầm</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tên</a:t>
            </a:r>
            <a:r>
              <a:rPr lang="en-US" sz="2800" b="1" dirty="0">
                <a:solidFill>
                  <a:srgbClr val="002060"/>
                </a:solidFill>
                <a:latin typeface="UTM Aptima" panose="02040603050506020204" pitchFamily="18" charset="0"/>
              </a:rPr>
              <a:t>, Long </a:t>
            </a:r>
            <a:r>
              <a:rPr lang="en-US" sz="2800" b="1" dirty="0" err="1">
                <a:solidFill>
                  <a:srgbClr val="002060"/>
                </a:solidFill>
                <a:latin typeface="UTM Aptima" panose="02040603050506020204" pitchFamily="18" charset="0"/>
              </a:rPr>
              <a:t>lại</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muốn</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kêu</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lên</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Tôi</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là</a:t>
            </a:r>
            <a:r>
              <a:rPr lang="en-US" sz="2800" b="1" dirty="0">
                <a:solidFill>
                  <a:srgbClr val="002060"/>
                </a:solidFill>
                <a:latin typeface="UTM Aptima" panose="02040603050506020204" pitchFamily="18" charset="0"/>
              </a:rPr>
              <a:t> Long, </a:t>
            </a:r>
            <a:r>
              <a:rPr lang="en-US" sz="2800" b="1" dirty="0" err="1">
                <a:solidFill>
                  <a:srgbClr val="002060"/>
                </a:solidFill>
                <a:latin typeface="UTM Aptima" panose="02040603050506020204" pitchFamily="18" charset="0"/>
              </a:rPr>
              <a:t>tôi</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chẳng</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giống</a:t>
            </a:r>
            <a:r>
              <a:rPr lang="en-US" sz="2800" b="1" dirty="0">
                <a:solidFill>
                  <a:srgbClr val="002060"/>
                </a:solidFill>
                <a:latin typeface="UTM Aptima" panose="02040603050506020204" pitchFamily="18" charset="0"/>
              </a:rPr>
              <a:t> ai </a:t>
            </a:r>
            <a:r>
              <a:rPr lang="en-US" sz="2800" b="1" dirty="0" err="1">
                <a:solidFill>
                  <a:srgbClr val="002060"/>
                </a:solidFill>
                <a:latin typeface="UTM Aptima" panose="02040603050506020204" pitchFamily="18" charset="0"/>
              </a:rPr>
              <a:t>hết</a:t>
            </a:r>
            <a:r>
              <a:rPr lang="en-US" sz="2800" b="1" dirty="0">
                <a:solidFill>
                  <a:srgbClr val="002060"/>
                </a:solidFill>
                <a:latin typeface="UTM Aptima" panose="02040603050506020204" pitchFamily="18" charset="0"/>
              </a:rPr>
              <a:t>.”</a:t>
            </a:r>
          </a:p>
          <a:p>
            <a:pPr algn="just"/>
            <a:r>
              <a:rPr lang="en-US" sz="2800" b="1" dirty="0">
                <a:solidFill>
                  <a:srgbClr val="002060"/>
                </a:solidFill>
                <a:latin typeface="UTM Aptima" panose="02040603050506020204" pitchFamily="18" charset="0"/>
              </a:rPr>
              <a:t>      Long </a:t>
            </a:r>
            <a:r>
              <a:rPr lang="en-US" sz="2800" b="1" dirty="0" err="1">
                <a:solidFill>
                  <a:srgbClr val="002060"/>
                </a:solidFill>
                <a:latin typeface="UTM Aptima" panose="02040603050506020204" pitchFamily="18" charset="0"/>
              </a:rPr>
              <a:t>cố</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gắng</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làm</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mọi</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thứ</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khác</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anh</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từ</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cách</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nói</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dáng</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đi</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đến</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trang</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phục</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kiểu</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tóc</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Còn</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anh</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cậu</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chẳng</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bận</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tâm</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đến</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chuyện</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đó</a:t>
            </a:r>
            <a:r>
              <a:rPr lang="en-US" sz="2800" b="1" dirty="0">
                <a:solidFill>
                  <a:srgbClr val="002060"/>
                </a:solidFill>
                <a:latin typeface="UTM Aptima" panose="02040603050506020204" pitchFamily="18" charset="0"/>
              </a:rPr>
              <a:t>.</a:t>
            </a:r>
          </a:p>
          <a:p>
            <a:pPr algn="just"/>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Một</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lần</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hai</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anh</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em</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tham</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gia</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hội</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thao</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của</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trường</a:t>
            </a:r>
            <a:r>
              <a:rPr lang="en-US" sz="2800" b="1" dirty="0">
                <a:solidFill>
                  <a:srgbClr val="002060"/>
                </a:solidFill>
                <a:latin typeface="UTM Aptima" panose="02040603050506020204" pitchFamily="18" charset="0"/>
              </a:rPr>
              <a:t>. Long </a:t>
            </a:r>
            <a:r>
              <a:rPr lang="en-US" sz="2800" b="1" dirty="0" err="1">
                <a:solidFill>
                  <a:srgbClr val="002060"/>
                </a:solidFill>
                <a:latin typeface="UTM Aptima" panose="02040603050506020204" pitchFamily="18" charset="0"/>
              </a:rPr>
              <a:t>vô</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cùng</a:t>
            </a:r>
            <a:r>
              <a:rPr lang="en-US" sz="2800" b="1" dirty="0">
                <a:solidFill>
                  <a:srgbClr val="002060"/>
                </a:solidFill>
                <a:latin typeface="UTM Aptima" panose="02040603050506020204" pitchFamily="18" charset="0"/>
              </a:rPr>
              <a:t> lo </a:t>
            </a:r>
            <a:r>
              <a:rPr lang="en-US" sz="2800" b="1" dirty="0" err="1">
                <a:solidFill>
                  <a:srgbClr val="002060"/>
                </a:solidFill>
                <a:latin typeface="UTM Aptima" panose="02040603050506020204" pitchFamily="18" charset="0"/>
              </a:rPr>
              <a:t>lắng</a:t>
            </a:r>
            <a:r>
              <a:rPr lang="en-US" sz="2800" b="1" dirty="0">
                <a:solidFill>
                  <a:srgbClr val="002060"/>
                </a:solidFill>
                <a:latin typeface="UTM Aptima" panose="02040603050506020204" pitchFamily="18" charset="0"/>
              </a:rPr>
              <a:t>. Hai </a:t>
            </a:r>
            <a:r>
              <a:rPr lang="en-US" sz="2800" b="1" dirty="0" err="1">
                <a:solidFill>
                  <a:srgbClr val="002060"/>
                </a:solidFill>
                <a:latin typeface="UTM Aptima" panose="02040603050506020204" pitchFamily="18" charset="0"/>
              </a:rPr>
              <a:t>anh</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em</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mặc</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đồng</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phục</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và</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đội</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mũ</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giống</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hệt</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nhau</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bạn</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bè</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lại</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cổ</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vũ</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nhầm</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mất</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thôi</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Nhưng</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khi</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thi</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đấu</a:t>
            </a:r>
            <a:r>
              <a:rPr lang="en-US" sz="2800" b="1" dirty="0">
                <a:solidFill>
                  <a:srgbClr val="002060"/>
                </a:solidFill>
                <a:latin typeface="UTM Aptima" panose="02040603050506020204" pitchFamily="18" charset="0"/>
              </a:rPr>
              <a:t>, Long </a:t>
            </a:r>
            <a:r>
              <a:rPr lang="en-US" sz="2800" b="1" dirty="0" err="1">
                <a:solidFill>
                  <a:srgbClr val="002060"/>
                </a:solidFill>
                <a:latin typeface="UTM Aptima" panose="02040603050506020204" pitchFamily="18" charset="0"/>
              </a:rPr>
              <a:t>nhận</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ra</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các</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bạn</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không</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nhầm</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lẫn</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chút</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nào</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Các</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bạn</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cổ</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vũ</a:t>
            </a:r>
            <a:r>
              <a:rPr lang="en-US" sz="2800" b="1" dirty="0">
                <a:solidFill>
                  <a:srgbClr val="002060"/>
                </a:solidFill>
                <a:latin typeface="UTM Aptima" panose="02040603050506020204" pitchFamily="18" charset="0"/>
              </a:rPr>
              <a:t> Long </a:t>
            </a:r>
            <a:r>
              <a:rPr lang="en-US" sz="2800" b="1" dirty="0" err="1">
                <a:solidFill>
                  <a:srgbClr val="002060"/>
                </a:solidFill>
                <a:latin typeface="UTM Aptima" panose="02040603050506020204" pitchFamily="18" charset="0"/>
              </a:rPr>
              <a:t>đuổi</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theo</a:t>
            </a:r>
            <a:r>
              <a:rPr lang="en-US" sz="2800" b="1" dirty="0">
                <a:solidFill>
                  <a:srgbClr val="002060"/>
                </a:solidFill>
                <a:latin typeface="UTM Aptima" panose="02040603050506020204" pitchFamily="18" charset="0"/>
              </a:rPr>
              <a:t> Khánh </a:t>
            </a:r>
            <a:r>
              <a:rPr lang="en-US" sz="2800" b="1" dirty="0" err="1">
                <a:solidFill>
                  <a:srgbClr val="002060"/>
                </a:solidFill>
                <a:latin typeface="UTM Aptima" panose="02040603050506020204" pitchFamily="18" charset="0"/>
              </a:rPr>
              <a:t>khi</a:t>
            </a:r>
            <a:r>
              <a:rPr lang="en-US" sz="2800" b="1" dirty="0">
                <a:solidFill>
                  <a:srgbClr val="002060"/>
                </a:solidFill>
                <a:latin typeface="UTM Aptima" panose="02040603050506020204" pitchFamily="18" charset="0"/>
              </a:rPr>
              <a:t> Khánh </a:t>
            </a:r>
            <a:r>
              <a:rPr lang="en-US" sz="2800" b="1" dirty="0" err="1">
                <a:solidFill>
                  <a:srgbClr val="002060"/>
                </a:solidFill>
                <a:latin typeface="UTM Aptima" panose="02040603050506020204" pitchFamily="18" charset="0"/>
              </a:rPr>
              <a:t>dẫn</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đầu</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đường</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chạy</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Các</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bạn</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cuống</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quýt</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gọi</a:t>
            </a:r>
            <a:r>
              <a:rPr lang="en-US" sz="2800" b="1" dirty="0">
                <a:solidFill>
                  <a:srgbClr val="002060"/>
                </a:solidFill>
                <a:latin typeface="UTM Aptima" panose="02040603050506020204" pitchFamily="18" charset="0"/>
              </a:rPr>
              <a:t> Khánh </a:t>
            </a:r>
            <a:r>
              <a:rPr lang="en-US" sz="2800" b="1" dirty="0" err="1">
                <a:solidFill>
                  <a:srgbClr val="002060"/>
                </a:solidFill>
                <a:latin typeface="UTM Aptima" panose="02040603050506020204" pitchFamily="18" charset="0"/>
              </a:rPr>
              <a:t>thay</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thế</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khi</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thấy</a:t>
            </a:r>
            <a:r>
              <a:rPr lang="en-US" sz="2800" b="1" dirty="0">
                <a:solidFill>
                  <a:srgbClr val="002060"/>
                </a:solidFill>
                <a:latin typeface="UTM Aptima" panose="02040603050506020204" pitchFamily="18" charset="0"/>
              </a:rPr>
              <a:t> Long </a:t>
            </a:r>
            <a:r>
              <a:rPr lang="en-US" sz="2800" b="1" dirty="0" err="1">
                <a:solidFill>
                  <a:srgbClr val="002060"/>
                </a:solidFill>
                <a:latin typeface="UTM Aptima" panose="02040603050506020204" pitchFamily="18" charset="0"/>
              </a:rPr>
              <a:t>nhăn</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nhó</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vì</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đau</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trong</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trận</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kéo</a:t>
            </a:r>
            <a:r>
              <a:rPr lang="en-US" sz="2800" b="1" dirty="0">
                <a:solidFill>
                  <a:srgbClr val="002060"/>
                </a:solidFill>
                <a:latin typeface="UTM Aptima" panose="02040603050506020204" pitchFamily="18" charset="0"/>
              </a:rPr>
              <a:t> co,… </a:t>
            </a:r>
            <a:r>
              <a:rPr lang="en-US" sz="2800" b="1" dirty="0" err="1">
                <a:solidFill>
                  <a:srgbClr val="002060"/>
                </a:solidFill>
                <a:latin typeface="UTM Aptima" panose="02040603050506020204" pitchFamily="18" charset="0"/>
              </a:rPr>
              <a:t>Hội</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thao</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kết</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thúc</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trong</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nỗi</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ngạc</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nhiên</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ngập</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tràn</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của</a:t>
            </a:r>
            <a:r>
              <a:rPr lang="en-US" sz="2800" b="1" dirty="0">
                <a:solidFill>
                  <a:srgbClr val="002060"/>
                </a:solidFill>
                <a:latin typeface="UTM Aptima" panose="02040603050506020204" pitchFamily="18" charset="0"/>
              </a:rPr>
              <a:t> Long.</a:t>
            </a:r>
          </a:p>
        </p:txBody>
      </p:sp>
    </p:spTree>
    <p:extLst>
      <p:ext uri="{BB962C8B-B14F-4D97-AF65-F5344CB8AC3E}">
        <p14:creationId xmlns:p14="http://schemas.microsoft.com/office/powerpoint/2010/main" val="2670805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85750" y="294017"/>
            <a:ext cx="11544300" cy="6740307"/>
          </a:xfrm>
          <a:prstGeom prst="rect">
            <a:avLst/>
          </a:prstGeom>
          <a:noFill/>
        </p:spPr>
        <p:txBody>
          <a:bodyPr wrap="square" rtlCol="0">
            <a:spAutoFit/>
          </a:bodyPr>
          <a:lstStyle/>
          <a:p>
            <a:pPr algn="just"/>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Trên</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đường</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về</a:t>
            </a:r>
            <a:r>
              <a:rPr lang="en-US" sz="2700" b="1" dirty="0">
                <a:solidFill>
                  <a:srgbClr val="002060"/>
                </a:solidFill>
                <a:latin typeface="UTM Aptima" panose="02040603050506020204" pitchFamily="18" charset="0"/>
              </a:rPr>
              <a:t>, Long </a:t>
            </a:r>
            <a:r>
              <a:rPr lang="en-US" sz="2700" b="1" dirty="0" err="1">
                <a:solidFill>
                  <a:srgbClr val="002060"/>
                </a:solidFill>
                <a:latin typeface="UTM Aptima" panose="02040603050506020204" pitchFamily="18" charset="0"/>
              </a:rPr>
              <a:t>hỏi</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Vân</a:t>
            </a:r>
            <a:r>
              <a:rPr lang="en-US" sz="2700" b="1" dirty="0">
                <a:solidFill>
                  <a:srgbClr val="002060"/>
                </a:solidFill>
                <a:latin typeface="UTM Aptima" panose="02040603050506020204" pitchFamily="18" charset="0"/>
              </a:rPr>
              <a:t>:</a:t>
            </a:r>
          </a:p>
          <a:p>
            <a:pPr algn="just"/>
            <a:r>
              <a:rPr lang="en-US" sz="2700" b="1" dirty="0">
                <a:solidFill>
                  <a:srgbClr val="002060"/>
                </a:solidFill>
                <a:latin typeface="UTM Aptima" panose="02040603050506020204" pitchFamily="18" charset="0"/>
              </a:rPr>
              <a:t>   - Sao </a:t>
            </a:r>
            <a:r>
              <a:rPr lang="en-US" sz="2700" b="1" dirty="0" err="1">
                <a:solidFill>
                  <a:srgbClr val="002060"/>
                </a:solidFill>
                <a:latin typeface="UTM Aptima" panose="02040603050506020204" pitchFamily="18" charset="0"/>
              </a:rPr>
              <a:t>hôm</a:t>
            </a:r>
            <a:r>
              <a:rPr lang="en-US" sz="2700" b="1" dirty="0">
                <a:solidFill>
                  <a:srgbClr val="002060"/>
                </a:solidFill>
                <a:latin typeface="UTM Aptima" panose="02040603050506020204" pitchFamily="18" charset="0"/>
              </a:rPr>
              <a:t> nay </a:t>
            </a:r>
            <a:r>
              <a:rPr lang="en-US" sz="2700" b="1" dirty="0" err="1">
                <a:solidFill>
                  <a:srgbClr val="002060"/>
                </a:solidFill>
                <a:latin typeface="UTM Aptima" panose="02040603050506020204" pitchFamily="18" charset="0"/>
              </a:rPr>
              <a:t>không</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ai</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nhầm</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chúng</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tớ</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nhỉ</a:t>
            </a:r>
            <a:r>
              <a:rPr lang="en-US" sz="2700" b="1" dirty="0">
                <a:solidFill>
                  <a:srgbClr val="002060"/>
                </a:solidFill>
                <a:latin typeface="UTM Aptima" panose="02040603050506020204" pitchFamily="18" charset="0"/>
              </a:rPr>
              <a:t>?</a:t>
            </a:r>
          </a:p>
          <a:p>
            <a:pPr algn="just"/>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Vân</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khúc</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khích</a:t>
            </a:r>
            <a:r>
              <a:rPr lang="en-US" sz="2700" b="1" dirty="0">
                <a:solidFill>
                  <a:srgbClr val="002060"/>
                </a:solidFill>
                <a:latin typeface="UTM Aptima" panose="02040603050506020204" pitchFamily="18" charset="0"/>
              </a:rPr>
              <a:t>:</a:t>
            </a:r>
          </a:p>
          <a:p>
            <a:pPr algn="just"/>
            <a:r>
              <a:rPr lang="en-US" sz="2700" b="1" dirty="0">
                <a:solidFill>
                  <a:srgbClr val="002060"/>
                </a:solidFill>
                <a:latin typeface="UTM Aptima" panose="02040603050506020204" pitchFamily="18" charset="0"/>
              </a:rPr>
              <a:t>   - </a:t>
            </a:r>
            <a:r>
              <a:rPr lang="en-US" sz="2700" b="1" dirty="0" err="1">
                <a:solidFill>
                  <a:srgbClr val="002060"/>
                </a:solidFill>
                <a:latin typeface="UTM Aptima" panose="02040603050506020204" pitchFamily="18" charset="0"/>
              </a:rPr>
              <a:t>Vì</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Khánh</a:t>
            </a:r>
            <a:r>
              <a:rPr lang="en-US" sz="2700" b="1" dirty="0">
                <a:solidFill>
                  <a:srgbClr val="002060"/>
                </a:solidFill>
                <a:latin typeface="UTM Aptima" panose="02040603050506020204" pitchFamily="18" charset="0"/>
              </a:rPr>
              <a:t> hay </a:t>
            </a:r>
            <a:r>
              <a:rPr lang="en-US" sz="2700" b="1" dirty="0" err="1">
                <a:solidFill>
                  <a:srgbClr val="002060"/>
                </a:solidFill>
                <a:latin typeface="UTM Aptima" panose="02040603050506020204" pitchFamily="18" charset="0"/>
              </a:rPr>
              <a:t>cười</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còn</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cậu</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lúc</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nào</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cũng</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nghiêm</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túc</a:t>
            </a:r>
            <a:r>
              <a:rPr lang="en-US" sz="2700" b="1" dirty="0">
                <a:solidFill>
                  <a:srgbClr val="002060"/>
                </a:solidFill>
                <a:latin typeface="UTM Aptima" panose="02040603050506020204" pitchFamily="18" charset="0"/>
              </a:rPr>
              <a:t>.</a:t>
            </a:r>
          </a:p>
          <a:p>
            <a:pPr algn="just"/>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Vinh</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chen</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vào</a:t>
            </a:r>
            <a:r>
              <a:rPr lang="en-US" sz="2700" b="1" dirty="0">
                <a:solidFill>
                  <a:srgbClr val="002060"/>
                </a:solidFill>
                <a:latin typeface="UTM Aptima" panose="02040603050506020204" pitchFamily="18" charset="0"/>
              </a:rPr>
              <a:t>:</a:t>
            </a:r>
          </a:p>
          <a:p>
            <a:pPr algn="just"/>
            <a:r>
              <a:rPr lang="en-US" sz="2700" b="1" dirty="0">
                <a:solidFill>
                  <a:srgbClr val="002060"/>
                </a:solidFill>
                <a:latin typeface="UTM Aptima" panose="02040603050506020204" pitchFamily="18" charset="0"/>
              </a:rPr>
              <a:t>   - </a:t>
            </a:r>
            <a:r>
              <a:rPr lang="en-US" sz="2700" b="1" dirty="0" err="1">
                <a:solidFill>
                  <a:srgbClr val="002060"/>
                </a:solidFill>
                <a:latin typeface="UTM Aptima" panose="02040603050506020204" pitchFamily="18" charset="0"/>
              </a:rPr>
              <a:t>Cậu</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thì</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chậm</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rãi</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Khánh</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thì</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nhanh</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nhảu</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sao</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nhầm</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được</a:t>
            </a:r>
            <a:r>
              <a:rPr lang="en-US" sz="2700" b="1" dirty="0">
                <a:solidFill>
                  <a:srgbClr val="002060"/>
                </a:solidFill>
                <a:latin typeface="UTM Aptima" panose="02040603050506020204" pitchFamily="18" charset="0"/>
              </a:rPr>
              <a:t>.</a:t>
            </a:r>
          </a:p>
          <a:p>
            <a:pPr algn="just"/>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Nghe</a:t>
            </a:r>
            <a:r>
              <a:rPr lang="en-US" sz="2700" b="1" dirty="0">
                <a:solidFill>
                  <a:srgbClr val="002060"/>
                </a:solidFill>
                <a:latin typeface="UTM Aptima" panose="02040603050506020204" pitchFamily="18" charset="0"/>
              </a:rPr>
              <a:t> Long </a:t>
            </a:r>
            <a:r>
              <a:rPr lang="en-US" sz="2700" b="1" dirty="0" err="1">
                <a:solidFill>
                  <a:srgbClr val="002060"/>
                </a:solidFill>
                <a:latin typeface="UTM Aptima" panose="02040603050506020204" pitchFamily="18" charset="0"/>
              </a:rPr>
              <a:t>thắc</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mắc</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về</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những</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lần</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bạn</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bè</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nhầm</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lẫn</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các</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bạn</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cùng</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cười</a:t>
            </a:r>
            <a:r>
              <a:rPr lang="en-US" sz="2700" b="1" dirty="0">
                <a:solidFill>
                  <a:srgbClr val="002060"/>
                </a:solidFill>
                <a:latin typeface="UTM Aptima" panose="02040603050506020204" pitchFamily="18" charset="0"/>
              </a:rPr>
              <a:t>:</a:t>
            </a:r>
          </a:p>
          <a:p>
            <a:pPr algn="just"/>
            <a:r>
              <a:rPr lang="en-US" sz="2700" b="1" dirty="0">
                <a:solidFill>
                  <a:srgbClr val="002060"/>
                </a:solidFill>
                <a:latin typeface="UTM Aptima" panose="02040603050506020204" pitchFamily="18" charset="0"/>
              </a:rPr>
              <a:t>   - </a:t>
            </a:r>
            <a:r>
              <a:rPr lang="en-US" sz="2700" b="1" dirty="0" err="1">
                <a:solidFill>
                  <a:srgbClr val="002060"/>
                </a:solidFill>
                <a:latin typeface="UTM Aptima" panose="02040603050506020204" pitchFamily="18" charset="0"/>
              </a:rPr>
              <a:t>Nhìn</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xa</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thì</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tưởng</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giống</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nhau</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chứ</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nhìn</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gần</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thì</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mỗi</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cậu</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một</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vẻ</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mà</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Có</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lúc</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bọn</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tớ</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còn</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giả</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vờ</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nhầm</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để</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trêu</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các</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cậu</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đấy</a:t>
            </a:r>
            <a:r>
              <a:rPr lang="en-US" sz="2700" b="1" dirty="0">
                <a:solidFill>
                  <a:srgbClr val="002060"/>
                </a:solidFill>
                <a:latin typeface="UTM Aptima" panose="02040603050506020204" pitchFamily="18" charset="0"/>
              </a:rPr>
              <a:t>.</a:t>
            </a:r>
          </a:p>
          <a:p>
            <a:pPr algn="just"/>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Anh</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Khánh</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lúc</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đó</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mới</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lên</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tiếng</a:t>
            </a:r>
            <a:r>
              <a:rPr lang="en-US" sz="2700" b="1" dirty="0">
                <a:solidFill>
                  <a:srgbClr val="002060"/>
                </a:solidFill>
                <a:latin typeface="UTM Aptima" panose="02040603050506020204" pitchFamily="18" charset="0"/>
              </a:rPr>
              <a:t>: </a:t>
            </a:r>
          </a:p>
          <a:p>
            <a:pPr algn="just"/>
            <a:r>
              <a:rPr lang="en-US" sz="2700" b="1" dirty="0">
                <a:solidFill>
                  <a:srgbClr val="002060"/>
                </a:solidFill>
                <a:latin typeface="UTM Aptima" panose="02040603050506020204" pitchFamily="18" charset="0"/>
              </a:rPr>
              <a:t>    - </a:t>
            </a:r>
            <a:r>
              <a:rPr lang="en-US" sz="2700" b="1" dirty="0" err="1">
                <a:solidFill>
                  <a:srgbClr val="002060"/>
                </a:solidFill>
                <a:latin typeface="UTM Aptima" panose="02040603050506020204" pitchFamily="18" charset="0"/>
              </a:rPr>
              <a:t>Đôi</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khi</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giống</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nhau</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cũng</a:t>
            </a:r>
            <a:r>
              <a:rPr lang="en-US" sz="2700" b="1" dirty="0">
                <a:solidFill>
                  <a:srgbClr val="002060"/>
                </a:solidFill>
                <a:latin typeface="UTM Aptima" panose="02040603050506020204" pitchFamily="18" charset="0"/>
              </a:rPr>
              <a:t> hay </a:t>
            </a:r>
            <a:r>
              <a:rPr lang="en-US" sz="2700" b="1" dirty="0" err="1">
                <a:solidFill>
                  <a:srgbClr val="002060"/>
                </a:solidFill>
                <a:latin typeface="UTM Aptima" panose="02040603050506020204" pitchFamily="18" charset="0"/>
              </a:rPr>
              <a:t>mà</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chỉ</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cần</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không</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phạt</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nhầm</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là</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được</a:t>
            </a:r>
            <a:r>
              <a:rPr lang="en-US" sz="2700" b="1" dirty="0">
                <a:solidFill>
                  <a:srgbClr val="002060"/>
                </a:solidFill>
                <a:latin typeface="UTM Aptima" panose="02040603050506020204" pitchFamily="18" charset="0"/>
              </a:rPr>
              <a:t>.</a:t>
            </a:r>
          </a:p>
          <a:p>
            <a:pPr algn="just"/>
            <a:r>
              <a:rPr lang="en-US" sz="2700" b="1" dirty="0" err="1">
                <a:solidFill>
                  <a:srgbClr val="002060"/>
                </a:solidFill>
                <a:latin typeface="UTM Aptima" panose="02040603050506020204" pitchFamily="18" charset="0"/>
              </a:rPr>
              <a:t>Tiếng</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cười</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rộn</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rã</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làm</a:t>
            </a:r>
            <a:r>
              <a:rPr lang="en-US" sz="2700" b="1" dirty="0">
                <a:solidFill>
                  <a:srgbClr val="002060"/>
                </a:solidFill>
                <a:latin typeface="UTM Aptima" panose="02040603050506020204" pitchFamily="18" charset="0"/>
              </a:rPr>
              <a:t> tan </a:t>
            </a:r>
            <a:r>
              <a:rPr lang="en-US" sz="2700" b="1" dirty="0" err="1">
                <a:solidFill>
                  <a:srgbClr val="002060"/>
                </a:solidFill>
                <a:latin typeface="UTM Aptima" panose="02040603050506020204" pitchFamily="18" charset="0"/>
              </a:rPr>
              <a:t>biến</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mọi</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thắc</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mắc</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của</a:t>
            </a:r>
            <a:r>
              <a:rPr lang="en-US" sz="2700" b="1" dirty="0">
                <a:solidFill>
                  <a:srgbClr val="002060"/>
                </a:solidFill>
                <a:latin typeface="UTM Aptima" panose="02040603050506020204" pitchFamily="18" charset="0"/>
              </a:rPr>
              <a:t> Long. </a:t>
            </a:r>
            <a:r>
              <a:rPr lang="en-US" sz="2700" b="1" dirty="0" err="1">
                <a:solidFill>
                  <a:srgbClr val="002060"/>
                </a:solidFill>
                <a:latin typeface="UTM Aptima" panose="02040603050506020204" pitchFamily="18" charset="0"/>
              </a:rPr>
              <a:t>Cậu</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cũng</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phá</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lên</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cười</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Cậu</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hiểu</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ra</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Cậu</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vẫn</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là</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cậu</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anh</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Khánh</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vẫn</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là</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anh</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Khánh</a:t>
            </a:r>
            <a:r>
              <a:rPr lang="en-US" sz="2700" b="1" dirty="0">
                <a:solidFill>
                  <a:srgbClr val="002060"/>
                </a:solidFill>
                <a:latin typeface="UTM Aptima" panose="02040603050506020204" pitchFamily="18" charset="0"/>
              </a:rPr>
              <a:t>. Hai </a:t>
            </a:r>
            <a:r>
              <a:rPr lang="en-US" sz="2700" b="1" dirty="0" err="1">
                <a:solidFill>
                  <a:srgbClr val="002060"/>
                </a:solidFill>
                <a:latin typeface="UTM Aptima" panose="02040603050506020204" pitchFamily="18" charset="0"/>
              </a:rPr>
              <a:t>anh</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em</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chỉ</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giống</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nhau</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bề</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ngoài</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thôi</a:t>
            </a:r>
            <a:r>
              <a:rPr lang="en-US" sz="2700" b="1" dirty="0">
                <a:solidFill>
                  <a:srgbClr val="002060"/>
                </a:solidFill>
                <a:latin typeface="UTM Aptima" panose="02040603050506020204" pitchFamily="18" charset="0"/>
              </a:rPr>
              <a:t>.                                                 </a:t>
            </a:r>
          </a:p>
          <a:p>
            <a:pPr algn="r"/>
            <a:r>
              <a:rPr lang="en-US" sz="2700" b="1" dirty="0">
                <a:solidFill>
                  <a:srgbClr val="002060"/>
                </a:solidFill>
                <a:latin typeface="UTM Aptima" panose="02040603050506020204" pitchFamily="18" charset="0"/>
              </a:rPr>
              <a:t>(</a:t>
            </a:r>
            <a:r>
              <a:rPr lang="en-US" sz="2700" b="1" dirty="0" err="1">
                <a:solidFill>
                  <a:srgbClr val="002060"/>
                </a:solidFill>
                <a:latin typeface="UTM Aptima" panose="02040603050506020204" pitchFamily="18" charset="0"/>
              </a:rPr>
              <a:t>Châu</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Khuê</a:t>
            </a:r>
            <a:r>
              <a:rPr lang="en-US" sz="2700" b="1" dirty="0">
                <a:solidFill>
                  <a:srgbClr val="002060"/>
                </a:solidFill>
                <a:latin typeface="UTM Aptima" panose="02040603050506020204" pitchFamily="18" charset="0"/>
              </a:rPr>
              <a:t>)</a:t>
            </a:r>
          </a:p>
          <a:p>
            <a:pPr algn="just"/>
            <a:endParaRPr lang="en-US" sz="2700" b="1" dirty="0">
              <a:solidFill>
                <a:srgbClr val="002060"/>
              </a:solidFill>
              <a:latin typeface="UTM Aptima" panose="02040603050506020204" pitchFamily="18" charset="0"/>
            </a:endParaRPr>
          </a:p>
        </p:txBody>
      </p:sp>
    </p:spTree>
    <p:extLst>
      <p:ext uri="{BB962C8B-B14F-4D97-AF65-F5344CB8AC3E}">
        <p14:creationId xmlns:p14="http://schemas.microsoft.com/office/powerpoint/2010/main" val="14887612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TotalTime>
  <Words>1823</Words>
  <Application>Microsoft Office PowerPoint</Application>
  <PresentationFormat>Widescreen</PresentationFormat>
  <Paragraphs>129</Paragraphs>
  <Slides>31</Slides>
  <Notes>0</Notes>
  <HiddenSlides>0</HiddenSlides>
  <MMClips>0</MMClips>
  <ScaleCrop>false</ScaleCrop>
  <HeadingPairs>
    <vt:vector size="6" baseType="variant">
      <vt:variant>
        <vt:lpstr>Fonts Used</vt:lpstr>
      </vt:variant>
      <vt:variant>
        <vt:i4>22</vt:i4>
      </vt:variant>
      <vt:variant>
        <vt:lpstr>Theme</vt:lpstr>
      </vt:variant>
      <vt:variant>
        <vt:i4>1</vt:i4>
      </vt:variant>
      <vt:variant>
        <vt:lpstr>Slide Titles</vt:lpstr>
      </vt:variant>
      <vt:variant>
        <vt:i4>31</vt:i4>
      </vt:variant>
    </vt:vector>
  </HeadingPairs>
  <TitlesOfParts>
    <vt:vector size="54" baseType="lpstr">
      <vt:lpstr>等线</vt:lpstr>
      <vt:lpstr>微软雅黑</vt:lpstr>
      <vt:lpstr>#9Slide05 Awesome Display</vt:lpstr>
      <vt:lpstr>#9Slide05 SVNHollycakes</vt:lpstr>
      <vt:lpstr>Arial</vt:lpstr>
      <vt:lpstr>Calibri</vt:lpstr>
      <vt:lpstr>Calibri Light</vt:lpstr>
      <vt:lpstr>Cambria</vt:lpstr>
      <vt:lpstr>inpin heiti</vt:lpstr>
      <vt:lpstr>Tahoma</vt:lpstr>
      <vt:lpstr>Times New Roman</vt:lpstr>
      <vt:lpstr>UTM Alba Matter</vt:lpstr>
      <vt:lpstr>UTM Alexander</vt:lpstr>
      <vt:lpstr>UTM American Sans</vt:lpstr>
      <vt:lpstr>UTM Aptima</vt:lpstr>
      <vt:lpstr>UTM Aurora</vt:lpstr>
      <vt:lpstr>UTM Avo</vt:lpstr>
      <vt:lpstr>UTM Cooper Black</vt:lpstr>
      <vt:lpstr>UTM Flamenco</vt:lpstr>
      <vt:lpstr>UTM Futura Extra</vt:lpstr>
      <vt:lpstr>UVN Bach Dang</vt:lpstr>
      <vt:lpstr>雷盖体</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MinhThangPC.VN</cp:lastModifiedBy>
  <cp:revision>3</cp:revision>
  <dcterms:created xsi:type="dcterms:W3CDTF">2023-08-20T08:42:27Z</dcterms:created>
  <dcterms:modified xsi:type="dcterms:W3CDTF">2023-09-11T01:51:16Z</dcterms:modified>
</cp:coreProperties>
</file>