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84" r:id="rId4"/>
    <p:sldId id="273" r:id="rId5"/>
    <p:sldId id="276" r:id="rId6"/>
    <p:sldId id="272" r:id="rId7"/>
    <p:sldId id="285" r:id="rId8"/>
    <p:sldId id="261" r:id="rId9"/>
    <p:sldId id="294" r:id="rId10"/>
    <p:sldId id="29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46" autoAdjust="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7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5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14/7/2022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1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8" t="2037" r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0" t="40370" r="7603" b="8900"/>
          <a:stretch/>
        </p:blipFill>
        <p:spPr>
          <a:xfrm>
            <a:off x="1898247" y="3230413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3"/>
          <a:stretch/>
        </p:blipFill>
        <p:spPr>
          <a:xfrm>
            <a:off x="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/>
        </p:blipFill>
        <p:spPr>
          <a:xfrm>
            <a:off x="7753350" y="3670300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/>
        </p:blipFill>
        <p:spPr>
          <a:xfrm>
            <a:off x="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934">
            <a:off x="377641" y="507446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316162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Chào mừng các em đến với tiết học 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</a:t>
            </a:r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ĩ thuật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5400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Lớp</a:t>
            </a:r>
            <a:r>
              <a:rPr lang="vi-VN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3</a:t>
            </a:r>
            <a:endParaRPr lang="en-US" sz="54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669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58" y="28438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651" y="4191000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149" y="2663675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488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5934">
            <a:off x="2401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545" y="2135187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7084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</a:p>
          <a:p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00" t="72533" r="8533"/>
          <a:stretch/>
        </p:blipFill>
        <p:spPr>
          <a:xfrm>
            <a:off x="6045648" y="4982687"/>
            <a:ext cx="33528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21920" y="-30272"/>
            <a:ext cx="7739133" cy="686635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67" t="20385" r="6933" b="5896"/>
          <a:stretch/>
        </p:blipFill>
        <p:spPr>
          <a:xfrm>
            <a:off x="8153400" y="1986236"/>
            <a:ext cx="1389888" cy="5055616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33" t="18963" r="21600" b="52948"/>
          <a:stretch/>
        </p:blipFill>
        <p:spPr>
          <a:xfrm>
            <a:off x="6234624" y="1443781"/>
            <a:ext cx="1487424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7" t="4030" r="30313" b="70607"/>
          <a:stretch/>
        </p:blipFill>
        <p:spPr>
          <a:xfrm>
            <a:off x="5639968" y="673608"/>
            <a:ext cx="1446632" cy="173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998" y="2887990"/>
            <a:ext cx="71622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2: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người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bạn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thân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thiện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68" y="208378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CHỦ </a:t>
            </a:r>
            <a:r>
              <a:rPr lang="vi-VN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EM</a:t>
            </a:r>
            <a:endParaRPr lang="vi-VN" altLang="zh-CN" sz="3600" b="1" dirty="0" smtClean="0"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" name="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81" t="24563" r="40933" b="26282"/>
          <a:stretch/>
        </p:blipFill>
        <p:spPr>
          <a:xfrm flipH="1">
            <a:off x="-216918" y="3446532"/>
            <a:ext cx="1873172" cy="3371035"/>
          </a:xfrm>
          <a:prstGeom prst="rect">
            <a:avLst/>
          </a:prstGeom>
        </p:spPr>
      </p:pic>
      <p:pic>
        <p:nvPicPr>
          <p:cNvPr id="16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66" t="43141" r="16000" b="18696"/>
          <a:stretch/>
        </p:blipFill>
        <p:spPr>
          <a:xfrm>
            <a:off x="7620000" y="3193115"/>
            <a:ext cx="1450504" cy="2289520"/>
          </a:xfrm>
          <a:prstGeom prst="rect">
            <a:avLst/>
          </a:prstGeom>
        </p:spPr>
      </p:pic>
      <p:pic>
        <p:nvPicPr>
          <p:cNvPr id="1028" name="Picture 4" descr="https://demoda.vn/wp-content/uploads/2022/02/anh-dep-ve-tinh-ban-tuoi-th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1297"/>
            <a:ext cx="2514600" cy="2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1"/>
            <a:ext cx="2863536" cy="22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65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32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9400"/>
            <a:ext cx="5486400" cy="711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AN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950"/>
            <a:ext cx="7848600" cy="26019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ittybr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81100"/>
            <a:ext cx="157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5012" y="1473200"/>
            <a:ext cx="4802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427" y="23570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750" y="6807201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350" y="6400801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5250" y="534246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63726" y="1750484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84284"/>
            <a:ext cx="780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2607"/>
            <a:ext cx="7391400" cy="39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7174"/>
            <a:ext cx="7010400" cy="5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01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47637" y="295275"/>
            <a:ext cx="4881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" y="756940"/>
            <a:ext cx="4195763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6940"/>
            <a:ext cx="3962400" cy="31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" y="3886200"/>
            <a:ext cx="41957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3778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2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7200" y="381000"/>
            <a:ext cx="8382000" cy="28058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LUYỆN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- SÁNG TẠO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-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Vẽ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hoạt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động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em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 smtClean="0">
                <a:latin typeface="Times New Roman"/>
                <a:ea typeface="Arial"/>
                <a:cs typeface="Times New Roman"/>
              </a:rPr>
              <a:t>những</a:t>
            </a:r>
            <a:r>
              <a:rPr lang="vi-VN" sz="2400" b="1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>
                <a:latin typeface="Times New Roman"/>
                <a:ea typeface="Arial"/>
                <a:cs typeface="Times New Roman"/>
              </a:rPr>
              <a:t>người</a:t>
            </a:r>
            <a:r>
              <a:rPr lang="vi-VN" sz="2400" b="1" dirty="0">
                <a:latin typeface="Times New Roman"/>
                <a:ea typeface="Arial"/>
                <a:cs typeface="Times New Roman"/>
              </a:rPr>
              <a:t> </a:t>
            </a:r>
            <a:r>
              <a:rPr lang="vi-VN" sz="2400" b="1" dirty="0" err="1" smtClean="0">
                <a:latin typeface="Times New Roman"/>
                <a:ea typeface="Arial"/>
                <a:cs typeface="Times New Roman"/>
              </a:rPr>
              <a:t>bạn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 ở </a:t>
            </a:r>
            <a:r>
              <a:rPr lang="en-US" sz="2400" b="1" dirty="0" err="1" smtClean="0">
                <a:latin typeface="Times New Roman"/>
                <a:ea typeface="Arial"/>
                <a:cs typeface="Times New Roman"/>
              </a:rPr>
              <a:t>trường</a:t>
            </a:r>
            <a:r>
              <a:rPr lang="en-US" sz="2400" b="1" dirty="0" smtClean="0">
                <a:latin typeface="Times New Roman"/>
                <a:ea typeface="Arial"/>
                <a:cs typeface="Times New Roman"/>
              </a:rPr>
              <a:t>.</a:t>
            </a:r>
            <a:endParaRPr lang="vi-VN" sz="2400" b="1" dirty="0">
              <a:latin typeface="Times New Roman"/>
              <a:ea typeface="Arial"/>
              <a:cs typeface="Times New Roman"/>
            </a:endParaRPr>
          </a:p>
          <a:p>
            <a:pPr>
              <a:buFontTx/>
              <a:buChar char="-"/>
            </a:pPr>
            <a:r>
              <a:rPr lang="vi-VN" sz="2400" b="1" dirty="0" smtClean="0">
                <a:latin typeface="Times New Roman"/>
                <a:ea typeface="Arial"/>
              </a:rPr>
              <a:t>Thêm </a:t>
            </a:r>
            <a:r>
              <a:rPr lang="vi-VN" sz="2400" b="1" dirty="0" err="1">
                <a:latin typeface="Times New Roman"/>
                <a:ea typeface="Arial"/>
              </a:rPr>
              <a:t>các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hình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ảnh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màu</a:t>
            </a:r>
            <a:r>
              <a:rPr lang="vi-VN" sz="2400" b="1" dirty="0">
                <a:latin typeface="Times New Roman"/>
                <a:ea typeface="Arial"/>
              </a:rPr>
              <a:t> </a:t>
            </a:r>
            <a:r>
              <a:rPr lang="vi-VN" sz="2400" b="1" dirty="0" err="1">
                <a:latin typeface="Times New Roman"/>
                <a:ea typeface="Arial"/>
              </a:rPr>
              <a:t>sắc</a:t>
            </a:r>
            <a:r>
              <a:rPr lang="vi-VN" sz="2400" b="1" dirty="0">
                <a:latin typeface="Times New Roman"/>
                <a:ea typeface="Arial"/>
              </a:rPr>
              <a:t> cho </a:t>
            </a:r>
            <a:r>
              <a:rPr lang="vi-VN" sz="2400" b="1" dirty="0" err="1">
                <a:latin typeface="Times New Roman"/>
                <a:ea typeface="Arial"/>
              </a:rPr>
              <a:t>bức</a:t>
            </a:r>
            <a:r>
              <a:rPr lang="vi-VN" sz="2400" b="1" dirty="0">
                <a:latin typeface="Times New Roman"/>
                <a:ea typeface="Arial"/>
              </a:rPr>
              <a:t> tranh</a:t>
            </a:r>
            <a:r>
              <a:rPr lang="vi-VN" sz="2400" b="1" dirty="0" smtClean="0">
                <a:latin typeface="Times New Roman"/>
                <a:ea typeface="Arial"/>
              </a:rPr>
              <a:t>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GV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HS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dự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định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vẽ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Hoạt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động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đó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?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……</a:t>
            </a:r>
            <a:endParaRPr lang="en-US" sz="2400" b="1" i="1" dirty="0" smtClean="0">
              <a:latin typeface="Times New Roman"/>
              <a:ea typeface="Arial"/>
            </a:endParaRPr>
          </a:p>
        </p:txBody>
      </p:sp>
      <p:pic>
        <p:nvPicPr>
          <p:cNvPr id="4" name="Lop Chung Ta Doan Ket - Cam Nhun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91000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" y="-255153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24523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1653554" y="2095402"/>
            <a:ext cx="5856154" cy="45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263</Words>
  <Application>Microsoft Office PowerPoint</Application>
  <PresentationFormat>Trình chiếu trên màn hình (4:3)</PresentationFormat>
  <Paragraphs>34</Paragraphs>
  <Slides>11</Slides>
  <Notes>3</Notes>
  <HiddenSlides>0</HiddenSlides>
  <MMClips>1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11</vt:i4>
      </vt:variant>
    </vt:vector>
  </HeadingPairs>
  <TitlesOfParts>
    <vt:vector size="12" baseType="lpstr">
      <vt:lpstr>Office Theme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 TOMMY</cp:lastModifiedBy>
  <cp:revision>65</cp:revision>
  <dcterms:created xsi:type="dcterms:W3CDTF">2021-07-16T14:18:37Z</dcterms:created>
  <dcterms:modified xsi:type="dcterms:W3CDTF">2022-07-14T07:51:46Z</dcterms:modified>
</cp:coreProperties>
</file>