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8" r:id="rId1"/>
    <p:sldMasterId id="2147483680" r:id="rId2"/>
  </p:sldMasterIdLst>
  <p:notesMasterIdLst>
    <p:notesMasterId r:id="rId22"/>
  </p:notesMasterIdLst>
  <p:sldIdLst>
    <p:sldId id="256" r:id="rId3"/>
    <p:sldId id="309" r:id="rId4"/>
    <p:sldId id="257" r:id="rId5"/>
    <p:sldId id="310" r:id="rId6"/>
    <p:sldId id="258" r:id="rId7"/>
    <p:sldId id="311" r:id="rId8"/>
    <p:sldId id="261" r:id="rId9"/>
    <p:sldId id="303" r:id="rId10"/>
    <p:sldId id="262" r:id="rId11"/>
    <p:sldId id="263" r:id="rId12"/>
    <p:sldId id="264" r:id="rId13"/>
    <p:sldId id="312" r:id="rId14"/>
    <p:sldId id="313" r:id="rId15"/>
    <p:sldId id="265" r:id="rId16"/>
    <p:sldId id="266" r:id="rId17"/>
    <p:sldId id="314" r:id="rId18"/>
    <p:sldId id="315" r:id="rId19"/>
    <p:sldId id="319" r:id="rId20"/>
    <p:sldId id="321" r:id="rId21"/>
  </p:sldIdLst>
  <p:sldSz cx="9144000" cy="5143500" type="screen16x9"/>
  <p:notesSz cx="6858000" cy="9144000"/>
  <p:embeddedFontLst>
    <p:embeddedFont>
      <p:font typeface="#9Slide05 SVNUT Triumph" panose="00000500000000000000" charset="0"/>
      <p:italic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Fredoka One" panose="020B0604020202020204" charset="0"/>
      <p:regular r:id="rId28"/>
    </p:embeddedFont>
    <p:embeddedFont>
      <p:font typeface="#9Slide07 Altus" panose="020B0604020202020204" charset="0"/>
      <p:regular r:id="rId29"/>
    </p:embeddedFont>
    <p:embeddedFont>
      <p:font typeface="#9Slide07 IcielStormtrooper" panose="020B0604020202020204" charset="0"/>
      <p:regular r:id="rId30"/>
    </p:embeddedFont>
    <p:embeddedFont>
      <p:font typeface="Comfortaa" panose="020B0604020202020204" charset="0"/>
      <p:regular r:id="rId31"/>
      <p:bold r:id="rId32"/>
    </p:embeddedFont>
    <p:embeddedFont>
      <p:font typeface="#9Slide05 HLT AphroditeSlimStyl" panose="020B0604020202020204" charset="0"/>
      <p:regular r:id="rId33"/>
    </p:embeddedFont>
    <p:embeddedFont>
      <p:font typeface="Holtwood One SC" panose="020B0604020202020204" charset="0"/>
      <p:regular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546F"/>
    <a:srgbClr val="66FF66"/>
    <a:srgbClr val="F9A3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7B64030-D6B9-444F-A16B-A6F348F0C99F}">
  <a:tblStyle styleId="{F7B64030-D6B9-444F-A16B-A6F348F0C99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020" autoAdjust="0"/>
    <p:restoredTop sz="91354" autoAdjust="0"/>
  </p:normalViewPr>
  <p:slideViewPr>
    <p:cSldViewPr snapToGrid="0">
      <p:cViewPr varScale="1">
        <p:scale>
          <a:sx n="124" d="100"/>
          <a:sy n="124" d="100"/>
        </p:scale>
        <p:origin x="132" y="3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-327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075301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27006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0644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8c901f3876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8c901f3876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72742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8c30849765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8c30849765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16080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3120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3893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8c901f3876_0_18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8c901f3876_0_18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g8c901f3876_0_19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1" name="Google Shape;1311;g8c901f3876_0_19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8c30849765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8c30849765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8c30849765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8c30849765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9903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8c30849765_0_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8c30849765_0_5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8c30849765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8c30849765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7_1_1_2_2_1">
    <p:bg>
      <p:bgPr>
        <a:solidFill>
          <a:schemeClr val="dk1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6"/>
          <p:cNvSpPr txBox="1">
            <a:spLocks noGrp="1"/>
          </p:cNvSpPr>
          <p:nvPr>
            <p:ph type="subTitle" idx="1"/>
          </p:nvPr>
        </p:nvSpPr>
        <p:spPr>
          <a:xfrm>
            <a:off x="723900" y="1058024"/>
            <a:ext cx="7700100" cy="3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AutoNum type="alphaLcPeriod"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AutoNum type="romanLcPeriod"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AutoNum type="arabicPeriod"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AutoNum type="alphaLcPeriod"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AutoNum type="romanLcPeriod"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94" name="Google Shape;394;p26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6715200" cy="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/>
          <p:nvPr/>
        </p:nvSpPr>
        <p:spPr>
          <a:xfrm flipH="1">
            <a:off x="-109" y="3543300"/>
            <a:ext cx="4314932" cy="1600189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9"/>
          <p:cNvSpPr/>
          <p:nvPr/>
        </p:nvSpPr>
        <p:spPr>
          <a:xfrm rot="10800000" flipH="1">
            <a:off x="3267076" y="11"/>
            <a:ext cx="5876845" cy="1600189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9"/>
          <p:cNvSpPr/>
          <p:nvPr/>
        </p:nvSpPr>
        <p:spPr>
          <a:xfrm rot="2700000" flipH="1">
            <a:off x="5842582" y="1337283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9"/>
          <p:cNvSpPr/>
          <p:nvPr/>
        </p:nvSpPr>
        <p:spPr>
          <a:xfrm rot="2700000" flipH="1">
            <a:off x="1937332" y="3604233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bg>
      <p:bgPr>
        <a:solidFill>
          <a:schemeClr val="lt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0"/>
          <p:cNvSpPr/>
          <p:nvPr/>
        </p:nvSpPr>
        <p:spPr>
          <a:xfrm>
            <a:off x="0" y="-833075"/>
            <a:ext cx="9143948" cy="5976552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30"/>
          <p:cNvSpPr/>
          <p:nvPr/>
        </p:nvSpPr>
        <p:spPr>
          <a:xfrm rot="2700000" flipH="1">
            <a:off x="1089607" y="2099283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30"/>
          <p:cNvSpPr/>
          <p:nvPr/>
        </p:nvSpPr>
        <p:spPr>
          <a:xfrm rot="2700000" flipH="1">
            <a:off x="8079107" y="1003908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332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"/>
          <p:cNvSpPr/>
          <p:nvPr/>
        </p:nvSpPr>
        <p:spPr>
          <a:xfrm>
            <a:off x="0" y="24"/>
            <a:ext cx="7047994" cy="514347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ctrTitle"/>
          </p:nvPr>
        </p:nvSpPr>
        <p:spPr>
          <a:xfrm>
            <a:off x="1323975" y="942138"/>
            <a:ext cx="3309900" cy="10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lack Han Sans"/>
              <a:buNone/>
              <a:defRPr sz="64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0" name="Google Shape;60;p3"/>
          <p:cNvSpPr txBox="1">
            <a:spLocks noGrp="1"/>
          </p:cNvSpPr>
          <p:nvPr>
            <p:ph type="subTitle" idx="1"/>
          </p:nvPr>
        </p:nvSpPr>
        <p:spPr>
          <a:xfrm>
            <a:off x="1323975" y="1881713"/>
            <a:ext cx="4552800" cy="11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omfortaa Light"/>
              <a:buNone/>
              <a:defRPr sz="16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61" name="Google Shape;61;p3"/>
          <p:cNvGrpSpPr/>
          <p:nvPr/>
        </p:nvGrpSpPr>
        <p:grpSpPr>
          <a:xfrm rot="1438450">
            <a:off x="8196314" y="2339515"/>
            <a:ext cx="466779" cy="464478"/>
            <a:chOff x="1193082" y="841697"/>
            <a:chExt cx="1170763" cy="1162329"/>
          </a:xfrm>
        </p:grpSpPr>
        <p:sp>
          <p:nvSpPr>
            <p:cNvPr id="62" name="Google Shape;62;p3"/>
            <p:cNvSpPr/>
            <p:nvPr/>
          </p:nvSpPr>
          <p:spPr>
            <a:xfrm rot="-2361516">
              <a:off x="1348852" y="1023586"/>
              <a:ext cx="859224" cy="798550"/>
            </a:xfrm>
            <a:custGeom>
              <a:avLst/>
              <a:gdLst/>
              <a:ahLst/>
              <a:cxnLst/>
              <a:rect l="l" t="t" r="r" b="b"/>
              <a:pathLst>
                <a:path w="21610" h="20084" extrusionOk="0">
                  <a:moveTo>
                    <a:pt x="8206" y="1"/>
                  </a:moveTo>
                  <a:cubicBezTo>
                    <a:pt x="8099" y="1"/>
                    <a:pt x="8014" y="11"/>
                    <a:pt x="7954" y="31"/>
                  </a:cubicBezTo>
                  <a:cubicBezTo>
                    <a:pt x="6811" y="423"/>
                    <a:pt x="4418" y="2674"/>
                    <a:pt x="13204" y="6103"/>
                  </a:cubicBezTo>
                  <a:cubicBezTo>
                    <a:pt x="13669" y="6281"/>
                    <a:pt x="7478" y="5876"/>
                    <a:pt x="7418" y="8198"/>
                  </a:cubicBezTo>
                  <a:cubicBezTo>
                    <a:pt x="7347" y="10520"/>
                    <a:pt x="14252" y="10115"/>
                    <a:pt x="13907" y="13544"/>
                  </a:cubicBezTo>
                  <a:cubicBezTo>
                    <a:pt x="13758" y="15074"/>
                    <a:pt x="11953" y="15954"/>
                    <a:pt x="9911" y="15954"/>
                  </a:cubicBezTo>
                  <a:cubicBezTo>
                    <a:pt x="7392" y="15954"/>
                    <a:pt x="4514" y="14613"/>
                    <a:pt x="3941" y="11496"/>
                  </a:cubicBezTo>
                  <a:cubicBezTo>
                    <a:pt x="3858" y="11064"/>
                    <a:pt x="3254" y="10464"/>
                    <a:pt x="2625" y="10464"/>
                  </a:cubicBezTo>
                  <a:cubicBezTo>
                    <a:pt x="2352" y="10464"/>
                    <a:pt x="2075" y="10577"/>
                    <a:pt x="1834" y="10865"/>
                  </a:cubicBezTo>
                  <a:cubicBezTo>
                    <a:pt x="1036" y="11830"/>
                    <a:pt x="0" y="17199"/>
                    <a:pt x="8263" y="19747"/>
                  </a:cubicBezTo>
                  <a:cubicBezTo>
                    <a:pt x="9009" y="19978"/>
                    <a:pt x="9751" y="20084"/>
                    <a:pt x="10474" y="20084"/>
                  </a:cubicBezTo>
                  <a:cubicBezTo>
                    <a:pt x="16046" y="20084"/>
                    <a:pt x="20444" y="13805"/>
                    <a:pt x="16407" y="10401"/>
                  </a:cubicBezTo>
                  <a:lnTo>
                    <a:pt x="16407" y="10401"/>
                  </a:lnTo>
                  <a:cubicBezTo>
                    <a:pt x="16407" y="10401"/>
                    <a:pt x="16985" y="10502"/>
                    <a:pt x="17725" y="10502"/>
                  </a:cubicBezTo>
                  <a:cubicBezTo>
                    <a:pt x="19299" y="10502"/>
                    <a:pt x="21609" y="10045"/>
                    <a:pt x="20670" y="7186"/>
                  </a:cubicBezTo>
                  <a:cubicBezTo>
                    <a:pt x="19361" y="3193"/>
                    <a:pt x="10142" y="1"/>
                    <a:pt x="8206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 rot="-2361516">
              <a:off x="1906814" y="1116052"/>
              <a:ext cx="65843" cy="66321"/>
            </a:xfrm>
            <a:custGeom>
              <a:avLst/>
              <a:gdLst/>
              <a:ahLst/>
              <a:cxnLst/>
              <a:rect l="l" t="t" r="r" b="b"/>
              <a:pathLst>
                <a:path w="1656" h="1668" extrusionOk="0">
                  <a:moveTo>
                    <a:pt x="822" y="1"/>
                  </a:moveTo>
                  <a:cubicBezTo>
                    <a:pt x="370" y="1"/>
                    <a:pt x="1" y="382"/>
                    <a:pt x="1" y="834"/>
                  </a:cubicBezTo>
                  <a:cubicBezTo>
                    <a:pt x="1" y="1299"/>
                    <a:pt x="370" y="1668"/>
                    <a:pt x="822" y="1668"/>
                  </a:cubicBezTo>
                  <a:cubicBezTo>
                    <a:pt x="1287" y="1668"/>
                    <a:pt x="1656" y="1299"/>
                    <a:pt x="1656" y="834"/>
                  </a:cubicBezTo>
                  <a:cubicBezTo>
                    <a:pt x="1656" y="382"/>
                    <a:pt x="1287" y="1"/>
                    <a:pt x="822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 rot="-2361516">
              <a:off x="1534264" y="1075884"/>
              <a:ext cx="331404" cy="186755"/>
            </a:xfrm>
            <a:custGeom>
              <a:avLst/>
              <a:gdLst/>
              <a:ahLst/>
              <a:cxnLst/>
              <a:rect l="l" t="t" r="r" b="b"/>
              <a:pathLst>
                <a:path w="8335" h="4697" extrusionOk="0">
                  <a:moveTo>
                    <a:pt x="729" y="0"/>
                  </a:moveTo>
                  <a:cubicBezTo>
                    <a:pt x="587" y="0"/>
                    <a:pt x="452" y="83"/>
                    <a:pt x="381" y="223"/>
                  </a:cubicBezTo>
                  <a:lnTo>
                    <a:pt x="84" y="866"/>
                  </a:lnTo>
                  <a:cubicBezTo>
                    <a:pt x="0" y="1057"/>
                    <a:pt x="84" y="1283"/>
                    <a:pt x="274" y="1366"/>
                  </a:cubicBezTo>
                  <a:lnTo>
                    <a:pt x="7442" y="4664"/>
                  </a:lnTo>
                  <a:cubicBezTo>
                    <a:pt x="7492" y="4686"/>
                    <a:pt x="7544" y="4696"/>
                    <a:pt x="7596" y="4696"/>
                  </a:cubicBezTo>
                  <a:cubicBezTo>
                    <a:pt x="7741" y="4696"/>
                    <a:pt x="7880" y="4614"/>
                    <a:pt x="7942" y="4474"/>
                  </a:cubicBezTo>
                  <a:lnTo>
                    <a:pt x="8239" y="3819"/>
                  </a:lnTo>
                  <a:cubicBezTo>
                    <a:pt x="8335" y="3628"/>
                    <a:pt x="8251" y="3402"/>
                    <a:pt x="8061" y="3319"/>
                  </a:cubicBezTo>
                  <a:lnTo>
                    <a:pt x="881" y="33"/>
                  </a:lnTo>
                  <a:cubicBezTo>
                    <a:pt x="831" y="11"/>
                    <a:pt x="780" y="0"/>
                    <a:pt x="72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65;p3"/>
          <p:cNvGrpSpPr/>
          <p:nvPr/>
        </p:nvGrpSpPr>
        <p:grpSpPr>
          <a:xfrm>
            <a:off x="7493103" y="4186769"/>
            <a:ext cx="472610" cy="452764"/>
            <a:chOff x="7039475" y="481968"/>
            <a:chExt cx="476805" cy="456783"/>
          </a:xfrm>
        </p:grpSpPr>
        <p:sp>
          <p:nvSpPr>
            <p:cNvPr id="66" name="Google Shape;66;p3"/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3"/>
          <p:cNvGrpSpPr/>
          <p:nvPr/>
        </p:nvGrpSpPr>
        <p:grpSpPr>
          <a:xfrm rot="769044">
            <a:off x="7062322" y="99378"/>
            <a:ext cx="762405" cy="781597"/>
            <a:chOff x="614950" y="1682850"/>
            <a:chExt cx="438175" cy="454900"/>
          </a:xfrm>
        </p:grpSpPr>
        <p:sp>
          <p:nvSpPr>
            <p:cNvPr id="72" name="Google Shape;72;p3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75;p3"/>
          <p:cNvGrpSpPr/>
          <p:nvPr/>
        </p:nvGrpSpPr>
        <p:grpSpPr>
          <a:xfrm rot="-9891192">
            <a:off x="8192315" y="1211650"/>
            <a:ext cx="474769" cy="466342"/>
            <a:chOff x="1761950" y="1669000"/>
            <a:chExt cx="482700" cy="529100"/>
          </a:xfrm>
        </p:grpSpPr>
        <p:sp>
          <p:nvSpPr>
            <p:cNvPr id="76" name="Google Shape;76;p3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" name="Google Shape;79;p3"/>
          <p:cNvGrpSpPr/>
          <p:nvPr/>
        </p:nvGrpSpPr>
        <p:grpSpPr>
          <a:xfrm rot="890291">
            <a:off x="7009976" y="3167224"/>
            <a:ext cx="389794" cy="443451"/>
            <a:chOff x="1761950" y="1669000"/>
            <a:chExt cx="482700" cy="529100"/>
          </a:xfrm>
        </p:grpSpPr>
        <p:sp>
          <p:nvSpPr>
            <p:cNvPr id="80" name="Google Shape;80;p3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83;p3"/>
          <p:cNvGrpSpPr/>
          <p:nvPr/>
        </p:nvGrpSpPr>
        <p:grpSpPr>
          <a:xfrm rot="-871861">
            <a:off x="6460482" y="960022"/>
            <a:ext cx="699981" cy="633273"/>
            <a:chOff x="2321700" y="1787550"/>
            <a:chExt cx="450675" cy="386425"/>
          </a:xfrm>
        </p:grpSpPr>
        <p:sp>
          <p:nvSpPr>
            <p:cNvPr id="84" name="Google Shape;84;p3"/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87;p3"/>
          <p:cNvGrpSpPr/>
          <p:nvPr/>
        </p:nvGrpSpPr>
        <p:grpSpPr>
          <a:xfrm rot="-822949">
            <a:off x="7676470" y="2982115"/>
            <a:ext cx="1198778" cy="1196265"/>
            <a:chOff x="345025" y="221948"/>
            <a:chExt cx="1016224" cy="1014094"/>
          </a:xfrm>
        </p:grpSpPr>
        <p:sp>
          <p:nvSpPr>
            <p:cNvPr id="88" name="Google Shape;88;p3"/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3"/>
          <p:cNvSpPr/>
          <p:nvPr/>
        </p:nvSpPr>
        <p:spPr>
          <a:xfrm>
            <a:off x="339225" y="1615752"/>
            <a:ext cx="280152" cy="258246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"/>
          <p:cNvSpPr/>
          <p:nvPr/>
        </p:nvSpPr>
        <p:spPr>
          <a:xfrm rot="1938657">
            <a:off x="8146029" y="265411"/>
            <a:ext cx="259678" cy="24573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"/>
          <p:cNvSpPr/>
          <p:nvPr/>
        </p:nvSpPr>
        <p:spPr>
          <a:xfrm rot="1938657">
            <a:off x="8364240" y="503658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" name="Google Shape;94;p3"/>
          <p:cNvGrpSpPr/>
          <p:nvPr/>
        </p:nvGrpSpPr>
        <p:grpSpPr>
          <a:xfrm rot="493885">
            <a:off x="6825597" y="1762134"/>
            <a:ext cx="937979" cy="929078"/>
            <a:chOff x="2797650" y="3803725"/>
            <a:chExt cx="787175" cy="819250"/>
          </a:xfrm>
        </p:grpSpPr>
        <p:sp>
          <p:nvSpPr>
            <p:cNvPr id="95" name="Google Shape;95;p3"/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3"/>
          <p:cNvSpPr/>
          <p:nvPr/>
        </p:nvSpPr>
        <p:spPr>
          <a:xfrm rot="7925415">
            <a:off x="8384120" y="4284202"/>
            <a:ext cx="407429" cy="385547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3"/>
          <p:cNvGrpSpPr/>
          <p:nvPr/>
        </p:nvGrpSpPr>
        <p:grpSpPr>
          <a:xfrm rot="2390256">
            <a:off x="6591891" y="4374424"/>
            <a:ext cx="341244" cy="354176"/>
            <a:chOff x="614950" y="1682850"/>
            <a:chExt cx="438175" cy="454900"/>
          </a:xfrm>
        </p:grpSpPr>
        <p:sp>
          <p:nvSpPr>
            <p:cNvPr id="102" name="Google Shape;102;p3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3"/>
          <p:cNvSpPr/>
          <p:nvPr/>
        </p:nvSpPr>
        <p:spPr>
          <a:xfrm rot="7925529">
            <a:off x="5129809" y="653695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16497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/>
          <p:nvPr/>
        </p:nvSpPr>
        <p:spPr>
          <a:xfrm rot="10800000">
            <a:off x="-152390" y="1594688"/>
            <a:ext cx="9486890" cy="3653587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"/>
          <p:cNvSpPr/>
          <p:nvPr/>
        </p:nvSpPr>
        <p:spPr>
          <a:xfrm rot="8549447">
            <a:off x="818866" y="3953439"/>
            <a:ext cx="222571" cy="21061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"/>
          <p:cNvSpPr/>
          <p:nvPr/>
        </p:nvSpPr>
        <p:spPr>
          <a:xfrm rot="-7207332">
            <a:off x="8195943" y="585542"/>
            <a:ext cx="231437" cy="219006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"/>
          <p:cNvSpPr/>
          <p:nvPr/>
        </p:nvSpPr>
        <p:spPr>
          <a:xfrm rot="-3647476">
            <a:off x="7605364" y="4527908"/>
            <a:ext cx="222571" cy="21061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"/>
          <p:cNvSpPr/>
          <p:nvPr/>
        </p:nvSpPr>
        <p:spPr>
          <a:xfrm rot="2195570">
            <a:off x="7453946" y="4697576"/>
            <a:ext cx="158461" cy="14995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4572000" y="1836000"/>
            <a:ext cx="3851700" cy="8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 idx="2" hasCustomPrompt="1"/>
          </p:nvPr>
        </p:nvSpPr>
        <p:spPr>
          <a:xfrm>
            <a:off x="1610350" y="1917000"/>
            <a:ext cx="2075100" cy="13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5" name="Google Shape;115;p4"/>
          <p:cNvSpPr txBox="1">
            <a:spLocks noGrp="1"/>
          </p:cNvSpPr>
          <p:nvPr>
            <p:ph type="subTitle" idx="1"/>
          </p:nvPr>
        </p:nvSpPr>
        <p:spPr>
          <a:xfrm>
            <a:off x="4572000" y="2655000"/>
            <a:ext cx="3781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9" y="-230093"/>
            <a:ext cx="9222332" cy="1707949"/>
            <a:chOff x="9" y="-230093"/>
            <a:chExt cx="9222332" cy="1707949"/>
          </a:xfrm>
        </p:grpSpPr>
        <p:grpSp>
          <p:nvGrpSpPr>
            <p:cNvPr id="117" name="Google Shape;117;p4"/>
            <p:cNvGrpSpPr/>
            <p:nvPr/>
          </p:nvGrpSpPr>
          <p:grpSpPr>
            <a:xfrm rot="-4110747">
              <a:off x="225859" y="835922"/>
              <a:ext cx="514564" cy="482509"/>
              <a:chOff x="1808966" y="570473"/>
              <a:chExt cx="514562" cy="482508"/>
            </a:xfrm>
          </p:grpSpPr>
          <p:sp>
            <p:nvSpPr>
              <p:cNvPr id="118" name="Google Shape;118;p4"/>
              <p:cNvSpPr/>
              <p:nvPr/>
            </p:nvSpPr>
            <p:spPr>
              <a:xfrm rot="1336399">
                <a:off x="1860484" y="635298"/>
                <a:ext cx="411526" cy="352857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5457" extrusionOk="0">
                    <a:moveTo>
                      <a:pt x="6484" y="0"/>
                    </a:moveTo>
                    <a:cubicBezTo>
                      <a:pt x="6270" y="0"/>
                      <a:pt x="6046" y="42"/>
                      <a:pt x="5811" y="132"/>
                    </a:cubicBezTo>
                    <a:cubicBezTo>
                      <a:pt x="3465" y="1025"/>
                      <a:pt x="6502" y="6990"/>
                      <a:pt x="6406" y="7216"/>
                    </a:cubicBezTo>
                    <a:cubicBezTo>
                      <a:pt x="6299" y="7442"/>
                      <a:pt x="1" y="8906"/>
                      <a:pt x="1191" y="11514"/>
                    </a:cubicBezTo>
                    <a:cubicBezTo>
                      <a:pt x="1500" y="12194"/>
                      <a:pt x="2065" y="12444"/>
                      <a:pt x="2736" y="12444"/>
                    </a:cubicBezTo>
                    <a:cubicBezTo>
                      <a:pt x="4599" y="12444"/>
                      <a:pt x="7287" y="10521"/>
                      <a:pt x="7644" y="10521"/>
                    </a:cubicBezTo>
                    <a:cubicBezTo>
                      <a:pt x="7654" y="10521"/>
                      <a:pt x="7662" y="10523"/>
                      <a:pt x="7668" y="10526"/>
                    </a:cubicBezTo>
                    <a:cubicBezTo>
                      <a:pt x="7946" y="10654"/>
                      <a:pt x="9383" y="15457"/>
                      <a:pt x="11790" y="15457"/>
                    </a:cubicBezTo>
                    <a:cubicBezTo>
                      <a:pt x="12066" y="15457"/>
                      <a:pt x="12355" y="15393"/>
                      <a:pt x="12657" y="15252"/>
                    </a:cubicBezTo>
                    <a:cubicBezTo>
                      <a:pt x="15586" y="13871"/>
                      <a:pt x="11550" y="9014"/>
                      <a:pt x="11633" y="8775"/>
                    </a:cubicBezTo>
                    <a:cubicBezTo>
                      <a:pt x="11717" y="8549"/>
                      <a:pt x="18027" y="6620"/>
                      <a:pt x="16812" y="4358"/>
                    </a:cubicBezTo>
                    <a:cubicBezTo>
                      <a:pt x="16512" y="3790"/>
                      <a:pt x="15959" y="3579"/>
                      <a:pt x="15293" y="3579"/>
                    </a:cubicBezTo>
                    <a:cubicBezTo>
                      <a:pt x="13348" y="3579"/>
                      <a:pt x="10443" y="5387"/>
                      <a:pt x="10096" y="5387"/>
                    </a:cubicBezTo>
                    <a:cubicBezTo>
                      <a:pt x="10087" y="5387"/>
                      <a:pt x="10079" y="5385"/>
                      <a:pt x="10073" y="5382"/>
                    </a:cubicBezTo>
                    <a:cubicBezTo>
                      <a:pt x="9920" y="5284"/>
                      <a:pt x="8893" y="0"/>
                      <a:pt x="6484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 rot="1336399">
                <a:off x="2057921" y="772127"/>
                <a:ext cx="31549" cy="2712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188" extrusionOk="0">
                    <a:moveTo>
                      <a:pt x="707" y="1"/>
                    </a:moveTo>
                    <a:cubicBezTo>
                      <a:pt x="639" y="1"/>
                      <a:pt x="569" y="11"/>
                      <a:pt x="500" y="34"/>
                    </a:cubicBezTo>
                    <a:cubicBezTo>
                      <a:pt x="179" y="153"/>
                      <a:pt x="0" y="487"/>
                      <a:pt x="107" y="796"/>
                    </a:cubicBezTo>
                    <a:cubicBezTo>
                      <a:pt x="192" y="1040"/>
                      <a:pt x="423" y="1187"/>
                      <a:pt x="674" y="1187"/>
                    </a:cubicBezTo>
                    <a:cubicBezTo>
                      <a:pt x="743" y="1187"/>
                      <a:pt x="813" y="1177"/>
                      <a:pt x="881" y="1154"/>
                    </a:cubicBezTo>
                    <a:cubicBezTo>
                      <a:pt x="1203" y="1035"/>
                      <a:pt x="1381" y="701"/>
                      <a:pt x="1274" y="392"/>
                    </a:cubicBezTo>
                    <a:cubicBezTo>
                      <a:pt x="1190" y="148"/>
                      <a:pt x="959" y="1"/>
                      <a:pt x="707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 rot="1336399">
                <a:off x="2049945" y="660067"/>
                <a:ext cx="52756" cy="9501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4162" extrusionOk="0">
                    <a:moveTo>
                      <a:pt x="591" y="0"/>
                    </a:moveTo>
                    <a:cubicBezTo>
                      <a:pt x="556" y="0"/>
                      <a:pt x="521" y="6"/>
                      <a:pt x="488" y="17"/>
                    </a:cubicBezTo>
                    <a:cubicBezTo>
                      <a:pt x="48" y="159"/>
                      <a:pt x="0" y="1195"/>
                      <a:pt x="369" y="2338"/>
                    </a:cubicBezTo>
                    <a:cubicBezTo>
                      <a:pt x="712" y="3389"/>
                      <a:pt x="1291" y="4162"/>
                      <a:pt x="1725" y="4162"/>
                    </a:cubicBezTo>
                    <a:cubicBezTo>
                      <a:pt x="1758" y="4162"/>
                      <a:pt x="1791" y="4157"/>
                      <a:pt x="1822" y="4148"/>
                    </a:cubicBezTo>
                    <a:cubicBezTo>
                      <a:pt x="2251" y="4005"/>
                      <a:pt x="2310" y="2969"/>
                      <a:pt x="1941" y="1826"/>
                    </a:cubicBezTo>
                    <a:cubicBezTo>
                      <a:pt x="1600" y="771"/>
                      <a:pt x="1016" y="0"/>
                      <a:pt x="591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121;p4"/>
            <p:cNvGrpSpPr/>
            <p:nvPr/>
          </p:nvGrpSpPr>
          <p:grpSpPr>
            <a:xfrm>
              <a:off x="8431055" y="995377"/>
              <a:ext cx="367699" cy="482479"/>
              <a:chOff x="2295201" y="456788"/>
              <a:chExt cx="624170" cy="819010"/>
            </a:xfrm>
          </p:grpSpPr>
          <p:sp>
            <p:nvSpPr>
              <p:cNvPr id="122" name="Google Shape;122;p4"/>
              <p:cNvSpPr/>
              <p:nvPr/>
            </p:nvSpPr>
            <p:spPr>
              <a:xfrm rot="-265425">
                <a:off x="2324324" y="477457"/>
                <a:ext cx="565924" cy="777671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20864" extrusionOk="0">
                    <a:moveTo>
                      <a:pt x="5535" y="1"/>
                    </a:moveTo>
                    <a:cubicBezTo>
                      <a:pt x="2828" y="1"/>
                      <a:pt x="1" y="8910"/>
                      <a:pt x="1788" y="10310"/>
                    </a:cubicBezTo>
                    <a:cubicBezTo>
                      <a:pt x="3657" y="11786"/>
                      <a:pt x="7289" y="11953"/>
                      <a:pt x="7289" y="11953"/>
                    </a:cubicBezTo>
                    <a:cubicBezTo>
                      <a:pt x="7289" y="11953"/>
                      <a:pt x="4372" y="19656"/>
                      <a:pt x="7015" y="20752"/>
                    </a:cubicBezTo>
                    <a:cubicBezTo>
                      <a:pt x="7196" y="20827"/>
                      <a:pt x="7372" y="20863"/>
                      <a:pt x="7545" y="20863"/>
                    </a:cubicBezTo>
                    <a:cubicBezTo>
                      <a:pt x="9884" y="20863"/>
                      <a:pt x="11503" y="14240"/>
                      <a:pt x="13277" y="8774"/>
                    </a:cubicBezTo>
                    <a:cubicBezTo>
                      <a:pt x="15182" y="2916"/>
                      <a:pt x="13754" y="2857"/>
                      <a:pt x="12384" y="2511"/>
                    </a:cubicBezTo>
                    <a:cubicBezTo>
                      <a:pt x="12343" y="2501"/>
                      <a:pt x="12302" y="2497"/>
                      <a:pt x="12260" y="2497"/>
                    </a:cubicBezTo>
                    <a:cubicBezTo>
                      <a:pt x="10905" y="2497"/>
                      <a:pt x="9152" y="7564"/>
                      <a:pt x="8979" y="8465"/>
                    </a:cubicBezTo>
                    <a:cubicBezTo>
                      <a:pt x="8979" y="8465"/>
                      <a:pt x="8979" y="8465"/>
                      <a:pt x="8979" y="8465"/>
                    </a:cubicBezTo>
                    <a:cubicBezTo>
                      <a:pt x="8977" y="8465"/>
                      <a:pt x="7518" y="7226"/>
                      <a:pt x="5729" y="7131"/>
                    </a:cubicBezTo>
                    <a:cubicBezTo>
                      <a:pt x="5729" y="7131"/>
                      <a:pt x="8729" y="952"/>
                      <a:pt x="5907" y="59"/>
                    </a:cubicBezTo>
                    <a:cubicBezTo>
                      <a:pt x="5784" y="19"/>
                      <a:pt x="5660" y="1"/>
                      <a:pt x="5535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 rot="-265425">
                <a:off x="2377983" y="520434"/>
                <a:ext cx="134856" cy="237506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6372" extrusionOk="0">
                    <a:moveTo>
                      <a:pt x="2894" y="1"/>
                    </a:moveTo>
                    <a:cubicBezTo>
                      <a:pt x="2158" y="1"/>
                      <a:pt x="0" y="6168"/>
                      <a:pt x="759" y="6366"/>
                    </a:cubicBezTo>
                    <a:cubicBezTo>
                      <a:pt x="771" y="6370"/>
                      <a:pt x="784" y="6371"/>
                      <a:pt x="797" y="6371"/>
                    </a:cubicBezTo>
                    <a:cubicBezTo>
                      <a:pt x="1610" y="6371"/>
                      <a:pt x="3617" y="266"/>
                      <a:pt x="2938" y="9"/>
                    </a:cubicBezTo>
                    <a:cubicBezTo>
                      <a:pt x="2924" y="3"/>
                      <a:pt x="2909" y="1"/>
                      <a:pt x="2894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 rot="-265425">
                <a:off x="2567619" y="589139"/>
                <a:ext cx="233444" cy="606400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16269" extrusionOk="0">
                    <a:moveTo>
                      <a:pt x="5623" y="0"/>
                    </a:moveTo>
                    <a:cubicBezTo>
                      <a:pt x="5237" y="0"/>
                      <a:pt x="2897" y="5871"/>
                      <a:pt x="1845" y="8883"/>
                    </a:cubicBezTo>
                    <a:cubicBezTo>
                      <a:pt x="786" y="11919"/>
                      <a:pt x="0" y="16087"/>
                      <a:pt x="417" y="16265"/>
                    </a:cubicBezTo>
                    <a:cubicBezTo>
                      <a:pt x="422" y="16267"/>
                      <a:pt x="427" y="16268"/>
                      <a:pt x="433" y="16268"/>
                    </a:cubicBezTo>
                    <a:cubicBezTo>
                      <a:pt x="883" y="16268"/>
                      <a:pt x="2882" y="9144"/>
                      <a:pt x="3941" y="6097"/>
                    </a:cubicBezTo>
                    <a:cubicBezTo>
                      <a:pt x="5024" y="3014"/>
                      <a:pt x="6263" y="168"/>
                      <a:pt x="5632" y="1"/>
                    </a:cubicBezTo>
                    <a:cubicBezTo>
                      <a:pt x="5629" y="1"/>
                      <a:pt x="5626" y="0"/>
                      <a:pt x="5623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 rot="-265425">
                <a:off x="2398304" y="791182"/>
                <a:ext cx="33323" cy="33322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94" extrusionOk="0">
                    <a:moveTo>
                      <a:pt x="453" y="1"/>
                    </a:moveTo>
                    <a:cubicBezTo>
                      <a:pt x="203" y="1"/>
                      <a:pt x="0" y="203"/>
                      <a:pt x="0" y="442"/>
                    </a:cubicBezTo>
                    <a:cubicBezTo>
                      <a:pt x="0" y="692"/>
                      <a:pt x="203" y="894"/>
                      <a:pt x="453" y="894"/>
                    </a:cubicBezTo>
                    <a:cubicBezTo>
                      <a:pt x="703" y="894"/>
                      <a:pt x="893" y="692"/>
                      <a:pt x="893" y="442"/>
                    </a:cubicBezTo>
                    <a:cubicBezTo>
                      <a:pt x="893" y="203"/>
                      <a:pt x="703" y="1"/>
                      <a:pt x="453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" name="Google Shape;126;p4"/>
            <p:cNvGrpSpPr/>
            <p:nvPr/>
          </p:nvGrpSpPr>
          <p:grpSpPr>
            <a:xfrm rot="312326">
              <a:off x="27316" y="107713"/>
              <a:ext cx="537653" cy="545141"/>
              <a:chOff x="881650" y="1773075"/>
              <a:chExt cx="407175" cy="416350"/>
            </a:xfrm>
          </p:grpSpPr>
          <p:sp>
            <p:nvSpPr>
              <p:cNvPr id="127" name="Google Shape;127;p4"/>
              <p:cNvSpPr/>
              <p:nvPr/>
            </p:nvSpPr>
            <p:spPr>
              <a:xfrm>
                <a:off x="881650" y="1773075"/>
                <a:ext cx="4071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906350" y="1802325"/>
                <a:ext cx="105400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023625" y="1789050"/>
                <a:ext cx="2057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" name="Google Shape;130;p4"/>
            <p:cNvGrpSpPr/>
            <p:nvPr/>
          </p:nvGrpSpPr>
          <p:grpSpPr>
            <a:xfrm rot="-705166">
              <a:off x="764605" y="339823"/>
              <a:ext cx="436681" cy="381309"/>
              <a:chOff x="2743525" y="601801"/>
              <a:chExt cx="333510" cy="291221"/>
            </a:xfrm>
          </p:grpSpPr>
          <p:sp>
            <p:nvSpPr>
              <p:cNvPr id="131" name="Google Shape;131;p4"/>
              <p:cNvSpPr/>
              <p:nvPr/>
            </p:nvSpPr>
            <p:spPr>
              <a:xfrm>
                <a:off x="2743525" y="601801"/>
                <a:ext cx="333510" cy="118908"/>
              </a:xfrm>
              <a:custGeom>
                <a:avLst/>
                <a:gdLst/>
                <a:ahLst/>
                <a:cxnLst/>
                <a:rect l="l" t="t" r="r" b="b"/>
                <a:pathLst>
                  <a:path w="14610" h="5209" extrusionOk="0">
                    <a:moveTo>
                      <a:pt x="11552" y="1"/>
                    </a:moveTo>
                    <a:cubicBezTo>
                      <a:pt x="8221" y="1"/>
                      <a:pt x="4891" y="370"/>
                      <a:pt x="1560" y="517"/>
                    </a:cubicBezTo>
                    <a:cubicBezTo>
                      <a:pt x="1" y="587"/>
                      <a:pt x="200" y="5208"/>
                      <a:pt x="1739" y="5208"/>
                    </a:cubicBezTo>
                    <a:cubicBezTo>
                      <a:pt x="1751" y="5208"/>
                      <a:pt x="1763" y="5208"/>
                      <a:pt x="1775" y="5208"/>
                    </a:cubicBezTo>
                    <a:lnTo>
                      <a:pt x="7406" y="4958"/>
                    </a:lnTo>
                    <a:lnTo>
                      <a:pt x="11395" y="4791"/>
                    </a:lnTo>
                    <a:cubicBezTo>
                      <a:pt x="11462" y="4788"/>
                      <a:pt x="11534" y="4786"/>
                      <a:pt x="11607" y="4786"/>
                    </a:cubicBezTo>
                    <a:cubicBezTo>
                      <a:pt x="11843" y="4786"/>
                      <a:pt x="12107" y="4799"/>
                      <a:pt x="12374" y="4799"/>
                    </a:cubicBezTo>
                    <a:cubicBezTo>
                      <a:pt x="12924" y="4799"/>
                      <a:pt x="13487" y="4745"/>
                      <a:pt x="13836" y="4410"/>
                    </a:cubicBezTo>
                    <a:cubicBezTo>
                      <a:pt x="14610" y="3696"/>
                      <a:pt x="14395" y="1767"/>
                      <a:pt x="14002" y="898"/>
                    </a:cubicBezTo>
                    <a:cubicBezTo>
                      <a:pt x="13741" y="302"/>
                      <a:pt x="13431" y="112"/>
                      <a:pt x="12990" y="40"/>
                    </a:cubicBezTo>
                    <a:cubicBezTo>
                      <a:pt x="12705" y="17"/>
                      <a:pt x="12419" y="5"/>
                      <a:pt x="12133" y="5"/>
                    </a:cubicBezTo>
                    <a:cubicBezTo>
                      <a:pt x="11939" y="2"/>
                      <a:pt x="11746" y="1"/>
                      <a:pt x="11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2746241" y="774181"/>
                <a:ext cx="32969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14443" h="5206" extrusionOk="0">
                    <a:moveTo>
                      <a:pt x="13042" y="1"/>
                    </a:moveTo>
                    <a:cubicBezTo>
                      <a:pt x="13025" y="1"/>
                      <a:pt x="13008" y="1"/>
                      <a:pt x="12991" y="2"/>
                    </a:cubicBezTo>
                    <a:lnTo>
                      <a:pt x="11800" y="50"/>
                    </a:lnTo>
                    <a:lnTo>
                      <a:pt x="1561" y="514"/>
                    </a:lnTo>
                    <a:cubicBezTo>
                      <a:pt x="1" y="585"/>
                      <a:pt x="188" y="5206"/>
                      <a:pt x="1739" y="5206"/>
                    </a:cubicBezTo>
                    <a:cubicBezTo>
                      <a:pt x="1751" y="5206"/>
                      <a:pt x="1763" y="5206"/>
                      <a:pt x="1775" y="5205"/>
                    </a:cubicBezTo>
                    <a:lnTo>
                      <a:pt x="7406" y="4955"/>
                    </a:lnTo>
                    <a:cubicBezTo>
                      <a:pt x="8788" y="4896"/>
                      <a:pt x="10300" y="4824"/>
                      <a:pt x="11717" y="4765"/>
                    </a:cubicBezTo>
                    <a:cubicBezTo>
                      <a:pt x="12693" y="4717"/>
                      <a:pt x="13729" y="4824"/>
                      <a:pt x="14110" y="3717"/>
                    </a:cubicBezTo>
                    <a:cubicBezTo>
                      <a:pt x="14416" y="2882"/>
                      <a:pt x="14442" y="1"/>
                      <a:pt x="130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2744552" y="616023"/>
                <a:ext cx="328145" cy="104961"/>
              </a:xfrm>
              <a:custGeom>
                <a:avLst/>
                <a:gdLst/>
                <a:ahLst/>
                <a:cxnLst/>
                <a:rect l="l" t="t" r="r" b="b"/>
                <a:pathLst>
                  <a:path w="14375" h="4598" extrusionOk="0">
                    <a:moveTo>
                      <a:pt x="1182" y="1"/>
                    </a:moveTo>
                    <a:cubicBezTo>
                      <a:pt x="0" y="674"/>
                      <a:pt x="273" y="4597"/>
                      <a:pt x="1698" y="4597"/>
                    </a:cubicBezTo>
                    <a:cubicBezTo>
                      <a:pt x="1708" y="4597"/>
                      <a:pt x="1719" y="4597"/>
                      <a:pt x="1730" y="4597"/>
                    </a:cubicBezTo>
                    <a:lnTo>
                      <a:pt x="7361" y="4347"/>
                    </a:lnTo>
                    <a:lnTo>
                      <a:pt x="11350" y="4168"/>
                    </a:lnTo>
                    <a:cubicBezTo>
                      <a:pt x="11417" y="4165"/>
                      <a:pt x="11489" y="4163"/>
                      <a:pt x="11562" y="4163"/>
                    </a:cubicBezTo>
                    <a:cubicBezTo>
                      <a:pt x="11798" y="4163"/>
                      <a:pt x="12062" y="4176"/>
                      <a:pt x="12329" y="4176"/>
                    </a:cubicBezTo>
                    <a:cubicBezTo>
                      <a:pt x="12879" y="4176"/>
                      <a:pt x="13442" y="4122"/>
                      <a:pt x="13791" y="3787"/>
                    </a:cubicBezTo>
                    <a:cubicBezTo>
                      <a:pt x="14291" y="3334"/>
                      <a:pt x="14374" y="2382"/>
                      <a:pt x="14279" y="1525"/>
                    </a:cubicBezTo>
                    <a:lnTo>
                      <a:pt x="14279" y="1525"/>
                    </a:lnTo>
                    <a:cubicBezTo>
                      <a:pt x="11338" y="2525"/>
                      <a:pt x="8123" y="2668"/>
                      <a:pt x="4992" y="2668"/>
                    </a:cubicBezTo>
                    <a:cubicBezTo>
                      <a:pt x="4016" y="2668"/>
                      <a:pt x="2980" y="2632"/>
                      <a:pt x="2146" y="2120"/>
                    </a:cubicBezTo>
                    <a:cubicBezTo>
                      <a:pt x="1444" y="1680"/>
                      <a:pt x="980" y="763"/>
                      <a:pt x="11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2746196" y="786440"/>
                <a:ext cx="325680" cy="106582"/>
              </a:xfrm>
              <a:custGeom>
                <a:avLst/>
                <a:gdLst/>
                <a:ahLst/>
                <a:cxnLst/>
                <a:rect l="l" t="t" r="r" b="b"/>
                <a:pathLst>
                  <a:path w="14267" h="4669" extrusionOk="0">
                    <a:moveTo>
                      <a:pt x="1372" y="1"/>
                    </a:moveTo>
                    <a:lnTo>
                      <a:pt x="1372" y="1"/>
                    </a:lnTo>
                    <a:cubicBezTo>
                      <a:pt x="0" y="403"/>
                      <a:pt x="238" y="4669"/>
                      <a:pt x="1722" y="4669"/>
                    </a:cubicBezTo>
                    <a:cubicBezTo>
                      <a:pt x="1732" y="4669"/>
                      <a:pt x="1743" y="4669"/>
                      <a:pt x="1753" y="4668"/>
                    </a:cubicBezTo>
                    <a:lnTo>
                      <a:pt x="7397" y="4418"/>
                    </a:lnTo>
                    <a:cubicBezTo>
                      <a:pt x="8778" y="4359"/>
                      <a:pt x="10290" y="4287"/>
                      <a:pt x="11719" y="4228"/>
                    </a:cubicBezTo>
                    <a:cubicBezTo>
                      <a:pt x="12695" y="4192"/>
                      <a:pt x="13731" y="4299"/>
                      <a:pt x="14112" y="3192"/>
                    </a:cubicBezTo>
                    <a:cubicBezTo>
                      <a:pt x="14207" y="2858"/>
                      <a:pt x="14255" y="2525"/>
                      <a:pt x="14266" y="2192"/>
                    </a:cubicBezTo>
                    <a:lnTo>
                      <a:pt x="14266" y="2192"/>
                    </a:lnTo>
                    <a:cubicBezTo>
                      <a:pt x="12488" y="2567"/>
                      <a:pt x="10682" y="2755"/>
                      <a:pt x="8874" y="2755"/>
                    </a:cubicBezTo>
                    <a:cubicBezTo>
                      <a:pt x="7753" y="2755"/>
                      <a:pt x="6632" y="2683"/>
                      <a:pt x="5515" y="2537"/>
                    </a:cubicBezTo>
                    <a:cubicBezTo>
                      <a:pt x="4587" y="2418"/>
                      <a:pt x="3646" y="2239"/>
                      <a:pt x="2836" y="1763"/>
                    </a:cubicBezTo>
                    <a:cubicBezTo>
                      <a:pt x="2158" y="1370"/>
                      <a:pt x="1586" y="739"/>
                      <a:pt x="13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" name="Google Shape;135;p4"/>
            <p:cNvGrpSpPr/>
            <p:nvPr/>
          </p:nvGrpSpPr>
          <p:grpSpPr>
            <a:xfrm rot="1251702">
              <a:off x="7652250" y="-143698"/>
              <a:ext cx="612129" cy="587789"/>
              <a:chOff x="1761950" y="1669000"/>
              <a:chExt cx="482700" cy="529100"/>
            </a:xfrm>
          </p:grpSpPr>
          <p:sp>
            <p:nvSpPr>
              <p:cNvPr id="136" name="Google Shape;136;p4"/>
              <p:cNvSpPr/>
              <p:nvPr/>
            </p:nvSpPr>
            <p:spPr>
              <a:xfrm>
                <a:off x="1761950" y="1669000"/>
                <a:ext cx="4827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9308" h="21164" extrusionOk="0">
                    <a:moveTo>
                      <a:pt x="8652" y="3590"/>
                    </a:moveTo>
                    <a:cubicBezTo>
                      <a:pt x="9200" y="3590"/>
                      <a:pt x="9762" y="3731"/>
                      <a:pt x="10282" y="4028"/>
                    </a:cubicBezTo>
                    <a:cubicBezTo>
                      <a:pt x="11794" y="4897"/>
                      <a:pt x="12366" y="6767"/>
                      <a:pt x="11532" y="8207"/>
                    </a:cubicBezTo>
                    <a:cubicBezTo>
                      <a:pt x="10983" y="9165"/>
                      <a:pt x="9973" y="9693"/>
                      <a:pt x="8916" y="9693"/>
                    </a:cubicBezTo>
                    <a:cubicBezTo>
                      <a:pt x="8369" y="9693"/>
                      <a:pt x="7809" y="9551"/>
                      <a:pt x="7294" y="9255"/>
                    </a:cubicBezTo>
                    <a:cubicBezTo>
                      <a:pt x="5770" y="8386"/>
                      <a:pt x="5210" y="6517"/>
                      <a:pt x="6043" y="5064"/>
                    </a:cubicBezTo>
                    <a:cubicBezTo>
                      <a:pt x="6592" y="4115"/>
                      <a:pt x="7595" y="3590"/>
                      <a:pt x="8652" y="3590"/>
                    </a:cubicBezTo>
                    <a:close/>
                    <a:moveTo>
                      <a:pt x="8921" y="0"/>
                    </a:moveTo>
                    <a:cubicBezTo>
                      <a:pt x="3425" y="0"/>
                      <a:pt x="1" y="7231"/>
                      <a:pt x="3460" y="11124"/>
                    </a:cubicBezTo>
                    <a:cubicBezTo>
                      <a:pt x="4980" y="12835"/>
                      <a:pt x="6651" y="13348"/>
                      <a:pt x="8108" y="13348"/>
                    </a:cubicBezTo>
                    <a:cubicBezTo>
                      <a:pt x="10292" y="13348"/>
                      <a:pt x="11996" y="12196"/>
                      <a:pt x="11997" y="12196"/>
                    </a:cubicBezTo>
                    <a:lnTo>
                      <a:pt x="11997" y="12196"/>
                    </a:lnTo>
                    <a:cubicBezTo>
                      <a:pt x="11997" y="12196"/>
                      <a:pt x="10818" y="15958"/>
                      <a:pt x="7520" y="16423"/>
                    </a:cubicBezTo>
                    <a:cubicBezTo>
                      <a:pt x="4210" y="16899"/>
                      <a:pt x="1912" y="17518"/>
                      <a:pt x="2305" y="19173"/>
                    </a:cubicBezTo>
                    <a:cubicBezTo>
                      <a:pt x="2626" y="20508"/>
                      <a:pt x="3836" y="21163"/>
                      <a:pt x="5444" y="21163"/>
                    </a:cubicBezTo>
                    <a:cubicBezTo>
                      <a:pt x="8423" y="21163"/>
                      <a:pt x="12767" y="18912"/>
                      <a:pt x="15342" y="14565"/>
                    </a:cubicBezTo>
                    <a:cubicBezTo>
                      <a:pt x="19307" y="7874"/>
                      <a:pt x="17033" y="1873"/>
                      <a:pt x="10592" y="218"/>
                    </a:cubicBezTo>
                    <a:cubicBezTo>
                      <a:pt x="10018" y="69"/>
                      <a:pt x="9460" y="0"/>
                      <a:pt x="8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2046075" y="2061100"/>
                <a:ext cx="363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42" extrusionOk="0">
                    <a:moveTo>
                      <a:pt x="727" y="0"/>
                    </a:moveTo>
                    <a:cubicBezTo>
                      <a:pt x="322" y="0"/>
                      <a:pt x="1" y="322"/>
                      <a:pt x="1" y="727"/>
                    </a:cubicBezTo>
                    <a:cubicBezTo>
                      <a:pt x="1" y="1120"/>
                      <a:pt x="322" y="1441"/>
                      <a:pt x="727" y="1441"/>
                    </a:cubicBezTo>
                    <a:cubicBezTo>
                      <a:pt x="1132" y="1441"/>
                      <a:pt x="1453" y="1120"/>
                      <a:pt x="1453" y="727"/>
                    </a:cubicBezTo>
                    <a:cubicBezTo>
                      <a:pt x="1453" y="322"/>
                      <a:pt x="1132" y="0"/>
                      <a:pt x="7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1866425" y="2108000"/>
                <a:ext cx="179675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2590" extrusionOk="0">
                    <a:moveTo>
                      <a:pt x="6473" y="0"/>
                    </a:moveTo>
                    <a:cubicBezTo>
                      <a:pt x="5731" y="0"/>
                      <a:pt x="4264" y="1127"/>
                      <a:pt x="2950" y="1127"/>
                    </a:cubicBezTo>
                    <a:cubicBezTo>
                      <a:pt x="2917" y="1127"/>
                      <a:pt x="2885" y="1126"/>
                      <a:pt x="2853" y="1125"/>
                    </a:cubicBezTo>
                    <a:cubicBezTo>
                      <a:pt x="2772" y="1122"/>
                      <a:pt x="2693" y="1120"/>
                      <a:pt x="2615" y="1120"/>
                    </a:cubicBezTo>
                    <a:cubicBezTo>
                      <a:pt x="1103" y="1120"/>
                      <a:pt x="0" y="1654"/>
                      <a:pt x="555" y="2220"/>
                    </a:cubicBezTo>
                    <a:cubicBezTo>
                      <a:pt x="816" y="2482"/>
                      <a:pt x="1430" y="2589"/>
                      <a:pt x="2132" y="2589"/>
                    </a:cubicBezTo>
                    <a:cubicBezTo>
                      <a:pt x="3028" y="2589"/>
                      <a:pt x="4069" y="2414"/>
                      <a:pt x="4710" y="2161"/>
                    </a:cubicBezTo>
                    <a:cubicBezTo>
                      <a:pt x="5853" y="1708"/>
                      <a:pt x="7187" y="756"/>
                      <a:pt x="6853" y="196"/>
                    </a:cubicBezTo>
                    <a:cubicBezTo>
                      <a:pt x="6770" y="57"/>
                      <a:pt x="6640" y="0"/>
                      <a:pt x="6473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" name="Google Shape;139;p4"/>
            <p:cNvGrpSpPr/>
            <p:nvPr/>
          </p:nvGrpSpPr>
          <p:grpSpPr>
            <a:xfrm rot="4572509">
              <a:off x="8551189" y="72890"/>
              <a:ext cx="651112" cy="559644"/>
              <a:chOff x="5413039" y="3695766"/>
              <a:chExt cx="458683" cy="430121"/>
            </a:xfrm>
          </p:grpSpPr>
          <p:sp>
            <p:nvSpPr>
              <p:cNvPr id="140" name="Google Shape;140;p4"/>
              <p:cNvSpPr/>
              <p:nvPr/>
            </p:nvSpPr>
            <p:spPr>
              <a:xfrm>
                <a:off x="5413039" y="3720424"/>
                <a:ext cx="441374" cy="403818"/>
              </a:xfrm>
              <a:custGeom>
                <a:avLst/>
                <a:gdLst/>
                <a:ahLst/>
                <a:cxnLst/>
                <a:rect l="l" t="t" r="r" b="b"/>
                <a:pathLst>
                  <a:path w="13962" h="12774" extrusionOk="0">
                    <a:moveTo>
                      <a:pt x="11855" y="1"/>
                    </a:moveTo>
                    <a:cubicBezTo>
                      <a:pt x="11483" y="1"/>
                      <a:pt x="11125" y="143"/>
                      <a:pt x="10783" y="362"/>
                    </a:cubicBezTo>
                    <a:cubicBezTo>
                      <a:pt x="10080" y="803"/>
                      <a:pt x="9473" y="1577"/>
                      <a:pt x="9020" y="2053"/>
                    </a:cubicBezTo>
                    <a:cubicBezTo>
                      <a:pt x="7961" y="3172"/>
                      <a:pt x="6937" y="4327"/>
                      <a:pt x="5865" y="5410"/>
                    </a:cubicBezTo>
                    <a:lnTo>
                      <a:pt x="1031" y="10244"/>
                    </a:lnTo>
                    <a:cubicBezTo>
                      <a:pt x="0" y="11285"/>
                      <a:pt x="1012" y="12773"/>
                      <a:pt x="2146" y="12773"/>
                    </a:cubicBezTo>
                    <a:cubicBezTo>
                      <a:pt x="2478" y="12773"/>
                      <a:pt x="2822" y="12645"/>
                      <a:pt x="3127" y="12340"/>
                    </a:cubicBezTo>
                    <a:lnTo>
                      <a:pt x="7961" y="7506"/>
                    </a:lnTo>
                    <a:cubicBezTo>
                      <a:pt x="9437" y="6018"/>
                      <a:pt x="10890" y="4529"/>
                      <a:pt x="12378" y="3065"/>
                    </a:cubicBezTo>
                    <a:cubicBezTo>
                      <a:pt x="13259" y="2196"/>
                      <a:pt x="13962" y="434"/>
                      <a:pt x="12140" y="29"/>
                    </a:cubicBezTo>
                    <a:cubicBezTo>
                      <a:pt x="12044" y="10"/>
                      <a:pt x="11949" y="1"/>
                      <a:pt x="11855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5421542" y="3695766"/>
                <a:ext cx="202130" cy="185818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78" extrusionOk="0">
                    <a:moveTo>
                      <a:pt x="3377" y="1386"/>
                    </a:moveTo>
                    <a:cubicBezTo>
                      <a:pt x="3636" y="1386"/>
                      <a:pt x="3893" y="1451"/>
                      <a:pt x="4120" y="1595"/>
                    </a:cubicBezTo>
                    <a:cubicBezTo>
                      <a:pt x="4882" y="2023"/>
                      <a:pt x="5156" y="2988"/>
                      <a:pt x="4715" y="3750"/>
                    </a:cubicBezTo>
                    <a:lnTo>
                      <a:pt x="4727" y="3750"/>
                    </a:lnTo>
                    <a:cubicBezTo>
                      <a:pt x="4424" y="4252"/>
                      <a:pt x="3897" y="4530"/>
                      <a:pt x="3356" y="4530"/>
                    </a:cubicBezTo>
                    <a:cubicBezTo>
                      <a:pt x="3089" y="4530"/>
                      <a:pt x="2820" y="4463"/>
                      <a:pt x="2572" y="4321"/>
                    </a:cubicBezTo>
                    <a:cubicBezTo>
                      <a:pt x="1822" y="3881"/>
                      <a:pt x="1560" y="2940"/>
                      <a:pt x="1977" y="2178"/>
                    </a:cubicBezTo>
                    <a:cubicBezTo>
                      <a:pt x="2253" y="1690"/>
                      <a:pt x="2818" y="1386"/>
                      <a:pt x="3377" y="1386"/>
                    </a:cubicBezTo>
                    <a:close/>
                    <a:moveTo>
                      <a:pt x="3408" y="1"/>
                    </a:moveTo>
                    <a:cubicBezTo>
                      <a:pt x="2358" y="1"/>
                      <a:pt x="1294" y="569"/>
                      <a:pt x="774" y="1488"/>
                    </a:cubicBezTo>
                    <a:cubicBezTo>
                      <a:pt x="0" y="2904"/>
                      <a:pt x="500" y="4678"/>
                      <a:pt x="1905" y="5488"/>
                    </a:cubicBezTo>
                    <a:cubicBezTo>
                      <a:pt x="2370" y="5752"/>
                      <a:pt x="2877" y="5878"/>
                      <a:pt x="3377" y="5878"/>
                    </a:cubicBezTo>
                    <a:cubicBezTo>
                      <a:pt x="4387" y="5878"/>
                      <a:pt x="5368" y="5364"/>
                      <a:pt x="5918" y="4440"/>
                    </a:cubicBezTo>
                    <a:cubicBezTo>
                      <a:pt x="6299" y="3762"/>
                      <a:pt x="6394" y="2964"/>
                      <a:pt x="6215" y="2226"/>
                    </a:cubicBezTo>
                    <a:cubicBezTo>
                      <a:pt x="5989" y="1452"/>
                      <a:pt x="5489" y="797"/>
                      <a:pt x="4810" y="392"/>
                    </a:cubicBezTo>
                    <a:cubicBezTo>
                      <a:pt x="4383" y="124"/>
                      <a:pt x="3897" y="1"/>
                      <a:pt x="3408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668043" y="3938552"/>
                <a:ext cx="203679" cy="187336"/>
              </a:xfrm>
              <a:custGeom>
                <a:avLst/>
                <a:gdLst/>
                <a:ahLst/>
                <a:cxnLst/>
                <a:rect l="l" t="t" r="r" b="b"/>
                <a:pathLst>
                  <a:path w="6443" h="5926" extrusionOk="0">
                    <a:moveTo>
                      <a:pt x="3429" y="1385"/>
                    </a:moveTo>
                    <a:cubicBezTo>
                      <a:pt x="3690" y="1385"/>
                      <a:pt x="3950" y="1451"/>
                      <a:pt x="4180" y="1594"/>
                    </a:cubicBezTo>
                    <a:cubicBezTo>
                      <a:pt x="4930" y="2023"/>
                      <a:pt x="5204" y="2987"/>
                      <a:pt x="4775" y="3749"/>
                    </a:cubicBezTo>
                    <a:lnTo>
                      <a:pt x="4763" y="3749"/>
                    </a:lnTo>
                    <a:cubicBezTo>
                      <a:pt x="4459" y="4210"/>
                      <a:pt x="3959" y="4461"/>
                      <a:pt x="3446" y="4461"/>
                    </a:cubicBezTo>
                    <a:cubicBezTo>
                      <a:pt x="3178" y="4461"/>
                      <a:pt x="2906" y="4392"/>
                      <a:pt x="2656" y="4249"/>
                    </a:cubicBezTo>
                    <a:cubicBezTo>
                      <a:pt x="1930" y="3833"/>
                      <a:pt x="1656" y="2928"/>
                      <a:pt x="2025" y="2178"/>
                    </a:cubicBezTo>
                    <a:cubicBezTo>
                      <a:pt x="2301" y="1690"/>
                      <a:pt x="2867" y="1385"/>
                      <a:pt x="3429" y="1385"/>
                    </a:cubicBezTo>
                    <a:close/>
                    <a:moveTo>
                      <a:pt x="3450" y="0"/>
                    </a:moveTo>
                    <a:cubicBezTo>
                      <a:pt x="2401" y="0"/>
                      <a:pt x="1334" y="569"/>
                      <a:pt x="822" y="1487"/>
                    </a:cubicBezTo>
                    <a:cubicBezTo>
                      <a:pt x="1" y="2904"/>
                      <a:pt x="501" y="4714"/>
                      <a:pt x="1918" y="5535"/>
                    </a:cubicBezTo>
                    <a:cubicBezTo>
                      <a:pt x="2381" y="5800"/>
                      <a:pt x="2887" y="5926"/>
                      <a:pt x="3386" y="5926"/>
                    </a:cubicBezTo>
                    <a:cubicBezTo>
                      <a:pt x="4413" y="5926"/>
                      <a:pt x="5413" y="5393"/>
                      <a:pt x="5966" y="4440"/>
                    </a:cubicBezTo>
                    <a:cubicBezTo>
                      <a:pt x="6335" y="3761"/>
                      <a:pt x="6442" y="2963"/>
                      <a:pt x="6252" y="2225"/>
                    </a:cubicBezTo>
                    <a:cubicBezTo>
                      <a:pt x="6037" y="1451"/>
                      <a:pt x="5537" y="796"/>
                      <a:pt x="4847" y="392"/>
                    </a:cubicBezTo>
                    <a:cubicBezTo>
                      <a:pt x="4423" y="123"/>
                      <a:pt x="3939" y="0"/>
                      <a:pt x="3450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415884" y="3734871"/>
                <a:ext cx="203648" cy="149717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4736" extrusionOk="0">
                    <a:moveTo>
                      <a:pt x="1108" y="0"/>
                    </a:moveTo>
                    <a:cubicBezTo>
                      <a:pt x="1060" y="84"/>
                      <a:pt x="1001" y="167"/>
                      <a:pt x="953" y="251"/>
                    </a:cubicBezTo>
                    <a:cubicBezTo>
                      <a:pt x="1" y="1858"/>
                      <a:pt x="751" y="3941"/>
                      <a:pt x="2513" y="4561"/>
                    </a:cubicBezTo>
                    <a:cubicBezTo>
                      <a:pt x="2845" y="4680"/>
                      <a:pt x="3182" y="4735"/>
                      <a:pt x="3512" y="4735"/>
                    </a:cubicBezTo>
                    <a:cubicBezTo>
                      <a:pt x="4932" y="4735"/>
                      <a:pt x="6220" y="3701"/>
                      <a:pt x="6442" y="2203"/>
                    </a:cubicBezTo>
                    <a:lnTo>
                      <a:pt x="6442" y="2203"/>
                    </a:lnTo>
                    <a:cubicBezTo>
                      <a:pt x="5930" y="2406"/>
                      <a:pt x="5394" y="2537"/>
                      <a:pt x="4858" y="2596"/>
                    </a:cubicBezTo>
                    <a:cubicBezTo>
                      <a:pt x="4529" y="3092"/>
                      <a:pt x="4041" y="3310"/>
                      <a:pt x="3558" y="3310"/>
                    </a:cubicBezTo>
                    <a:cubicBezTo>
                      <a:pt x="2694" y="3310"/>
                      <a:pt x="1846" y="2614"/>
                      <a:pt x="1953" y="1560"/>
                    </a:cubicBezTo>
                    <a:cubicBezTo>
                      <a:pt x="1525" y="1132"/>
                      <a:pt x="1239" y="596"/>
                      <a:pt x="1108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5413039" y="3751816"/>
                <a:ext cx="422944" cy="372427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1781" extrusionOk="0">
                    <a:moveTo>
                      <a:pt x="13259" y="0"/>
                    </a:moveTo>
                    <a:lnTo>
                      <a:pt x="13259" y="0"/>
                    </a:lnTo>
                    <a:cubicBezTo>
                      <a:pt x="10592" y="2405"/>
                      <a:pt x="7830" y="4691"/>
                      <a:pt x="4948" y="6858"/>
                    </a:cubicBezTo>
                    <a:cubicBezTo>
                      <a:pt x="4294" y="7358"/>
                      <a:pt x="3615" y="7858"/>
                      <a:pt x="2829" y="8132"/>
                    </a:cubicBezTo>
                    <a:cubicBezTo>
                      <a:pt x="2555" y="8227"/>
                      <a:pt x="2258" y="8287"/>
                      <a:pt x="1972" y="8311"/>
                    </a:cubicBezTo>
                    <a:lnTo>
                      <a:pt x="1031" y="9251"/>
                    </a:lnTo>
                    <a:cubicBezTo>
                      <a:pt x="0" y="10292"/>
                      <a:pt x="1012" y="11780"/>
                      <a:pt x="2146" y="11780"/>
                    </a:cubicBezTo>
                    <a:cubicBezTo>
                      <a:pt x="2478" y="11780"/>
                      <a:pt x="2822" y="11652"/>
                      <a:pt x="3127" y="11347"/>
                    </a:cubicBezTo>
                    <a:lnTo>
                      <a:pt x="7961" y="6513"/>
                    </a:lnTo>
                    <a:cubicBezTo>
                      <a:pt x="9437" y="5025"/>
                      <a:pt x="10890" y="3536"/>
                      <a:pt x="12378" y="2072"/>
                    </a:cubicBezTo>
                    <a:cubicBezTo>
                      <a:pt x="12914" y="1536"/>
                      <a:pt x="13378" y="679"/>
                      <a:pt x="1325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5670319" y="3993811"/>
                <a:ext cx="198748" cy="130781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4137" extrusionOk="0">
                    <a:moveTo>
                      <a:pt x="619" y="1"/>
                    </a:moveTo>
                    <a:lnTo>
                      <a:pt x="619" y="1"/>
                    </a:lnTo>
                    <a:cubicBezTo>
                      <a:pt x="0" y="1442"/>
                      <a:pt x="608" y="3108"/>
                      <a:pt x="2001" y="3811"/>
                    </a:cubicBezTo>
                    <a:cubicBezTo>
                      <a:pt x="2430" y="4031"/>
                      <a:pt x="2890" y="4136"/>
                      <a:pt x="3343" y="4136"/>
                    </a:cubicBezTo>
                    <a:cubicBezTo>
                      <a:pt x="4358" y="4136"/>
                      <a:pt x="5342" y="3610"/>
                      <a:pt x="5894" y="2680"/>
                    </a:cubicBezTo>
                    <a:cubicBezTo>
                      <a:pt x="6156" y="2204"/>
                      <a:pt x="6287" y="1680"/>
                      <a:pt x="6275" y="1144"/>
                    </a:cubicBezTo>
                    <a:lnTo>
                      <a:pt x="6275" y="1144"/>
                    </a:lnTo>
                    <a:cubicBezTo>
                      <a:pt x="5811" y="1311"/>
                      <a:pt x="5346" y="1454"/>
                      <a:pt x="4858" y="1537"/>
                    </a:cubicBezTo>
                    <a:cubicBezTo>
                      <a:pt x="4834" y="1704"/>
                      <a:pt x="4775" y="1858"/>
                      <a:pt x="4691" y="2001"/>
                    </a:cubicBezTo>
                    <a:cubicBezTo>
                      <a:pt x="4375" y="2554"/>
                      <a:pt x="3859" y="2798"/>
                      <a:pt x="3347" y="2798"/>
                    </a:cubicBezTo>
                    <a:cubicBezTo>
                      <a:pt x="2492" y="2798"/>
                      <a:pt x="1646" y="2118"/>
                      <a:pt x="1751" y="1061"/>
                    </a:cubicBezTo>
                    <a:cubicBezTo>
                      <a:pt x="1298" y="799"/>
                      <a:pt x="905" y="441"/>
                      <a:pt x="619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1407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/>
          <p:nvPr/>
        </p:nvSpPr>
        <p:spPr>
          <a:xfrm flipH="1">
            <a:off x="7" y="0"/>
            <a:ext cx="14219160" cy="514351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title"/>
          </p:nvPr>
        </p:nvSpPr>
        <p:spPr>
          <a:xfrm>
            <a:off x="2198575" y="2571750"/>
            <a:ext cx="47529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5"/>
          <p:cNvSpPr txBox="1">
            <a:spLocks noGrp="1"/>
          </p:cNvSpPr>
          <p:nvPr>
            <p:ph type="body" idx="1"/>
          </p:nvPr>
        </p:nvSpPr>
        <p:spPr>
          <a:xfrm>
            <a:off x="2195550" y="3288450"/>
            <a:ext cx="4752900" cy="131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2385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50" name="Google Shape;150;p5"/>
          <p:cNvGrpSpPr/>
          <p:nvPr/>
        </p:nvGrpSpPr>
        <p:grpSpPr>
          <a:xfrm>
            <a:off x="4001667" y="690058"/>
            <a:ext cx="1218047" cy="1503157"/>
            <a:chOff x="4058918" y="739532"/>
            <a:chExt cx="1084830" cy="1338758"/>
          </a:xfrm>
        </p:grpSpPr>
        <p:sp>
          <p:nvSpPr>
            <p:cNvPr id="151" name="Google Shape;151;p5"/>
            <p:cNvSpPr/>
            <p:nvPr/>
          </p:nvSpPr>
          <p:spPr>
            <a:xfrm rot="-2700000">
              <a:off x="4836574" y="793805"/>
              <a:ext cx="256693" cy="249107"/>
            </a:xfrm>
            <a:custGeom>
              <a:avLst/>
              <a:gdLst/>
              <a:ahLst/>
              <a:cxnLst/>
              <a:rect l="l" t="t" r="r" b="b"/>
              <a:pathLst>
                <a:path w="2978" h="2890" extrusionOk="0">
                  <a:moveTo>
                    <a:pt x="1162" y="0"/>
                  </a:moveTo>
                  <a:cubicBezTo>
                    <a:pt x="1099" y="0"/>
                    <a:pt x="1037" y="30"/>
                    <a:pt x="1001" y="90"/>
                  </a:cubicBezTo>
                  <a:cubicBezTo>
                    <a:pt x="846" y="340"/>
                    <a:pt x="763" y="626"/>
                    <a:pt x="775" y="911"/>
                  </a:cubicBezTo>
                  <a:cubicBezTo>
                    <a:pt x="536" y="923"/>
                    <a:pt x="310" y="995"/>
                    <a:pt x="108" y="1114"/>
                  </a:cubicBezTo>
                  <a:cubicBezTo>
                    <a:pt x="1" y="1173"/>
                    <a:pt x="1" y="1328"/>
                    <a:pt x="108" y="1388"/>
                  </a:cubicBezTo>
                  <a:cubicBezTo>
                    <a:pt x="296" y="1471"/>
                    <a:pt x="502" y="1509"/>
                    <a:pt x="702" y="1509"/>
                  </a:cubicBezTo>
                  <a:cubicBezTo>
                    <a:pt x="731" y="1509"/>
                    <a:pt x="759" y="1508"/>
                    <a:pt x="787" y="1507"/>
                  </a:cubicBezTo>
                  <a:cubicBezTo>
                    <a:pt x="810" y="1923"/>
                    <a:pt x="834" y="2376"/>
                    <a:pt x="1025" y="2745"/>
                  </a:cubicBezTo>
                  <a:cubicBezTo>
                    <a:pt x="1082" y="2846"/>
                    <a:pt x="1169" y="2889"/>
                    <a:pt x="1257" y="2889"/>
                  </a:cubicBezTo>
                  <a:cubicBezTo>
                    <a:pt x="1406" y="2889"/>
                    <a:pt x="1557" y="2767"/>
                    <a:pt x="1572" y="2602"/>
                  </a:cubicBezTo>
                  <a:cubicBezTo>
                    <a:pt x="1608" y="2233"/>
                    <a:pt x="1525" y="1852"/>
                    <a:pt x="1477" y="1471"/>
                  </a:cubicBezTo>
                  <a:cubicBezTo>
                    <a:pt x="1535" y="1471"/>
                    <a:pt x="1593" y="1471"/>
                    <a:pt x="1651" y="1471"/>
                  </a:cubicBezTo>
                  <a:cubicBezTo>
                    <a:pt x="2000" y="1471"/>
                    <a:pt x="2353" y="1462"/>
                    <a:pt x="2680" y="1340"/>
                  </a:cubicBezTo>
                  <a:cubicBezTo>
                    <a:pt x="2918" y="1257"/>
                    <a:pt x="2977" y="864"/>
                    <a:pt x="2680" y="792"/>
                  </a:cubicBezTo>
                  <a:cubicBezTo>
                    <a:pt x="2559" y="771"/>
                    <a:pt x="2437" y="762"/>
                    <a:pt x="2315" y="762"/>
                  </a:cubicBezTo>
                  <a:cubicBezTo>
                    <a:pt x="2026" y="762"/>
                    <a:pt x="1734" y="810"/>
                    <a:pt x="1441" y="852"/>
                  </a:cubicBezTo>
                  <a:cubicBezTo>
                    <a:pt x="1465" y="590"/>
                    <a:pt x="1418" y="328"/>
                    <a:pt x="1322" y="90"/>
                  </a:cubicBezTo>
                  <a:cubicBezTo>
                    <a:pt x="1287" y="30"/>
                    <a:pt x="1224" y="0"/>
                    <a:pt x="11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4058918" y="1903050"/>
              <a:ext cx="178601" cy="175240"/>
            </a:xfrm>
            <a:custGeom>
              <a:avLst/>
              <a:gdLst/>
              <a:ahLst/>
              <a:cxnLst/>
              <a:rect l="l" t="t" r="r" b="b"/>
              <a:pathLst>
                <a:path w="2072" h="2033" extrusionOk="0">
                  <a:moveTo>
                    <a:pt x="804" y="1"/>
                  </a:moveTo>
                  <a:cubicBezTo>
                    <a:pt x="759" y="1"/>
                    <a:pt x="715" y="22"/>
                    <a:pt x="691" y="63"/>
                  </a:cubicBezTo>
                  <a:cubicBezTo>
                    <a:pt x="584" y="242"/>
                    <a:pt x="536" y="444"/>
                    <a:pt x="548" y="647"/>
                  </a:cubicBezTo>
                  <a:cubicBezTo>
                    <a:pt x="381" y="647"/>
                    <a:pt x="215" y="706"/>
                    <a:pt x="72" y="790"/>
                  </a:cubicBezTo>
                  <a:cubicBezTo>
                    <a:pt x="0" y="837"/>
                    <a:pt x="0" y="944"/>
                    <a:pt x="72" y="980"/>
                  </a:cubicBezTo>
                  <a:cubicBezTo>
                    <a:pt x="206" y="1032"/>
                    <a:pt x="350" y="1066"/>
                    <a:pt x="487" y="1066"/>
                  </a:cubicBezTo>
                  <a:cubicBezTo>
                    <a:pt x="508" y="1066"/>
                    <a:pt x="528" y="1065"/>
                    <a:pt x="548" y="1063"/>
                  </a:cubicBezTo>
                  <a:lnTo>
                    <a:pt x="548" y="1063"/>
                  </a:lnTo>
                  <a:cubicBezTo>
                    <a:pt x="536" y="1361"/>
                    <a:pt x="596" y="1659"/>
                    <a:pt x="715" y="1933"/>
                  </a:cubicBezTo>
                  <a:cubicBezTo>
                    <a:pt x="754" y="2003"/>
                    <a:pt x="815" y="2033"/>
                    <a:pt x="876" y="2033"/>
                  </a:cubicBezTo>
                  <a:cubicBezTo>
                    <a:pt x="981" y="2033"/>
                    <a:pt x="1088" y="1946"/>
                    <a:pt x="1096" y="1825"/>
                  </a:cubicBezTo>
                  <a:cubicBezTo>
                    <a:pt x="1108" y="1563"/>
                    <a:pt x="1084" y="1302"/>
                    <a:pt x="1036" y="1040"/>
                  </a:cubicBezTo>
                  <a:lnTo>
                    <a:pt x="1036" y="1040"/>
                  </a:lnTo>
                  <a:cubicBezTo>
                    <a:pt x="1081" y="1042"/>
                    <a:pt x="1125" y="1043"/>
                    <a:pt x="1170" y="1043"/>
                  </a:cubicBezTo>
                  <a:cubicBezTo>
                    <a:pt x="1402" y="1043"/>
                    <a:pt x="1640" y="1016"/>
                    <a:pt x="1870" y="956"/>
                  </a:cubicBezTo>
                  <a:cubicBezTo>
                    <a:pt x="2036" y="885"/>
                    <a:pt x="2072" y="599"/>
                    <a:pt x="1870" y="563"/>
                  </a:cubicBezTo>
                  <a:cubicBezTo>
                    <a:pt x="1758" y="550"/>
                    <a:pt x="1648" y="543"/>
                    <a:pt x="1539" y="543"/>
                  </a:cubicBezTo>
                  <a:cubicBezTo>
                    <a:pt x="1358" y="543"/>
                    <a:pt x="1179" y="562"/>
                    <a:pt x="1000" y="599"/>
                  </a:cubicBezTo>
                  <a:cubicBezTo>
                    <a:pt x="1012" y="420"/>
                    <a:pt x="988" y="230"/>
                    <a:pt x="917" y="63"/>
                  </a:cubicBezTo>
                  <a:cubicBezTo>
                    <a:pt x="893" y="22"/>
                    <a:pt x="849" y="1"/>
                    <a:pt x="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08331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"/>
          <p:cNvSpPr txBox="1">
            <a:spLocks noGrp="1"/>
          </p:cNvSpPr>
          <p:nvPr>
            <p:ph type="body" idx="1"/>
          </p:nvPr>
        </p:nvSpPr>
        <p:spPr>
          <a:xfrm>
            <a:off x="734675" y="2957150"/>
            <a:ext cx="4029000" cy="123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3" name="Google Shape;173;p8"/>
          <p:cNvSpPr/>
          <p:nvPr/>
        </p:nvSpPr>
        <p:spPr>
          <a:xfrm>
            <a:off x="0" y="-120750"/>
            <a:ext cx="9344063" cy="2768673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51846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75" name="Google Shape;175;p8"/>
          <p:cNvSpPr/>
          <p:nvPr/>
        </p:nvSpPr>
        <p:spPr>
          <a:xfrm>
            <a:off x="7482100" y="624540"/>
            <a:ext cx="190026" cy="17982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8"/>
          <p:cNvSpPr/>
          <p:nvPr/>
        </p:nvSpPr>
        <p:spPr>
          <a:xfrm rot="5706286">
            <a:off x="217809" y="4365300"/>
            <a:ext cx="225857" cy="21372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7839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1469550" y="1168050"/>
            <a:ext cx="6204900" cy="28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79" name="Google Shape;179;p9"/>
          <p:cNvSpPr/>
          <p:nvPr/>
        </p:nvSpPr>
        <p:spPr>
          <a:xfrm rot="10800000" flipH="1">
            <a:off x="-27469" y="-13780"/>
            <a:ext cx="2028867" cy="1581195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9"/>
          <p:cNvSpPr/>
          <p:nvPr/>
        </p:nvSpPr>
        <p:spPr>
          <a:xfrm flipH="1">
            <a:off x="7142594" y="3576039"/>
            <a:ext cx="2028867" cy="1581195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9"/>
          <p:cNvSpPr/>
          <p:nvPr/>
        </p:nvSpPr>
        <p:spPr>
          <a:xfrm rot="-4460431">
            <a:off x="8269492" y="624627"/>
            <a:ext cx="309032" cy="292436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9"/>
          <p:cNvSpPr/>
          <p:nvPr/>
        </p:nvSpPr>
        <p:spPr>
          <a:xfrm rot="1382476">
            <a:off x="161149" y="4723975"/>
            <a:ext cx="220011" cy="208196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9"/>
          <p:cNvSpPr/>
          <p:nvPr/>
        </p:nvSpPr>
        <p:spPr>
          <a:xfrm rot="-1528383" flipH="1">
            <a:off x="-194133" y="3992116"/>
            <a:ext cx="459574" cy="455460"/>
          </a:xfrm>
          <a:custGeom>
            <a:avLst/>
            <a:gdLst/>
            <a:ahLst/>
            <a:cxnLst/>
            <a:rect l="l" t="t" r="r" b="b"/>
            <a:pathLst>
              <a:path w="16086" h="15942" extrusionOk="0">
                <a:moveTo>
                  <a:pt x="8438" y="1"/>
                </a:moveTo>
                <a:cubicBezTo>
                  <a:pt x="7314" y="1"/>
                  <a:pt x="5811" y="74"/>
                  <a:pt x="5204" y="756"/>
                </a:cubicBezTo>
                <a:cubicBezTo>
                  <a:pt x="4454" y="1590"/>
                  <a:pt x="4775" y="3781"/>
                  <a:pt x="4787" y="4816"/>
                </a:cubicBezTo>
                <a:cubicBezTo>
                  <a:pt x="4787" y="4983"/>
                  <a:pt x="4799" y="5162"/>
                  <a:pt x="4799" y="5328"/>
                </a:cubicBezTo>
                <a:cubicBezTo>
                  <a:pt x="3632" y="5531"/>
                  <a:pt x="2477" y="5781"/>
                  <a:pt x="1346" y="6078"/>
                </a:cubicBezTo>
                <a:cubicBezTo>
                  <a:pt x="929" y="6186"/>
                  <a:pt x="489" y="6317"/>
                  <a:pt x="251" y="6674"/>
                </a:cubicBezTo>
                <a:cubicBezTo>
                  <a:pt x="60" y="6936"/>
                  <a:pt x="36" y="7293"/>
                  <a:pt x="24" y="7614"/>
                </a:cubicBezTo>
                <a:cubicBezTo>
                  <a:pt x="1" y="8638"/>
                  <a:pt x="155" y="9805"/>
                  <a:pt x="977" y="10400"/>
                </a:cubicBezTo>
                <a:cubicBezTo>
                  <a:pt x="1429" y="10734"/>
                  <a:pt x="2001" y="10829"/>
                  <a:pt x="2560" y="10901"/>
                </a:cubicBezTo>
                <a:cubicBezTo>
                  <a:pt x="3489" y="11031"/>
                  <a:pt x="4418" y="11115"/>
                  <a:pt x="5347" y="11174"/>
                </a:cubicBezTo>
                <a:cubicBezTo>
                  <a:pt x="5549" y="12341"/>
                  <a:pt x="5799" y="13484"/>
                  <a:pt x="6097" y="14627"/>
                </a:cubicBezTo>
                <a:cubicBezTo>
                  <a:pt x="6204" y="15032"/>
                  <a:pt x="6335" y="15473"/>
                  <a:pt x="6692" y="15711"/>
                </a:cubicBezTo>
                <a:cubicBezTo>
                  <a:pt x="6954" y="15901"/>
                  <a:pt x="7311" y="15925"/>
                  <a:pt x="7644" y="15937"/>
                </a:cubicBezTo>
                <a:cubicBezTo>
                  <a:pt x="7726" y="15940"/>
                  <a:pt x="7809" y="15941"/>
                  <a:pt x="7893" y="15941"/>
                </a:cubicBezTo>
                <a:cubicBezTo>
                  <a:pt x="8842" y="15941"/>
                  <a:pt x="9871" y="15739"/>
                  <a:pt x="10419" y="14984"/>
                </a:cubicBezTo>
                <a:cubicBezTo>
                  <a:pt x="10752" y="14532"/>
                  <a:pt x="10847" y="13960"/>
                  <a:pt x="10919" y="13413"/>
                </a:cubicBezTo>
                <a:cubicBezTo>
                  <a:pt x="11026" y="12639"/>
                  <a:pt x="11109" y="11865"/>
                  <a:pt x="11169" y="11091"/>
                </a:cubicBezTo>
                <a:cubicBezTo>
                  <a:pt x="11716" y="11043"/>
                  <a:pt x="12264" y="10984"/>
                  <a:pt x="12824" y="10901"/>
                </a:cubicBezTo>
                <a:cubicBezTo>
                  <a:pt x="13681" y="10793"/>
                  <a:pt x="14562" y="10639"/>
                  <a:pt x="15348" y="10246"/>
                </a:cubicBezTo>
                <a:cubicBezTo>
                  <a:pt x="15538" y="10174"/>
                  <a:pt x="15705" y="10043"/>
                  <a:pt x="15836" y="9877"/>
                </a:cubicBezTo>
                <a:cubicBezTo>
                  <a:pt x="15931" y="9674"/>
                  <a:pt x="15979" y="9448"/>
                  <a:pt x="15955" y="9222"/>
                </a:cubicBezTo>
                <a:cubicBezTo>
                  <a:pt x="15955" y="8198"/>
                  <a:pt x="16086" y="5959"/>
                  <a:pt x="15217" y="5186"/>
                </a:cubicBezTo>
                <a:cubicBezTo>
                  <a:pt x="14769" y="4788"/>
                  <a:pt x="13948" y="4695"/>
                  <a:pt x="13120" y="4695"/>
                </a:cubicBezTo>
                <a:cubicBezTo>
                  <a:pt x="12385" y="4695"/>
                  <a:pt x="11644" y="4769"/>
                  <a:pt x="11157" y="4769"/>
                </a:cubicBezTo>
                <a:lnTo>
                  <a:pt x="11109" y="4769"/>
                </a:lnTo>
                <a:cubicBezTo>
                  <a:pt x="11062" y="4233"/>
                  <a:pt x="11002" y="3685"/>
                  <a:pt x="10931" y="3150"/>
                </a:cubicBezTo>
                <a:cubicBezTo>
                  <a:pt x="10812" y="2280"/>
                  <a:pt x="10657" y="1411"/>
                  <a:pt x="10276" y="625"/>
                </a:cubicBezTo>
                <a:cubicBezTo>
                  <a:pt x="10192" y="423"/>
                  <a:pt x="10061" y="256"/>
                  <a:pt x="9895" y="137"/>
                </a:cubicBezTo>
                <a:cubicBezTo>
                  <a:pt x="9713" y="52"/>
                  <a:pt x="9512" y="5"/>
                  <a:pt x="9317" y="5"/>
                </a:cubicBezTo>
                <a:cubicBezTo>
                  <a:pt x="9295" y="5"/>
                  <a:pt x="9273" y="5"/>
                  <a:pt x="9252" y="6"/>
                </a:cubicBezTo>
                <a:cubicBezTo>
                  <a:pt x="9026" y="6"/>
                  <a:pt x="8747" y="1"/>
                  <a:pt x="84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9"/>
          <p:cNvSpPr/>
          <p:nvPr/>
        </p:nvSpPr>
        <p:spPr>
          <a:xfrm rot="-1528383" flipH="1">
            <a:off x="-149574" y="4163515"/>
            <a:ext cx="453803" cy="274242"/>
          </a:xfrm>
          <a:custGeom>
            <a:avLst/>
            <a:gdLst/>
            <a:ahLst/>
            <a:cxnLst/>
            <a:rect l="l" t="t" r="r" b="b"/>
            <a:pathLst>
              <a:path w="15884" h="9599" extrusionOk="0">
                <a:moveTo>
                  <a:pt x="620" y="0"/>
                </a:moveTo>
                <a:cubicBezTo>
                  <a:pt x="477" y="72"/>
                  <a:pt x="346" y="191"/>
                  <a:pt x="251" y="322"/>
                </a:cubicBezTo>
                <a:cubicBezTo>
                  <a:pt x="60" y="596"/>
                  <a:pt x="36" y="941"/>
                  <a:pt x="24" y="1274"/>
                </a:cubicBezTo>
                <a:cubicBezTo>
                  <a:pt x="1" y="2298"/>
                  <a:pt x="155" y="3453"/>
                  <a:pt x="977" y="4060"/>
                </a:cubicBezTo>
                <a:cubicBezTo>
                  <a:pt x="1429" y="4382"/>
                  <a:pt x="2001" y="4477"/>
                  <a:pt x="2560" y="4560"/>
                </a:cubicBezTo>
                <a:cubicBezTo>
                  <a:pt x="3477" y="4679"/>
                  <a:pt x="4418" y="4775"/>
                  <a:pt x="5347" y="4834"/>
                </a:cubicBezTo>
                <a:cubicBezTo>
                  <a:pt x="5549" y="5989"/>
                  <a:pt x="5799" y="7144"/>
                  <a:pt x="6097" y="8275"/>
                </a:cubicBezTo>
                <a:cubicBezTo>
                  <a:pt x="6204" y="8692"/>
                  <a:pt x="6335" y="9121"/>
                  <a:pt x="6692" y="9371"/>
                </a:cubicBezTo>
                <a:cubicBezTo>
                  <a:pt x="6954" y="9549"/>
                  <a:pt x="7311" y="9585"/>
                  <a:pt x="7644" y="9597"/>
                </a:cubicBezTo>
                <a:cubicBezTo>
                  <a:pt x="7707" y="9598"/>
                  <a:pt x="7769" y="9599"/>
                  <a:pt x="7832" y="9599"/>
                </a:cubicBezTo>
                <a:cubicBezTo>
                  <a:pt x="8798" y="9599"/>
                  <a:pt x="9860" y="9415"/>
                  <a:pt x="10419" y="8632"/>
                </a:cubicBezTo>
                <a:cubicBezTo>
                  <a:pt x="10752" y="8192"/>
                  <a:pt x="10847" y="7608"/>
                  <a:pt x="10919" y="7061"/>
                </a:cubicBezTo>
                <a:cubicBezTo>
                  <a:pt x="11026" y="6299"/>
                  <a:pt x="11109" y="5525"/>
                  <a:pt x="11169" y="4751"/>
                </a:cubicBezTo>
                <a:cubicBezTo>
                  <a:pt x="11716" y="4691"/>
                  <a:pt x="12264" y="4632"/>
                  <a:pt x="12824" y="4560"/>
                </a:cubicBezTo>
                <a:cubicBezTo>
                  <a:pt x="13681" y="4441"/>
                  <a:pt x="14562" y="4287"/>
                  <a:pt x="15348" y="3906"/>
                </a:cubicBezTo>
                <a:cubicBezTo>
                  <a:pt x="15538" y="3822"/>
                  <a:pt x="15705" y="3691"/>
                  <a:pt x="15824" y="3525"/>
                </a:cubicBezTo>
                <a:cubicBezTo>
                  <a:pt x="15848" y="3489"/>
                  <a:pt x="15872" y="3453"/>
                  <a:pt x="15884" y="3406"/>
                </a:cubicBezTo>
                <a:cubicBezTo>
                  <a:pt x="15419" y="3370"/>
                  <a:pt x="14955" y="3322"/>
                  <a:pt x="14502" y="3286"/>
                </a:cubicBezTo>
                <a:cubicBezTo>
                  <a:pt x="11788" y="3072"/>
                  <a:pt x="9026" y="3144"/>
                  <a:pt x="6347" y="2620"/>
                </a:cubicBezTo>
                <a:cubicBezTo>
                  <a:pt x="4263" y="2227"/>
                  <a:pt x="2179" y="1393"/>
                  <a:pt x="6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5" name="Google Shape;185;p9"/>
          <p:cNvGrpSpPr/>
          <p:nvPr/>
        </p:nvGrpSpPr>
        <p:grpSpPr>
          <a:xfrm rot="-1528249" flipH="1">
            <a:off x="220431" y="5013076"/>
            <a:ext cx="578215" cy="206630"/>
            <a:chOff x="4296650" y="2245925"/>
            <a:chExt cx="365250" cy="130525"/>
          </a:xfrm>
        </p:grpSpPr>
        <p:sp>
          <p:nvSpPr>
            <p:cNvPr id="186" name="Google Shape;186;p9"/>
            <p:cNvSpPr/>
            <p:nvPr/>
          </p:nvSpPr>
          <p:spPr>
            <a:xfrm>
              <a:off x="4296650" y="2245925"/>
              <a:ext cx="365250" cy="130225"/>
            </a:xfrm>
            <a:custGeom>
              <a:avLst/>
              <a:gdLst/>
              <a:ahLst/>
              <a:cxnLst/>
              <a:rect l="l" t="t" r="r" b="b"/>
              <a:pathLst>
                <a:path w="14610" h="5209" extrusionOk="0">
                  <a:moveTo>
                    <a:pt x="11552" y="1"/>
                  </a:moveTo>
                  <a:cubicBezTo>
                    <a:pt x="8221" y="1"/>
                    <a:pt x="4891" y="370"/>
                    <a:pt x="1560" y="517"/>
                  </a:cubicBezTo>
                  <a:cubicBezTo>
                    <a:pt x="1" y="587"/>
                    <a:pt x="200" y="5208"/>
                    <a:pt x="1739" y="5208"/>
                  </a:cubicBezTo>
                  <a:cubicBezTo>
                    <a:pt x="1751" y="5208"/>
                    <a:pt x="1763" y="5208"/>
                    <a:pt x="1775" y="5208"/>
                  </a:cubicBezTo>
                  <a:lnTo>
                    <a:pt x="7406" y="4958"/>
                  </a:lnTo>
                  <a:lnTo>
                    <a:pt x="11395" y="4791"/>
                  </a:lnTo>
                  <a:cubicBezTo>
                    <a:pt x="11462" y="4788"/>
                    <a:pt x="11534" y="4786"/>
                    <a:pt x="11607" y="4786"/>
                  </a:cubicBezTo>
                  <a:cubicBezTo>
                    <a:pt x="11843" y="4786"/>
                    <a:pt x="12107" y="4799"/>
                    <a:pt x="12374" y="4799"/>
                  </a:cubicBezTo>
                  <a:cubicBezTo>
                    <a:pt x="12924" y="4799"/>
                    <a:pt x="13487" y="4745"/>
                    <a:pt x="13836" y="4410"/>
                  </a:cubicBezTo>
                  <a:cubicBezTo>
                    <a:pt x="14610" y="3696"/>
                    <a:pt x="14395" y="1767"/>
                    <a:pt x="14002" y="898"/>
                  </a:cubicBezTo>
                  <a:cubicBezTo>
                    <a:pt x="13741" y="302"/>
                    <a:pt x="13431" y="112"/>
                    <a:pt x="12990" y="40"/>
                  </a:cubicBezTo>
                  <a:cubicBezTo>
                    <a:pt x="12705" y="17"/>
                    <a:pt x="12419" y="5"/>
                    <a:pt x="12133" y="5"/>
                  </a:cubicBezTo>
                  <a:cubicBezTo>
                    <a:pt x="11939" y="2"/>
                    <a:pt x="11746" y="1"/>
                    <a:pt x="11552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4297775" y="2261500"/>
              <a:ext cx="359375" cy="114950"/>
            </a:xfrm>
            <a:custGeom>
              <a:avLst/>
              <a:gdLst/>
              <a:ahLst/>
              <a:cxnLst/>
              <a:rect l="l" t="t" r="r" b="b"/>
              <a:pathLst>
                <a:path w="14375" h="4598" extrusionOk="0">
                  <a:moveTo>
                    <a:pt x="1182" y="1"/>
                  </a:moveTo>
                  <a:cubicBezTo>
                    <a:pt x="0" y="674"/>
                    <a:pt x="273" y="4597"/>
                    <a:pt x="1698" y="4597"/>
                  </a:cubicBezTo>
                  <a:cubicBezTo>
                    <a:pt x="1708" y="4597"/>
                    <a:pt x="1719" y="4597"/>
                    <a:pt x="1730" y="4597"/>
                  </a:cubicBezTo>
                  <a:lnTo>
                    <a:pt x="7361" y="4347"/>
                  </a:lnTo>
                  <a:lnTo>
                    <a:pt x="11350" y="4168"/>
                  </a:lnTo>
                  <a:cubicBezTo>
                    <a:pt x="11417" y="4165"/>
                    <a:pt x="11489" y="4163"/>
                    <a:pt x="11562" y="4163"/>
                  </a:cubicBezTo>
                  <a:cubicBezTo>
                    <a:pt x="11798" y="4163"/>
                    <a:pt x="12062" y="4176"/>
                    <a:pt x="12329" y="4176"/>
                  </a:cubicBezTo>
                  <a:cubicBezTo>
                    <a:pt x="12879" y="4176"/>
                    <a:pt x="13442" y="4122"/>
                    <a:pt x="13791" y="3787"/>
                  </a:cubicBezTo>
                  <a:cubicBezTo>
                    <a:pt x="14291" y="3334"/>
                    <a:pt x="14374" y="2382"/>
                    <a:pt x="14279" y="1525"/>
                  </a:cubicBezTo>
                  <a:lnTo>
                    <a:pt x="14279" y="1525"/>
                  </a:lnTo>
                  <a:cubicBezTo>
                    <a:pt x="11338" y="2525"/>
                    <a:pt x="8123" y="2668"/>
                    <a:pt x="4992" y="2668"/>
                  </a:cubicBezTo>
                  <a:cubicBezTo>
                    <a:pt x="4016" y="2668"/>
                    <a:pt x="2980" y="2632"/>
                    <a:pt x="2146" y="2120"/>
                  </a:cubicBezTo>
                  <a:cubicBezTo>
                    <a:pt x="1444" y="1680"/>
                    <a:pt x="980" y="763"/>
                    <a:pt x="1182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" name="Google Shape;188;p9"/>
          <p:cNvGrpSpPr/>
          <p:nvPr/>
        </p:nvGrpSpPr>
        <p:grpSpPr>
          <a:xfrm rot="-9319476" flipH="1">
            <a:off x="244238" y="3825069"/>
            <a:ext cx="858226" cy="883052"/>
            <a:chOff x="6335847" y="-303270"/>
            <a:chExt cx="994972" cy="1036821"/>
          </a:xfrm>
        </p:grpSpPr>
        <p:sp>
          <p:nvSpPr>
            <p:cNvPr id="189" name="Google Shape;189;p9"/>
            <p:cNvSpPr/>
            <p:nvPr/>
          </p:nvSpPr>
          <p:spPr>
            <a:xfrm rot="1798800" flipH="1">
              <a:off x="6490026" y="-185306"/>
              <a:ext cx="686615" cy="800893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9"/>
            <p:cNvSpPr/>
            <p:nvPr/>
          </p:nvSpPr>
          <p:spPr>
            <a:xfrm rot="1798800" flipH="1">
              <a:off x="6491670" y="-123851"/>
              <a:ext cx="653482" cy="735809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9"/>
            <p:cNvSpPr/>
            <p:nvPr/>
          </p:nvSpPr>
          <p:spPr>
            <a:xfrm rot="1798800" flipH="1">
              <a:off x="6775047" y="437011"/>
              <a:ext cx="232504" cy="254200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9"/>
            <p:cNvSpPr/>
            <p:nvPr/>
          </p:nvSpPr>
          <p:spPr>
            <a:xfrm rot="1798800" flipH="1">
              <a:off x="6843636" y="589819"/>
              <a:ext cx="115256" cy="117729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" name="Google Shape;193;p9"/>
          <p:cNvGrpSpPr/>
          <p:nvPr/>
        </p:nvGrpSpPr>
        <p:grpSpPr>
          <a:xfrm rot="-1768445">
            <a:off x="7556566" y="-163726"/>
            <a:ext cx="824109" cy="818801"/>
            <a:chOff x="4352202" y="2927017"/>
            <a:chExt cx="624305" cy="620284"/>
          </a:xfrm>
        </p:grpSpPr>
        <p:sp>
          <p:nvSpPr>
            <p:cNvPr id="194" name="Google Shape;194;p9"/>
            <p:cNvSpPr/>
            <p:nvPr/>
          </p:nvSpPr>
          <p:spPr>
            <a:xfrm rot="3287242">
              <a:off x="4445272" y="3009714"/>
              <a:ext cx="438165" cy="45489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9"/>
            <p:cNvSpPr/>
            <p:nvPr/>
          </p:nvSpPr>
          <p:spPr>
            <a:xfrm rot="3287242">
              <a:off x="4659820" y="3050012"/>
              <a:ext cx="183396" cy="114273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 rot="3287242">
              <a:off x="4615891" y="3048534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" name="Google Shape;197;p9"/>
          <p:cNvGrpSpPr/>
          <p:nvPr/>
        </p:nvGrpSpPr>
        <p:grpSpPr>
          <a:xfrm rot="-1569513">
            <a:off x="8503674" y="711998"/>
            <a:ext cx="1015989" cy="1014505"/>
            <a:chOff x="7005378" y="2367245"/>
            <a:chExt cx="539061" cy="538273"/>
          </a:xfrm>
        </p:grpSpPr>
        <p:sp>
          <p:nvSpPr>
            <p:cNvPr id="198" name="Google Shape;198;p9"/>
            <p:cNvSpPr/>
            <p:nvPr/>
          </p:nvSpPr>
          <p:spPr>
            <a:xfrm rot="2241434">
              <a:off x="7081707" y="2445274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9"/>
            <p:cNvSpPr/>
            <p:nvPr/>
          </p:nvSpPr>
          <p:spPr>
            <a:xfrm rot="2241434">
              <a:off x="7263992" y="244689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9"/>
            <p:cNvSpPr/>
            <p:nvPr/>
          </p:nvSpPr>
          <p:spPr>
            <a:xfrm rot="2241434">
              <a:off x="7064605" y="2504910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" name="Google Shape;201;p9"/>
          <p:cNvGrpSpPr/>
          <p:nvPr/>
        </p:nvGrpSpPr>
        <p:grpSpPr>
          <a:xfrm rot="-1523330">
            <a:off x="8604712" y="101971"/>
            <a:ext cx="307011" cy="434669"/>
            <a:chOff x="7321293" y="2218507"/>
            <a:chExt cx="649401" cy="985419"/>
          </a:xfrm>
        </p:grpSpPr>
        <p:sp>
          <p:nvSpPr>
            <p:cNvPr id="202" name="Google Shape;202;p9"/>
            <p:cNvSpPr/>
            <p:nvPr/>
          </p:nvSpPr>
          <p:spPr>
            <a:xfrm>
              <a:off x="7321293" y="2218507"/>
              <a:ext cx="649401" cy="985419"/>
            </a:xfrm>
            <a:custGeom>
              <a:avLst/>
              <a:gdLst/>
              <a:ahLst/>
              <a:cxnLst/>
              <a:rect l="l" t="t" r="r" b="b"/>
              <a:pathLst>
                <a:path w="22780" h="34567" extrusionOk="0">
                  <a:moveTo>
                    <a:pt x="13306" y="0"/>
                  </a:moveTo>
                  <a:cubicBezTo>
                    <a:pt x="10161" y="0"/>
                    <a:pt x="1" y="7471"/>
                    <a:pt x="622" y="9458"/>
                  </a:cubicBezTo>
                  <a:cubicBezTo>
                    <a:pt x="1330" y="11733"/>
                    <a:pt x="2323" y="12531"/>
                    <a:pt x="3382" y="12531"/>
                  </a:cubicBezTo>
                  <a:cubicBezTo>
                    <a:pt x="5858" y="12531"/>
                    <a:pt x="8692" y="8165"/>
                    <a:pt x="9065" y="8165"/>
                  </a:cubicBezTo>
                  <a:cubicBezTo>
                    <a:pt x="9074" y="8165"/>
                    <a:pt x="9082" y="8167"/>
                    <a:pt x="9088" y="8172"/>
                  </a:cubicBezTo>
                  <a:cubicBezTo>
                    <a:pt x="9445" y="8494"/>
                    <a:pt x="9469" y="28496"/>
                    <a:pt x="8909" y="28508"/>
                  </a:cubicBezTo>
                  <a:cubicBezTo>
                    <a:pt x="6230" y="28568"/>
                    <a:pt x="2849" y="29068"/>
                    <a:pt x="2492" y="32116"/>
                  </a:cubicBezTo>
                  <a:cubicBezTo>
                    <a:pt x="2257" y="34047"/>
                    <a:pt x="4117" y="34567"/>
                    <a:pt x="6780" y="34567"/>
                  </a:cubicBezTo>
                  <a:cubicBezTo>
                    <a:pt x="8304" y="34567"/>
                    <a:pt x="10091" y="34397"/>
                    <a:pt x="11897" y="34223"/>
                  </a:cubicBezTo>
                  <a:cubicBezTo>
                    <a:pt x="16862" y="33735"/>
                    <a:pt x="22780" y="32973"/>
                    <a:pt x="22113" y="29223"/>
                  </a:cubicBezTo>
                  <a:cubicBezTo>
                    <a:pt x="21811" y="27552"/>
                    <a:pt x="20540" y="27138"/>
                    <a:pt x="19189" y="27138"/>
                  </a:cubicBezTo>
                  <a:cubicBezTo>
                    <a:pt x="17862" y="27138"/>
                    <a:pt x="16456" y="27538"/>
                    <a:pt x="15816" y="27538"/>
                  </a:cubicBezTo>
                  <a:cubicBezTo>
                    <a:pt x="15644" y="27538"/>
                    <a:pt x="15527" y="27509"/>
                    <a:pt x="15481" y="27437"/>
                  </a:cubicBezTo>
                  <a:cubicBezTo>
                    <a:pt x="15100" y="26818"/>
                    <a:pt x="16065" y="1350"/>
                    <a:pt x="13874" y="124"/>
                  </a:cubicBezTo>
                  <a:cubicBezTo>
                    <a:pt x="13726" y="40"/>
                    <a:pt x="13535" y="0"/>
                    <a:pt x="13306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7597305" y="2290575"/>
              <a:ext cx="55704" cy="55704"/>
            </a:xfrm>
            <a:custGeom>
              <a:avLst/>
              <a:gdLst/>
              <a:ahLst/>
              <a:cxnLst/>
              <a:rect l="l" t="t" r="r" b="b"/>
              <a:pathLst>
                <a:path w="1954" h="1954" extrusionOk="0">
                  <a:moveTo>
                    <a:pt x="977" y="1"/>
                  </a:moveTo>
                  <a:cubicBezTo>
                    <a:pt x="441" y="1"/>
                    <a:pt x="1" y="441"/>
                    <a:pt x="1" y="977"/>
                  </a:cubicBezTo>
                  <a:cubicBezTo>
                    <a:pt x="1" y="1513"/>
                    <a:pt x="441" y="1953"/>
                    <a:pt x="977" y="1953"/>
                  </a:cubicBezTo>
                  <a:cubicBezTo>
                    <a:pt x="1513" y="1953"/>
                    <a:pt x="1954" y="1513"/>
                    <a:pt x="1954" y="977"/>
                  </a:cubicBezTo>
                  <a:cubicBezTo>
                    <a:pt x="1954" y="441"/>
                    <a:pt x="1513" y="1"/>
                    <a:pt x="97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7360406" y="2350127"/>
              <a:ext cx="199952" cy="144134"/>
            </a:xfrm>
            <a:custGeom>
              <a:avLst/>
              <a:gdLst/>
              <a:ahLst/>
              <a:cxnLst/>
              <a:rect l="l" t="t" r="r" b="b"/>
              <a:pathLst>
                <a:path w="7014" h="5056" extrusionOk="0">
                  <a:moveTo>
                    <a:pt x="6209" y="1"/>
                  </a:moveTo>
                  <a:cubicBezTo>
                    <a:pt x="5509" y="1"/>
                    <a:pt x="4182" y="623"/>
                    <a:pt x="2834" y="1638"/>
                  </a:cubicBezTo>
                  <a:cubicBezTo>
                    <a:pt x="1108" y="2936"/>
                    <a:pt x="0" y="4401"/>
                    <a:pt x="381" y="4889"/>
                  </a:cubicBezTo>
                  <a:cubicBezTo>
                    <a:pt x="465" y="5002"/>
                    <a:pt x="616" y="5055"/>
                    <a:pt x="820" y="5055"/>
                  </a:cubicBezTo>
                  <a:cubicBezTo>
                    <a:pt x="1520" y="5055"/>
                    <a:pt x="2843" y="4427"/>
                    <a:pt x="4179" y="3412"/>
                  </a:cubicBezTo>
                  <a:cubicBezTo>
                    <a:pt x="5918" y="2115"/>
                    <a:pt x="7013" y="650"/>
                    <a:pt x="6644" y="162"/>
                  </a:cubicBezTo>
                  <a:cubicBezTo>
                    <a:pt x="6561" y="53"/>
                    <a:pt x="6411" y="1"/>
                    <a:pt x="620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7439828" y="3058203"/>
              <a:ext cx="337757" cy="65168"/>
            </a:xfrm>
            <a:custGeom>
              <a:avLst/>
              <a:gdLst/>
              <a:ahLst/>
              <a:cxnLst/>
              <a:rect l="l" t="t" r="r" b="b"/>
              <a:pathLst>
                <a:path w="11848" h="2286" extrusionOk="0">
                  <a:moveTo>
                    <a:pt x="9440" y="0"/>
                  </a:moveTo>
                  <a:cubicBezTo>
                    <a:pt x="8430" y="0"/>
                    <a:pt x="7170" y="79"/>
                    <a:pt x="5811" y="244"/>
                  </a:cubicBezTo>
                  <a:cubicBezTo>
                    <a:pt x="2572" y="637"/>
                    <a:pt x="0" y="1351"/>
                    <a:pt x="60" y="1851"/>
                  </a:cubicBezTo>
                  <a:cubicBezTo>
                    <a:pt x="94" y="2134"/>
                    <a:pt x="1007" y="2285"/>
                    <a:pt x="2403" y="2285"/>
                  </a:cubicBezTo>
                  <a:cubicBezTo>
                    <a:pt x="3412" y="2285"/>
                    <a:pt x="4673" y="2207"/>
                    <a:pt x="6037" y="2042"/>
                  </a:cubicBezTo>
                  <a:cubicBezTo>
                    <a:pt x="9275" y="1649"/>
                    <a:pt x="11847" y="934"/>
                    <a:pt x="11788" y="434"/>
                  </a:cubicBezTo>
                  <a:cubicBezTo>
                    <a:pt x="11753" y="151"/>
                    <a:pt x="10836" y="0"/>
                    <a:pt x="9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830369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/>
          <p:nvPr/>
        </p:nvSpPr>
        <p:spPr>
          <a:xfrm flipH="1">
            <a:off x="4619634" y="1581200"/>
            <a:ext cx="4570930" cy="3562352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2"/>
          <p:cNvSpPr txBox="1">
            <a:spLocks noGrp="1"/>
          </p:cNvSpPr>
          <p:nvPr>
            <p:ph type="title" hasCustomPrompt="1"/>
          </p:nvPr>
        </p:nvSpPr>
        <p:spPr>
          <a:xfrm>
            <a:off x="1804950" y="1828813"/>
            <a:ext cx="5534100" cy="12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9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18" name="Google Shape;218;p12"/>
          <p:cNvSpPr txBox="1">
            <a:spLocks noGrp="1"/>
          </p:cNvSpPr>
          <p:nvPr>
            <p:ph type="body" idx="1"/>
          </p:nvPr>
        </p:nvSpPr>
        <p:spPr>
          <a:xfrm>
            <a:off x="1804950" y="2904588"/>
            <a:ext cx="5534100" cy="41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 algn="ctr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algn="ctr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algn="ctr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algn="ctr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algn="ctr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9" name="Google Shape;219;p12"/>
          <p:cNvSpPr/>
          <p:nvPr/>
        </p:nvSpPr>
        <p:spPr>
          <a:xfrm rot="10800000" flipH="1">
            <a:off x="-28583" y="-9520"/>
            <a:ext cx="2028867" cy="1581195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0" name="Google Shape;220;p12"/>
          <p:cNvGrpSpPr/>
          <p:nvPr/>
        </p:nvGrpSpPr>
        <p:grpSpPr>
          <a:xfrm rot="10800000" flipH="1">
            <a:off x="8329451" y="4558193"/>
            <a:ext cx="702594" cy="819585"/>
            <a:chOff x="7049801" y="540000"/>
            <a:chExt cx="647313" cy="755099"/>
          </a:xfrm>
        </p:grpSpPr>
        <p:sp>
          <p:nvSpPr>
            <p:cNvPr id="221" name="Google Shape;221;p12"/>
            <p:cNvSpPr/>
            <p:nvPr/>
          </p:nvSpPr>
          <p:spPr>
            <a:xfrm>
              <a:off x="7049801" y="540000"/>
              <a:ext cx="647313" cy="755090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2"/>
            <p:cNvSpPr/>
            <p:nvPr/>
          </p:nvSpPr>
          <p:spPr>
            <a:xfrm>
              <a:off x="7063983" y="601325"/>
              <a:ext cx="616076" cy="693728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2"/>
            <p:cNvSpPr/>
            <p:nvPr/>
          </p:nvSpPr>
          <p:spPr>
            <a:xfrm>
              <a:off x="7052101" y="1055397"/>
              <a:ext cx="219195" cy="239662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2"/>
            <p:cNvSpPr/>
            <p:nvPr/>
          </p:nvSpPr>
          <p:spPr>
            <a:xfrm>
              <a:off x="7059383" y="1184103"/>
              <a:ext cx="108658" cy="110996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" name="Google Shape;225;p12"/>
          <p:cNvGrpSpPr/>
          <p:nvPr/>
        </p:nvGrpSpPr>
        <p:grpSpPr>
          <a:xfrm rot="6385603">
            <a:off x="7443254" y="4534876"/>
            <a:ext cx="351234" cy="330941"/>
            <a:chOff x="6520753" y="2095400"/>
            <a:chExt cx="429607" cy="404737"/>
          </a:xfrm>
        </p:grpSpPr>
        <p:sp>
          <p:nvSpPr>
            <p:cNvPr id="226" name="Google Shape;226;p12"/>
            <p:cNvSpPr/>
            <p:nvPr/>
          </p:nvSpPr>
          <p:spPr>
            <a:xfrm>
              <a:off x="6520753" y="2095400"/>
              <a:ext cx="429607" cy="404627"/>
            </a:xfrm>
            <a:custGeom>
              <a:avLst/>
              <a:gdLst/>
              <a:ahLst/>
              <a:cxnLst/>
              <a:rect l="l" t="t" r="r" b="b"/>
              <a:pathLst>
                <a:path w="23647" h="22272" extrusionOk="0">
                  <a:moveTo>
                    <a:pt x="12026" y="1"/>
                  </a:moveTo>
                  <a:cubicBezTo>
                    <a:pt x="10599" y="1"/>
                    <a:pt x="9180" y="269"/>
                    <a:pt x="7870" y="835"/>
                  </a:cubicBezTo>
                  <a:cubicBezTo>
                    <a:pt x="2727" y="3026"/>
                    <a:pt x="0" y="8693"/>
                    <a:pt x="1512" y="14075"/>
                  </a:cubicBezTo>
                  <a:cubicBezTo>
                    <a:pt x="2873" y="19022"/>
                    <a:pt x="7416" y="22272"/>
                    <a:pt x="12267" y="22272"/>
                  </a:cubicBezTo>
                  <a:cubicBezTo>
                    <a:pt x="13696" y="22272"/>
                    <a:pt x="15153" y="21989"/>
                    <a:pt x="16562" y="21385"/>
                  </a:cubicBezTo>
                  <a:cubicBezTo>
                    <a:pt x="19205" y="20206"/>
                    <a:pt x="21313" y="18075"/>
                    <a:pt x="22467" y="15408"/>
                  </a:cubicBezTo>
                  <a:cubicBezTo>
                    <a:pt x="23646" y="12586"/>
                    <a:pt x="23479" y="9550"/>
                    <a:pt x="22420" y="6740"/>
                  </a:cubicBezTo>
                  <a:cubicBezTo>
                    <a:pt x="20840" y="2521"/>
                    <a:pt x="16397" y="1"/>
                    <a:pt x="12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2"/>
            <p:cNvSpPr/>
            <p:nvPr/>
          </p:nvSpPr>
          <p:spPr>
            <a:xfrm>
              <a:off x="6527675" y="2148197"/>
              <a:ext cx="420087" cy="351941"/>
            </a:xfrm>
            <a:custGeom>
              <a:avLst/>
              <a:gdLst/>
              <a:ahLst/>
              <a:cxnLst/>
              <a:rect l="l" t="t" r="r" b="b"/>
              <a:pathLst>
                <a:path w="23123" h="19372" extrusionOk="0">
                  <a:moveTo>
                    <a:pt x="4287" y="0"/>
                  </a:moveTo>
                  <a:lnTo>
                    <a:pt x="4287" y="0"/>
                  </a:lnTo>
                  <a:cubicBezTo>
                    <a:pt x="1227" y="2846"/>
                    <a:pt x="0" y="7156"/>
                    <a:pt x="1131" y="11180"/>
                  </a:cubicBezTo>
                  <a:cubicBezTo>
                    <a:pt x="2493" y="16122"/>
                    <a:pt x="7042" y="19371"/>
                    <a:pt x="11897" y="19371"/>
                  </a:cubicBezTo>
                  <a:cubicBezTo>
                    <a:pt x="13323" y="19371"/>
                    <a:pt x="14775" y="19091"/>
                    <a:pt x="16181" y="18491"/>
                  </a:cubicBezTo>
                  <a:cubicBezTo>
                    <a:pt x="18824" y="17312"/>
                    <a:pt x="20943" y="15169"/>
                    <a:pt x="22086" y="12502"/>
                  </a:cubicBezTo>
                  <a:cubicBezTo>
                    <a:pt x="23098" y="10097"/>
                    <a:pt x="23122" y="7537"/>
                    <a:pt x="22444" y="5096"/>
                  </a:cubicBezTo>
                  <a:lnTo>
                    <a:pt x="22444" y="5096"/>
                  </a:lnTo>
                  <a:cubicBezTo>
                    <a:pt x="19994" y="8483"/>
                    <a:pt x="15884" y="10682"/>
                    <a:pt x="11690" y="10682"/>
                  </a:cubicBezTo>
                  <a:cubicBezTo>
                    <a:pt x="11624" y="10682"/>
                    <a:pt x="11557" y="10681"/>
                    <a:pt x="11490" y="10680"/>
                  </a:cubicBezTo>
                  <a:cubicBezTo>
                    <a:pt x="10525" y="10668"/>
                    <a:pt x="9549" y="10526"/>
                    <a:pt x="8704" y="10061"/>
                  </a:cubicBezTo>
                  <a:cubicBezTo>
                    <a:pt x="8073" y="9716"/>
                    <a:pt x="7549" y="9168"/>
                    <a:pt x="7073" y="8632"/>
                  </a:cubicBezTo>
                  <a:cubicBezTo>
                    <a:pt x="5703" y="7049"/>
                    <a:pt x="4584" y="5203"/>
                    <a:pt x="4203" y="3144"/>
                  </a:cubicBezTo>
                  <a:cubicBezTo>
                    <a:pt x="4001" y="2108"/>
                    <a:pt x="4037" y="1036"/>
                    <a:pt x="4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" name="Google Shape;228;p12"/>
          <p:cNvGrpSpPr/>
          <p:nvPr/>
        </p:nvGrpSpPr>
        <p:grpSpPr>
          <a:xfrm rot="-8454469">
            <a:off x="1166509" y="-377918"/>
            <a:ext cx="803244" cy="802071"/>
            <a:chOff x="6947760" y="2254924"/>
            <a:chExt cx="539061" cy="538273"/>
          </a:xfrm>
        </p:grpSpPr>
        <p:sp>
          <p:nvSpPr>
            <p:cNvPr id="229" name="Google Shape;229;p12"/>
            <p:cNvSpPr/>
            <p:nvPr/>
          </p:nvSpPr>
          <p:spPr>
            <a:xfrm rot="2241434">
              <a:off x="7024089" y="2332953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2"/>
            <p:cNvSpPr/>
            <p:nvPr/>
          </p:nvSpPr>
          <p:spPr>
            <a:xfrm rot="2241434">
              <a:off x="7206373" y="233457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2"/>
            <p:cNvSpPr/>
            <p:nvPr/>
          </p:nvSpPr>
          <p:spPr>
            <a:xfrm rot="2241434">
              <a:off x="7006986" y="2392589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" name="Google Shape;232;p12"/>
          <p:cNvGrpSpPr/>
          <p:nvPr/>
        </p:nvGrpSpPr>
        <p:grpSpPr>
          <a:xfrm rot="-1636644">
            <a:off x="724181" y="282020"/>
            <a:ext cx="595651" cy="619974"/>
            <a:chOff x="910503" y="280033"/>
            <a:chExt cx="595650" cy="619972"/>
          </a:xfrm>
        </p:grpSpPr>
        <p:sp>
          <p:nvSpPr>
            <p:cNvPr id="233" name="Google Shape;233;p12"/>
            <p:cNvSpPr/>
            <p:nvPr/>
          </p:nvSpPr>
          <p:spPr>
            <a:xfrm rot="-484475">
              <a:off x="946679" y="314047"/>
              <a:ext cx="523298" cy="551943"/>
            </a:xfrm>
            <a:custGeom>
              <a:avLst/>
              <a:gdLst/>
              <a:ahLst/>
              <a:cxnLst/>
              <a:rect l="l" t="t" r="r" b="b"/>
              <a:pathLst>
                <a:path w="34148" h="36023" extrusionOk="0">
                  <a:moveTo>
                    <a:pt x="20291" y="7433"/>
                  </a:moveTo>
                  <a:cubicBezTo>
                    <a:pt x="21090" y="7433"/>
                    <a:pt x="21903" y="7634"/>
                    <a:pt x="22718" y="8083"/>
                  </a:cubicBezTo>
                  <a:cubicBezTo>
                    <a:pt x="29445" y="11774"/>
                    <a:pt x="22385" y="22037"/>
                    <a:pt x="22385" y="22037"/>
                  </a:cubicBezTo>
                  <a:cubicBezTo>
                    <a:pt x="20150" y="26090"/>
                    <a:pt x="17834" y="27530"/>
                    <a:pt x="15817" y="27530"/>
                  </a:cubicBezTo>
                  <a:cubicBezTo>
                    <a:pt x="12763" y="27530"/>
                    <a:pt x="10396" y="24228"/>
                    <a:pt x="10038" y="21704"/>
                  </a:cubicBezTo>
                  <a:cubicBezTo>
                    <a:pt x="9504" y="18021"/>
                    <a:pt x="14506" y="7433"/>
                    <a:pt x="20291" y="7433"/>
                  </a:cubicBezTo>
                  <a:close/>
                  <a:moveTo>
                    <a:pt x="21725" y="1"/>
                  </a:moveTo>
                  <a:cubicBezTo>
                    <a:pt x="15013" y="1"/>
                    <a:pt x="7883" y="5821"/>
                    <a:pt x="4359" y="13977"/>
                  </a:cubicBezTo>
                  <a:cubicBezTo>
                    <a:pt x="1" y="24073"/>
                    <a:pt x="4359" y="32455"/>
                    <a:pt x="10478" y="35098"/>
                  </a:cubicBezTo>
                  <a:cubicBezTo>
                    <a:pt x="11905" y="35715"/>
                    <a:pt x="13452" y="36022"/>
                    <a:pt x="15037" y="36022"/>
                  </a:cubicBezTo>
                  <a:cubicBezTo>
                    <a:pt x="20252" y="36022"/>
                    <a:pt x="25882" y="32693"/>
                    <a:pt x="29005" y="26073"/>
                  </a:cubicBezTo>
                  <a:cubicBezTo>
                    <a:pt x="33303" y="17013"/>
                    <a:pt x="34148" y="4666"/>
                    <a:pt x="26361" y="1023"/>
                  </a:cubicBezTo>
                  <a:cubicBezTo>
                    <a:pt x="24875" y="326"/>
                    <a:pt x="23311" y="1"/>
                    <a:pt x="2172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2"/>
            <p:cNvSpPr/>
            <p:nvPr/>
          </p:nvSpPr>
          <p:spPr>
            <a:xfrm rot="-484475">
              <a:off x="989881" y="342737"/>
              <a:ext cx="296313" cy="238869"/>
            </a:xfrm>
            <a:custGeom>
              <a:avLst/>
              <a:gdLst/>
              <a:ahLst/>
              <a:cxnLst/>
              <a:rect l="l" t="t" r="r" b="b"/>
              <a:pathLst>
                <a:path w="19336" h="15590" extrusionOk="0">
                  <a:moveTo>
                    <a:pt x="16951" y="0"/>
                  </a:moveTo>
                  <a:cubicBezTo>
                    <a:pt x="14313" y="0"/>
                    <a:pt x="7782" y="3615"/>
                    <a:pt x="5477" y="6677"/>
                  </a:cubicBezTo>
                  <a:cubicBezTo>
                    <a:pt x="3381" y="9475"/>
                    <a:pt x="0" y="15321"/>
                    <a:pt x="1584" y="15583"/>
                  </a:cubicBezTo>
                  <a:cubicBezTo>
                    <a:pt x="1613" y="15587"/>
                    <a:pt x="1642" y="15590"/>
                    <a:pt x="1672" y="15590"/>
                  </a:cubicBezTo>
                  <a:cubicBezTo>
                    <a:pt x="3236" y="15590"/>
                    <a:pt x="5079" y="9158"/>
                    <a:pt x="9239" y="6260"/>
                  </a:cubicBezTo>
                  <a:cubicBezTo>
                    <a:pt x="13204" y="3486"/>
                    <a:pt x="19336" y="1569"/>
                    <a:pt x="17836" y="248"/>
                  </a:cubicBezTo>
                  <a:cubicBezTo>
                    <a:pt x="17642" y="78"/>
                    <a:pt x="17338" y="0"/>
                    <a:pt x="1695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" name="Google Shape;235;p12"/>
          <p:cNvGrpSpPr/>
          <p:nvPr/>
        </p:nvGrpSpPr>
        <p:grpSpPr>
          <a:xfrm>
            <a:off x="8054455" y="3835956"/>
            <a:ext cx="436925" cy="514062"/>
            <a:chOff x="1001075" y="894988"/>
            <a:chExt cx="592200" cy="696750"/>
          </a:xfrm>
        </p:grpSpPr>
        <p:sp>
          <p:nvSpPr>
            <p:cNvPr id="236" name="Google Shape;236;p12"/>
            <p:cNvSpPr/>
            <p:nvPr/>
          </p:nvSpPr>
          <p:spPr>
            <a:xfrm>
              <a:off x="1001075" y="894988"/>
              <a:ext cx="592200" cy="696750"/>
            </a:xfrm>
            <a:custGeom>
              <a:avLst/>
              <a:gdLst/>
              <a:ahLst/>
              <a:cxnLst/>
              <a:rect l="l" t="t" r="r" b="b"/>
              <a:pathLst>
                <a:path w="23688" h="27870" extrusionOk="0">
                  <a:moveTo>
                    <a:pt x="14091" y="0"/>
                  </a:moveTo>
                  <a:cubicBezTo>
                    <a:pt x="8456" y="0"/>
                    <a:pt x="1" y="3081"/>
                    <a:pt x="351" y="6249"/>
                  </a:cubicBezTo>
                  <a:cubicBezTo>
                    <a:pt x="523" y="7796"/>
                    <a:pt x="1904" y="8290"/>
                    <a:pt x="3621" y="8290"/>
                  </a:cubicBezTo>
                  <a:cubicBezTo>
                    <a:pt x="6646" y="8290"/>
                    <a:pt x="10711" y="6759"/>
                    <a:pt x="11036" y="6759"/>
                  </a:cubicBezTo>
                  <a:cubicBezTo>
                    <a:pt x="11065" y="6759"/>
                    <a:pt x="11064" y="6771"/>
                    <a:pt x="11031" y="6797"/>
                  </a:cubicBezTo>
                  <a:cubicBezTo>
                    <a:pt x="3756" y="12476"/>
                    <a:pt x="7042" y="14465"/>
                    <a:pt x="8435" y="14941"/>
                  </a:cubicBezTo>
                  <a:cubicBezTo>
                    <a:pt x="8530" y="14974"/>
                    <a:pt x="8644" y="14989"/>
                    <a:pt x="8772" y="14989"/>
                  </a:cubicBezTo>
                  <a:cubicBezTo>
                    <a:pt x="9701" y="14989"/>
                    <a:pt x="11433" y="14225"/>
                    <a:pt x="12968" y="14225"/>
                  </a:cubicBezTo>
                  <a:cubicBezTo>
                    <a:pt x="14334" y="14225"/>
                    <a:pt x="15544" y="14831"/>
                    <a:pt x="15889" y="17120"/>
                  </a:cubicBezTo>
                  <a:cubicBezTo>
                    <a:pt x="16471" y="21022"/>
                    <a:pt x="12591" y="22244"/>
                    <a:pt x="9423" y="22244"/>
                  </a:cubicBezTo>
                  <a:cubicBezTo>
                    <a:pt x="7603" y="22244"/>
                    <a:pt x="6019" y="21841"/>
                    <a:pt x="5649" y="21311"/>
                  </a:cubicBezTo>
                  <a:cubicBezTo>
                    <a:pt x="5146" y="20591"/>
                    <a:pt x="4321" y="20173"/>
                    <a:pt x="3535" y="20173"/>
                  </a:cubicBezTo>
                  <a:cubicBezTo>
                    <a:pt x="2723" y="20173"/>
                    <a:pt x="1952" y="20621"/>
                    <a:pt x="1625" y="21644"/>
                  </a:cubicBezTo>
                  <a:cubicBezTo>
                    <a:pt x="288" y="25820"/>
                    <a:pt x="5485" y="27869"/>
                    <a:pt x="10193" y="27869"/>
                  </a:cubicBezTo>
                  <a:cubicBezTo>
                    <a:pt x="11942" y="27869"/>
                    <a:pt x="13623" y="27587"/>
                    <a:pt x="14877" y="27026"/>
                  </a:cubicBezTo>
                  <a:cubicBezTo>
                    <a:pt x="19508" y="24942"/>
                    <a:pt x="23687" y="19703"/>
                    <a:pt x="21890" y="14322"/>
                  </a:cubicBezTo>
                  <a:cubicBezTo>
                    <a:pt x="20080" y="8940"/>
                    <a:pt x="15782" y="8428"/>
                    <a:pt x="15710" y="8083"/>
                  </a:cubicBezTo>
                  <a:cubicBezTo>
                    <a:pt x="15639" y="7738"/>
                    <a:pt x="20437" y="6487"/>
                    <a:pt x="18865" y="1927"/>
                  </a:cubicBezTo>
                  <a:cubicBezTo>
                    <a:pt x="18398" y="564"/>
                    <a:pt x="16503" y="0"/>
                    <a:pt x="140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2"/>
            <p:cNvSpPr/>
            <p:nvPr/>
          </p:nvSpPr>
          <p:spPr>
            <a:xfrm>
              <a:off x="1305200" y="933575"/>
              <a:ext cx="41100" cy="41100"/>
            </a:xfrm>
            <a:custGeom>
              <a:avLst/>
              <a:gdLst/>
              <a:ahLst/>
              <a:cxnLst/>
              <a:rect l="l" t="t" r="r" b="b"/>
              <a:pathLst>
                <a:path w="1644" h="1644" extrusionOk="0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cubicBezTo>
                    <a:pt x="1275" y="1644"/>
                    <a:pt x="1644" y="1275"/>
                    <a:pt x="1644" y="822"/>
                  </a:cubicBezTo>
                  <a:cubicBezTo>
                    <a:pt x="1644" y="370"/>
                    <a:pt x="1275" y="1"/>
                    <a:pt x="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2"/>
            <p:cNvSpPr/>
            <p:nvPr/>
          </p:nvSpPr>
          <p:spPr>
            <a:xfrm>
              <a:off x="1042975" y="951675"/>
              <a:ext cx="231000" cy="88600"/>
            </a:xfrm>
            <a:custGeom>
              <a:avLst/>
              <a:gdLst/>
              <a:ahLst/>
              <a:cxnLst/>
              <a:rect l="l" t="t" r="r" b="b"/>
              <a:pathLst>
                <a:path w="9240" h="3544" extrusionOk="0">
                  <a:moveTo>
                    <a:pt x="7451" y="1"/>
                  </a:moveTo>
                  <a:cubicBezTo>
                    <a:pt x="6376" y="1"/>
                    <a:pt x="4968" y="303"/>
                    <a:pt x="3763" y="741"/>
                  </a:cubicBezTo>
                  <a:cubicBezTo>
                    <a:pt x="1489" y="1551"/>
                    <a:pt x="1" y="2432"/>
                    <a:pt x="441" y="3241"/>
                  </a:cubicBezTo>
                  <a:cubicBezTo>
                    <a:pt x="559" y="3455"/>
                    <a:pt x="722" y="3543"/>
                    <a:pt x="926" y="3543"/>
                  </a:cubicBezTo>
                  <a:cubicBezTo>
                    <a:pt x="1786" y="3543"/>
                    <a:pt x="3374" y="1972"/>
                    <a:pt x="5406" y="1741"/>
                  </a:cubicBezTo>
                  <a:cubicBezTo>
                    <a:pt x="7251" y="1527"/>
                    <a:pt x="9240" y="1610"/>
                    <a:pt x="9156" y="812"/>
                  </a:cubicBezTo>
                  <a:cubicBezTo>
                    <a:pt x="9084" y="234"/>
                    <a:pt x="8395" y="1"/>
                    <a:pt x="7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" name="Google Shape;239;p12"/>
          <p:cNvGrpSpPr/>
          <p:nvPr/>
        </p:nvGrpSpPr>
        <p:grpSpPr>
          <a:xfrm>
            <a:off x="224337" y="133282"/>
            <a:ext cx="390890" cy="387609"/>
            <a:chOff x="4508600" y="1990625"/>
            <a:chExt cx="402150" cy="398775"/>
          </a:xfrm>
        </p:grpSpPr>
        <p:sp>
          <p:nvSpPr>
            <p:cNvPr id="240" name="Google Shape;240;p12"/>
            <p:cNvSpPr/>
            <p:nvPr/>
          </p:nvSpPr>
          <p:spPr>
            <a:xfrm>
              <a:off x="4508600" y="1990625"/>
              <a:ext cx="402150" cy="398550"/>
            </a:xfrm>
            <a:custGeom>
              <a:avLst/>
              <a:gdLst/>
              <a:ahLst/>
              <a:cxnLst/>
              <a:rect l="l" t="t" r="r" b="b"/>
              <a:pathLst>
                <a:path w="16086" h="15942" extrusionOk="0">
                  <a:moveTo>
                    <a:pt x="8438" y="1"/>
                  </a:moveTo>
                  <a:cubicBezTo>
                    <a:pt x="7314" y="1"/>
                    <a:pt x="5811" y="74"/>
                    <a:pt x="5204" y="756"/>
                  </a:cubicBezTo>
                  <a:cubicBezTo>
                    <a:pt x="4454" y="1590"/>
                    <a:pt x="4775" y="3781"/>
                    <a:pt x="4787" y="4816"/>
                  </a:cubicBezTo>
                  <a:cubicBezTo>
                    <a:pt x="4787" y="4983"/>
                    <a:pt x="4799" y="5162"/>
                    <a:pt x="4799" y="5328"/>
                  </a:cubicBezTo>
                  <a:cubicBezTo>
                    <a:pt x="3632" y="5531"/>
                    <a:pt x="2477" y="5781"/>
                    <a:pt x="1346" y="6078"/>
                  </a:cubicBezTo>
                  <a:cubicBezTo>
                    <a:pt x="929" y="6186"/>
                    <a:pt x="489" y="6317"/>
                    <a:pt x="251" y="6674"/>
                  </a:cubicBezTo>
                  <a:cubicBezTo>
                    <a:pt x="60" y="6936"/>
                    <a:pt x="36" y="7293"/>
                    <a:pt x="24" y="7614"/>
                  </a:cubicBezTo>
                  <a:cubicBezTo>
                    <a:pt x="1" y="8638"/>
                    <a:pt x="155" y="9805"/>
                    <a:pt x="977" y="10400"/>
                  </a:cubicBezTo>
                  <a:cubicBezTo>
                    <a:pt x="1429" y="10734"/>
                    <a:pt x="2001" y="10829"/>
                    <a:pt x="2560" y="10901"/>
                  </a:cubicBezTo>
                  <a:cubicBezTo>
                    <a:pt x="3489" y="11031"/>
                    <a:pt x="4418" y="11115"/>
                    <a:pt x="5347" y="11174"/>
                  </a:cubicBezTo>
                  <a:cubicBezTo>
                    <a:pt x="5549" y="12341"/>
                    <a:pt x="5799" y="13484"/>
                    <a:pt x="6097" y="14627"/>
                  </a:cubicBezTo>
                  <a:cubicBezTo>
                    <a:pt x="6204" y="15032"/>
                    <a:pt x="6335" y="15473"/>
                    <a:pt x="6692" y="15711"/>
                  </a:cubicBezTo>
                  <a:cubicBezTo>
                    <a:pt x="6954" y="15901"/>
                    <a:pt x="7311" y="15925"/>
                    <a:pt x="7644" y="15937"/>
                  </a:cubicBezTo>
                  <a:cubicBezTo>
                    <a:pt x="7726" y="15940"/>
                    <a:pt x="7809" y="15941"/>
                    <a:pt x="7893" y="15941"/>
                  </a:cubicBezTo>
                  <a:cubicBezTo>
                    <a:pt x="8842" y="15941"/>
                    <a:pt x="9871" y="15739"/>
                    <a:pt x="10419" y="14984"/>
                  </a:cubicBezTo>
                  <a:cubicBezTo>
                    <a:pt x="10752" y="14532"/>
                    <a:pt x="10847" y="13960"/>
                    <a:pt x="10919" y="13413"/>
                  </a:cubicBezTo>
                  <a:cubicBezTo>
                    <a:pt x="11026" y="12639"/>
                    <a:pt x="11109" y="11865"/>
                    <a:pt x="11169" y="11091"/>
                  </a:cubicBezTo>
                  <a:cubicBezTo>
                    <a:pt x="11716" y="11043"/>
                    <a:pt x="12264" y="10984"/>
                    <a:pt x="12824" y="10901"/>
                  </a:cubicBezTo>
                  <a:cubicBezTo>
                    <a:pt x="13681" y="10793"/>
                    <a:pt x="14562" y="10639"/>
                    <a:pt x="15348" y="10246"/>
                  </a:cubicBezTo>
                  <a:cubicBezTo>
                    <a:pt x="15538" y="10174"/>
                    <a:pt x="15705" y="10043"/>
                    <a:pt x="15836" y="9877"/>
                  </a:cubicBezTo>
                  <a:cubicBezTo>
                    <a:pt x="15931" y="9674"/>
                    <a:pt x="15979" y="9448"/>
                    <a:pt x="15955" y="9222"/>
                  </a:cubicBezTo>
                  <a:cubicBezTo>
                    <a:pt x="15955" y="8198"/>
                    <a:pt x="16086" y="5959"/>
                    <a:pt x="15217" y="5186"/>
                  </a:cubicBezTo>
                  <a:cubicBezTo>
                    <a:pt x="14769" y="4788"/>
                    <a:pt x="13948" y="4695"/>
                    <a:pt x="13120" y="4695"/>
                  </a:cubicBezTo>
                  <a:cubicBezTo>
                    <a:pt x="12385" y="4695"/>
                    <a:pt x="11644" y="4769"/>
                    <a:pt x="11157" y="4769"/>
                  </a:cubicBezTo>
                  <a:lnTo>
                    <a:pt x="11109" y="4769"/>
                  </a:lnTo>
                  <a:cubicBezTo>
                    <a:pt x="11062" y="4233"/>
                    <a:pt x="11002" y="3685"/>
                    <a:pt x="10931" y="3150"/>
                  </a:cubicBezTo>
                  <a:cubicBezTo>
                    <a:pt x="10812" y="2280"/>
                    <a:pt x="10657" y="1411"/>
                    <a:pt x="10276" y="625"/>
                  </a:cubicBezTo>
                  <a:cubicBezTo>
                    <a:pt x="10192" y="423"/>
                    <a:pt x="10061" y="256"/>
                    <a:pt x="9895" y="137"/>
                  </a:cubicBezTo>
                  <a:cubicBezTo>
                    <a:pt x="9713" y="52"/>
                    <a:pt x="9512" y="5"/>
                    <a:pt x="9317" y="5"/>
                  </a:cubicBezTo>
                  <a:cubicBezTo>
                    <a:pt x="9295" y="5"/>
                    <a:pt x="9273" y="5"/>
                    <a:pt x="9252" y="6"/>
                  </a:cubicBezTo>
                  <a:cubicBezTo>
                    <a:pt x="9026" y="6"/>
                    <a:pt x="8747" y="1"/>
                    <a:pt x="8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2"/>
            <p:cNvSpPr/>
            <p:nvPr/>
          </p:nvSpPr>
          <p:spPr>
            <a:xfrm>
              <a:off x="4508600" y="2149425"/>
              <a:ext cx="397100" cy="239975"/>
            </a:xfrm>
            <a:custGeom>
              <a:avLst/>
              <a:gdLst/>
              <a:ahLst/>
              <a:cxnLst/>
              <a:rect l="l" t="t" r="r" b="b"/>
              <a:pathLst>
                <a:path w="15884" h="9599" extrusionOk="0">
                  <a:moveTo>
                    <a:pt x="620" y="0"/>
                  </a:moveTo>
                  <a:cubicBezTo>
                    <a:pt x="477" y="72"/>
                    <a:pt x="346" y="191"/>
                    <a:pt x="251" y="322"/>
                  </a:cubicBezTo>
                  <a:cubicBezTo>
                    <a:pt x="60" y="596"/>
                    <a:pt x="36" y="941"/>
                    <a:pt x="24" y="1274"/>
                  </a:cubicBezTo>
                  <a:cubicBezTo>
                    <a:pt x="1" y="2298"/>
                    <a:pt x="155" y="3453"/>
                    <a:pt x="977" y="4060"/>
                  </a:cubicBezTo>
                  <a:cubicBezTo>
                    <a:pt x="1429" y="4382"/>
                    <a:pt x="2001" y="4477"/>
                    <a:pt x="2560" y="4560"/>
                  </a:cubicBezTo>
                  <a:cubicBezTo>
                    <a:pt x="3477" y="4679"/>
                    <a:pt x="4418" y="4775"/>
                    <a:pt x="5347" y="4834"/>
                  </a:cubicBezTo>
                  <a:cubicBezTo>
                    <a:pt x="5549" y="5989"/>
                    <a:pt x="5799" y="7144"/>
                    <a:pt x="6097" y="8275"/>
                  </a:cubicBezTo>
                  <a:cubicBezTo>
                    <a:pt x="6204" y="8692"/>
                    <a:pt x="6335" y="9121"/>
                    <a:pt x="6692" y="9371"/>
                  </a:cubicBezTo>
                  <a:cubicBezTo>
                    <a:pt x="6954" y="9549"/>
                    <a:pt x="7311" y="9585"/>
                    <a:pt x="7644" y="9597"/>
                  </a:cubicBezTo>
                  <a:cubicBezTo>
                    <a:pt x="7707" y="9598"/>
                    <a:pt x="7769" y="9599"/>
                    <a:pt x="7832" y="9599"/>
                  </a:cubicBezTo>
                  <a:cubicBezTo>
                    <a:pt x="8798" y="9599"/>
                    <a:pt x="9860" y="9415"/>
                    <a:pt x="10419" y="8632"/>
                  </a:cubicBezTo>
                  <a:cubicBezTo>
                    <a:pt x="10752" y="8192"/>
                    <a:pt x="10847" y="7608"/>
                    <a:pt x="10919" y="7061"/>
                  </a:cubicBezTo>
                  <a:cubicBezTo>
                    <a:pt x="11026" y="6299"/>
                    <a:pt x="11109" y="5525"/>
                    <a:pt x="11169" y="4751"/>
                  </a:cubicBezTo>
                  <a:cubicBezTo>
                    <a:pt x="11716" y="4691"/>
                    <a:pt x="12264" y="4632"/>
                    <a:pt x="12824" y="4560"/>
                  </a:cubicBezTo>
                  <a:cubicBezTo>
                    <a:pt x="13681" y="4441"/>
                    <a:pt x="14562" y="4287"/>
                    <a:pt x="15348" y="3906"/>
                  </a:cubicBezTo>
                  <a:cubicBezTo>
                    <a:pt x="15538" y="3822"/>
                    <a:pt x="15705" y="3691"/>
                    <a:pt x="15824" y="3525"/>
                  </a:cubicBezTo>
                  <a:cubicBezTo>
                    <a:pt x="15848" y="3489"/>
                    <a:pt x="15872" y="3453"/>
                    <a:pt x="15884" y="3406"/>
                  </a:cubicBezTo>
                  <a:cubicBezTo>
                    <a:pt x="15419" y="3370"/>
                    <a:pt x="14955" y="3322"/>
                    <a:pt x="14502" y="3286"/>
                  </a:cubicBezTo>
                  <a:cubicBezTo>
                    <a:pt x="11788" y="3072"/>
                    <a:pt x="9026" y="3144"/>
                    <a:pt x="6347" y="2620"/>
                  </a:cubicBezTo>
                  <a:cubicBezTo>
                    <a:pt x="4263" y="2227"/>
                    <a:pt x="2179" y="1393"/>
                    <a:pt x="620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6889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/>
          <p:nvPr/>
        </p:nvSpPr>
        <p:spPr>
          <a:xfrm flipH="1">
            <a:off x="7" y="0"/>
            <a:ext cx="14219160" cy="514351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title"/>
          </p:nvPr>
        </p:nvSpPr>
        <p:spPr>
          <a:xfrm>
            <a:off x="2198575" y="2571750"/>
            <a:ext cx="47529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5"/>
          <p:cNvSpPr txBox="1">
            <a:spLocks noGrp="1"/>
          </p:cNvSpPr>
          <p:nvPr>
            <p:ph type="body" idx="1"/>
          </p:nvPr>
        </p:nvSpPr>
        <p:spPr>
          <a:xfrm>
            <a:off x="2195550" y="3288450"/>
            <a:ext cx="4752900" cy="131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2385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50" name="Google Shape;150;p5"/>
          <p:cNvGrpSpPr/>
          <p:nvPr/>
        </p:nvGrpSpPr>
        <p:grpSpPr>
          <a:xfrm>
            <a:off x="4001667" y="690058"/>
            <a:ext cx="1218047" cy="1503157"/>
            <a:chOff x="4058918" y="739532"/>
            <a:chExt cx="1084830" cy="1338758"/>
          </a:xfrm>
        </p:grpSpPr>
        <p:sp>
          <p:nvSpPr>
            <p:cNvPr id="151" name="Google Shape;151;p5"/>
            <p:cNvSpPr/>
            <p:nvPr/>
          </p:nvSpPr>
          <p:spPr>
            <a:xfrm rot="-2700000">
              <a:off x="4836574" y="793805"/>
              <a:ext cx="256693" cy="249107"/>
            </a:xfrm>
            <a:custGeom>
              <a:avLst/>
              <a:gdLst/>
              <a:ahLst/>
              <a:cxnLst/>
              <a:rect l="l" t="t" r="r" b="b"/>
              <a:pathLst>
                <a:path w="2978" h="2890" extrusionOk="0">
                  <a:moveTo>
                    <a:pt x="1162" y="0"/>
                  </a:moveTo>
                  <a:cubicBezTo>
                    <a:pt x="1099" y="0"/>
                    <a:pt x="1037" y="30"/>
                    <a:pt x="1001" y="90"/>
                  </a:cubicBezTo>
                  <a:cubicBezTo>
                    <a:pt x="846" y="340"/>
                    <a:pt x="763" y="626"/>
                    <a:pt x="775" y="911"/>
                  </a:cubicBezTo>
                  <a:cubicBezTo>
                    <a:pt x="536" y="923"/>
                    <a:pt x="310" y="995"/>
                    <a:pt x="108" y="1114"/>
                  </a:cubicBezTo>
                  <a:cubicBezTo>
                    <a:pt x="1" y="1173"/>
                    <a:pt x="1" y="1328"/>
                    <a:pt x="108" y="1388"/>
                  </a:cubicBezTo>
                  <a:cubicBezTo>
                    <a:pt x="296" y="1471"/>
                    <a:pt x="502" y="1509"/>
                    <a:pt x="702" y="1509"/>
                  </a:cubicBezTo>
                  <a:cubicBezTo>
                    <a:pt x="731" y="1509"/>
                    <a:pt x="759" y="1508"/>
                    <a:pt x="787" y="1507"/>
                  </a:cubicBezTo>
                  <a:cubicBezTo>
                    <a:pt x="810" y="1923"/>
                    <a:pt x="834" y="2376"/>
                    <a:pt x="1025" y="2745"/>
                  </a:cubicBezTo>
                  <a:cubicBezTo>
                    <a:pt x="1082" y="2846"/>
                    <a:pt x="1169" y="2889"/>
                    <a:pt x="1257" y="2889"/>
                  </a:cubicBezTo>
                  <a:cubicBezTo>
                    <a:pt x="1406" y="2889"/>
                    <a:pt x="1557" y="2767"/>
                    <a:pt x="1572" y="2602"/>
                  </a:cubicBezTo>
                  <a:cubicBezTo>
                    <a:pt x="1608" y="2233"/>
                    <a:pt x="1525" y="1852"/>
                    <a:pt x="1477" y="1471"/>
                  </a:cubicBezTo>
                  <a:cubicBezTo>
                    <a:pt x="1535" y="1471"/>
                    <a:pt x="1593" y="1471"/>
                    <a:pt x="1651" y="1471"/>
                  </a:cubicBezTo>
                  <a:cubicBezTo>
                    <a:pt x="2000" y="1471"/>
                    <a:pt x="2353" y="1462"/>
                    <a:pt x="2680" y="1340"/>
                  </a:cubicBezTo>
                  <a:cubicBezTo>
                    <a:pt x="2918" y="1257"/>
                    <a:pt x="2977" y="864"/>
                    <a:pt x="2680" y="792"/>
                  </a:cubicBezTo>
                  <a:cubicBezTo>
                    <a:pt x="2559" y="771"/>
                    <a:pt x="2437" y="762"/>
                    <a:pt x="2315" y="762"/>
                  </a:cubicBezTo>
                  <a:cubicBezTo>
                    <a:pt x="2026" y="762"/>
                    <a:pt x="1734" y="810"/>
                    <a:pt x="1441" y="852"/>
                  </a:cubicBezTo>
                  <a:cubicBezTo>
                    <a:pt x="1465" y="590"/>
                    <a:pt x="1418" y="328"/>
                    <a:pt x="1322" y="90"/>
                  </a:cubicBezTo>
                  <a:cubicBezTo>
                    <a:pt x="1287" y="30"/>
                    <a:pt x="1224" y="0"/>
                    <a:pt x="11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4058918" y="1903050"/>
              <a:ext cx="178601" cy="175240"/>
            </a:xfrm>
            <a:custGeom>
              <a:avLst/>
              <a:gdLst/>
              <a:ahLst/>
              <a:cxnLst/>
              <a:rect l="l" t="t" r="r" b="b"/>
              <a:pathLst>
                <a:path w="2072" h="2033" extrusionOk="0">
                  <a:moveTo>
                    <a:pt x="804" y="1"/>
                  </a:moveTo>
                  <a:cubicBezTo>
                    <a:pt x="759" y="1"/>
                    <a:pt x="715" y="22"/>
                    <a:pt x="691" y="63"/>
                  </a:cubicBezTo>
                  <a:cubicBezTo>
                    <a:pt x="584" y="242"/>
                    <a:pt x="536" y="444"/>
                    <a:pt x="548" y="647"/>
                  </a:cubicBezTo>
                  <a:cubicBezTo>
                    <a:pt x="381" y="647"/>
                    <a:pt x="215" y="706"/>
                    <a:pt x="72" y="790"/>
                  </a:cubicBezTo>
                  <a:cubicBezTo>
                    <a:pt x="0" y="837"/>
                    <a:pt x="0" y="944"/>
                    <a:pt x="72" y="980"/>
                  </a:cubicBezTo>
                  <a:cubicBezTo>
                    <a:pt x="206" y="1032"/>
                    <a:pt x="350" y="1066"/>
                    <a:pt x="487" y="1066"/>
                  </a:cubicBezTo>
                  <a:cubicBezTo>
                    <a:pt x="508" y="1066"/>
                    <a:pt x="528" y="1065"/>
                    <a:pt x="548" y="1063"/>
                  </a:cubicBezTo>
                  <a:lnTo>
                    <a:pt x="548" y="1063"/>
                  </a:lnTo>
                  <a:cubicBezTo>
                    <a:pt x="536" y="1361"/>
                    <a:pt x="596" y="1659"/>
                    <a:pt x="715" y="1933"/>
                  </a:cubicBezTo>
                  <a:cubicBezTo>
                    <a:pt x="754" y="2003"/>
                    <a:pt x="815" y="2033"/>
                    <a:pt x="876" y="2033"/>
                  </a:cubicBezTo>
                  <a:cubicBezTo>
                    <a:pt x="981" y="2033"/>
                    <a:pt x="1088" y="1946"/>
                    <a:pt x="1096" y="1825"/>
                  </a:cubicBezTo>
                  <a:cubicBezTo>
                    <a:pt x="1108" y="1563"/>
                    <a:pt x="1084" y="1302"/>
                    <a:pt x="1036" y="1040"/>
                  </a:cubicBezTo>
                  <a:lnTo>
                    <a:pt x="1036" y="1040"/>
                  </a:lnTo>
                  <a:cubicBezTo>
                    <a:pt x="1081" y="1042"/>
                    <a:pt x="1125" y="1043"/>
                    <a:pt x="1170" y="1043"/>
                  </a:cubicBezTo>
                  <a:cubicBezTo>
                    <a:pt x="1402" y="1043"/>
                    <a:pt x="1640" y="1016"/>
                    <a:pt x="1870" y="956"/>
                  </a:cubicBezTo>
                  <a:cubicBezTo>
                    <a:pt x="2036" y="885"/>
                    <a:pt x="2072" y="599"/>
                    <a:pt x="1870" y="563"/>
                  </a:cubicBezTo>
                  <a:cubicBezTo>
                    <a:pt x="1758" y="550"/>
                    <a:pt x="1648" y="543"/>
                    <a:pt x="1539" y="543"/>
                  </a:cubicBezTo>
                  <a:cubicBezTo>
                    <a:pt x="1358" y="543"/>
                    <a:pt x="1179" y="562"/>
                    <a:pt x="1000" y="599"/>
                  </a:cubicBezTo>
                  <a:cubicBezTo>
                    <a:pt x="1012" y="420"/>
                    <a:pt x="988" y="230"/>
                    <a:pt x="917" y="63"/>
                  </a:cubicBezTo>
                  <a:cubicBezTo>
                    <a:pt x="893" y="22"/>
                    <a:pt x="849" y="1"/>
                    <a:pt x="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2324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l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4"/>
          <p:cNvSpPr/>
          <p:nvPr/>
        </p:nvSpPr>
        <p:spPr>
          <a:xfrm>
            <a:off x="-66675" y="-25"/>
            <a:ext cx="3856688" cy="5206524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4"/>
          <p:cNvSpPr/>
          <p:nvPr/>
        </p:nvSpPr>
        <p:spPr>
          <a:xfrm>
            <a:off x="2263275" y="3115751"/>
            <a:ext cx="176590" cy="162787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4"/>
          <p:cNvSpPr/>
          <p:nvPr/>
        </p:nvSpPr>
        <p:spPr>
          <a:xfrm rot="6532479">
            <a:off x="1890092" y="4577988"/>
            <a:ext cx="259677" cy="24573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4"/>
          <p:cNvSpPr/>
          <p:nvPr/>
        </p:nvSpPr>
        <p:spPr>
          <a:xfrm rot="-9224351">
            <a:off x="8657264" y="4331424"/>
            <a:ext cx="184881" cy="17495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916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"/>
          <p:cNvSpPr/>
          <p:nvPr/>
        </p:nvSpPr>
        <p:spPr>
          <a:xfrm>
            <a:off x="-5075168" y="-12"/>
            <a:ext cx="14219160" cy="514351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5"/>
          <p:cNvSpPr/>
          <p:nvPr/>
        </p:nvSpPr>
        <p:spPr>
          <a:xfrm rot="-1931421">
            <a:off x="4526218" y="613413"/>
            <a:ext cx="284370" cy="21609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5"/>
          <p:cNvSpPr/>
          <p:nvPr/>
        </p:nvSpPr>
        <p:spPr>
          <a:xfrm rot="-9295350">
            <a:off x="576899" y="4271472"/>
            <a:ext cx="284300" cy="24709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5"/>
          <p:cNvSpPr/>
          <p:nvPr/>
        </p:nvSpPr>
        <p:spPr>
          <a:xfrm rot="-9295189">
            <a:off x="902985" y="4460081"/>
            <a:ext cx="196285" cy="170604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6" name="Google Shape;266;p15"/>
          <p:cNvGrpSpPr/>
          <p:nvPr/>
        </p:nvGrpSpPr>
        <p:grpSpPr>
          <a:xfrm>
            <a:off x="-140169" y="-56014"/>
            <a:ext cx="775256" cy="630414"/>
            <a:chOff x="8565681" y="-330777"/>
            <a:chExt cx="775256" cy="630414"/>
          </a:xfrm>
        </p:grpSpPr>
        <p:sp>
          <p:nvSpPr>
            <p:cNvPr id="267" name="Google Shape;267;p15"/>
            <p:cNvSpPr/>
            <p:nvPr/>
          </p:nvSpPr>
          <p:spPr>
            <a:xfrm rot="-1931420">
              <a:off x="8562904" y="-139309"/>
              <a:ext cx="780810" cy="214883"/>
            </a:xfrm>
            <a:custGeom>
              <a:avLst/>
              <a:gdLst/>
              <a:ahLst/>
              <a:cxnLst/>
              <a:rect l="l" t="t" r="r" b="b"/>
              <a:pathLst>
                <a:path w="17744" h="4883" extrusionOk="0">
                  <a:moveTo>
                    <a:pt x="14386" y="1"/>
                  </a:moveTo>
                  <a:cubicBezTo>
                    <a:pt x="13536" y="1"/>
                    <a:pt x="12733" y="86"/>
                    <a:pt x="12350" y="127"/>
                  </a:cubicBezTo>
                  <a:cubicBezTo>
                    <a:pt x="8814" y="508"/>
                    <a:pt x="5349" y="1449"/>
                    <a:pt x="1813" y="1925"/>
                  </a:cubicBezTo>
                  <a:cubicBezTo>
                    <a:pt x="0" y="2176"/>
                    <a:pt x="294" y="4882"/>
                    <a:pt x="1984" y="4882"/>
                  </a:cubicBezTo>
                  <a:cubicBezTo>
                    <a:pt x="2059" y="4882"/>
                    <a:pt x="2137" y="4877"/>
                    <a:pt x="2218" y="4866"/>
                  </a:cubicBezTo>
                  <a:lnTo>
                    <a:pt x="8980" y="3937"/>
                  </a:lnTo>
                  <a:cubicBezTo>
                    <a:pt x="10921" y="3675"/>
                    <a:pt x="12850" y="3663"/>
                    <a:pt x="14755" y="3175"/>
                  </a:cubicBezTo>
                  <a:cubicBezTo>
                    <a:pt x="15469" y="2985"/>
                    <a:pt x="16839" y="2711"/>
                    <a:pt x="17184" y="1925"/>
                  </a:cubicBezTo>
                  <a:cubicBezTo>
                    <a:pt x="17743" y="699"/>
                    <a:pt x="16779" y="223"/>
                    <a:pt x="15553" y="68"/>
                  </a:cubicBezTo>
                  <a:cubicBezTo>
                    <a:pt x="15178" y="19"/>
                    <a:pt x="14777" y="1"/>
                    <a:pt x="14386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5"/>
            <p:cNvSpPr/>
            <p:nvPr/>
          </p:nvSpPr>
          <p:spPr>
            <a:xfrm rot="-1931420">
              <a:off x="8686924" y="-282958"/>
              <a:ext cx="230582" cy="202869"/>
            </a:xfrm>
            <a:custGeom>
              <a:avLst/>
              <a:gdLst/>
              <a:ahLst/>
              <a:cxnLst/>
              <a:rect l="l" t="t" r="r" b="b"/>
              <a:pathLst>
                <a:path w="5240" h="4610" extrusionOk="0">
                  <a:moveTo>
                    <a:pt x="2586" y="0"/>
                  </a:moveTo>
                  <a:cubicBezTo>
                    <a:pt x="2291" y="0"/>
                    <a:pt x="1997" y="56"/>
                    <a:pt x="1727" y="174"/>
                  </a:cubicBezTo>
                  <a:cubicBezTo>
                    <a:pt x="548" y="674"/>
                    <a:pt x="1" y="2019"/>
                    <a:pt x="501" y="3198"/>
                  </a:cubicBezTo>
                  <a:cubicBezTo>
                    <a:pt x="866" y="4081"/>
                    <a:pt x="1719" y="4610"/>
                    <a:pt x="2619" y="4610"/>
                  </a:cubicBezTo>
                  <a:cubicBezTo>
                    <a:pt x="2921" y="4610"/>
                    <a:pt x="3229" y="4550"/>
                    <a:pt x="3525" y="4424"/>
                  </a:cubicBezTo>
                  <a:cubicBezTo>
                    <a:pt x="4692" y="3924"/>
                    <a:pt x="5239" y="2567"/>
                    <a:pt x="4739" y="1400"/>
                  </a:cubicBezTo>
                  <a:cubicBezTo>
                    <a:pt x="4407" y="521"/>
                    <a:pt x="3488" y="0"/>
                    <a:pt x="2586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5"/>
            <p:cNvSpPr/>
            <p:nvPr/>
          </p:nvSpPr>
          <p:spPr>
            <a:xfrm rot="-1931420">
              <a:off x="8960566" y="46226"/>
              <a:ext cx="219053" cy="202825"/>
            </a:xfrm>
            <a:custGeom>
              <a:avLst/>
              <a:gdLst/>
              <a:ahLst/>
              <a:cxnLst/>
              <a:rect l="l" t="t" r="r" b="b"/>
              <a:pathLst>
                <a:path w="4978" h="4609" extrusionOk="0">
                  <a:moveTo>
                    <a:pt x="2579" y="1"/>
                  </a:moveTo>
                  <a:cubicBezTo>
                    <a:pt x="2286" y="1"/>
                    <a:pt x="1995" y="56"/>
                    <a:pt x="1727" y="172"/>
                  </a:cubicBezTo>
                  <a:cubicBezTo>
                    <a:pt x="548" y="673"/>
                    <a:pt x="0" y="2030"/>
                    <a:pt x="500" y="3197"/>
                  </a:cubicBezTo>
                  <a:cubicBezTo>
                    <a:pt x="866" y="4079"/>
                    <a:pt x="1719" y="4608"/>
                    <a:pt x="2619" y="4608"/>
                  </a:cubicBezTo>
                  <a:cubicBezTo>
                    <a:pt x="2921" y="4608"/>
                    <a:pt x="3228" y="4549"/>
                    <a:pt x="3525" y="4423"/>
                  </a:cubicBezTo>
                  <a:cubicBezTo>
                    <a:pt x="4072" y="4185"/>
                    <a:pt x="4501" y="3744"/>
                    <a:pt x="4751" y="3197"/>
                  </a:cubicBezTo>
                  <a:cubicBezTo>
                    <a:pt x="4977" y="2613"/>
                    <a:pt x="4965" y="1970"/>
                    <a:pt x="4739" y="1399"/>
                  </a:cubicBezTo>
                  <a:cubicBezTo>
                    <a:pt x="4406" y="527"/>
                    <a:pt x="3483" y="1"/>
                    <a:pt x="257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5"/>
            <p:cNvSpPr/>
            <p:nvPr/>
          </p:nvSpPr>
          <p:spPr>
            <a:xfrm rot="-1931420">
              <a:off x="8695003" y="-222083"/>
              <a:ext cx="225521" cy="144429"/>
            </a:xfrm>
            <a:custGeom>
              <a:avLst/>
              <a:gdLst/>
              <a:ahLst/>
              <a:cxnLst/>
              <a:rect l="l" t="t" r="r" b="b"/>
              <a:pathLst>
                <a:path w="5125" h="3282" extrusionOk="0">
                  <a:moveTo>
                    <a:pt x="743" y="1"/>
                  </a:moveTo>
                  <a:cubicBezTo>
                    <a:pt x="0" y="1607"/>
                    <a:pt x="1255" y="3281"/>
                    <a:pt x="2831" y="3281"/>
                  </a:cubicBezTo>
                  <a:cubicBezTo>
                    <a:pt x="3124" y="3281"/>
                    <a:pt x="3428" y="3223"/>
                    <a:pt x="3732" y="3096"/>
                  </a:cubicBezTo>
                  <a:cubicBezTo>
                    <a:pt x="4280" y="2846"/>
                    <a:pt x="4720" y="2406"/>
                    <a:pt x="4958" y="1858"/>
                  </a:cubicBezTo>
                  <a:cubicBezTo>
                    <a:pt x="5065" y="1572"/>
                    <a:pt x="5125" y="1275"/>
                    <a:pt x="5125" y="977"/>
                  </a:cubicBezTo>
                  <a:lnTo>
                    <a:pt x="5125" y="977"/>
                  </a:lnTo>
                  <a:cubicBezTo>
                    <a:pt x="4542" y="1348"/>
                    <a:pt x="3867" y="1575"/>
                    <a:pt x="3188" y="1575"/>
                  </a:cubicBezTo>
                  <a:cubicBezTo>
                    <a:pt x="2952" y="1575"/>
                    <a:pt x="2715" y="1547"/>
                    <a:pt x="2482" y="1489"/>
                  </a:cubicBezTo>
                  <a:cubicBezTo>
                    <a:pt x="1708" y="1275"/>
                    <a:pt x="1077" y="727"/>
                    <a:pt x="74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5"/>
            <p:cNvSpPr/>
            <p:nvPr/>
          </p:nvSpPr>
          <p:spPr>
            <a:xfrm rot="-1931420">
              <a:off x="8960508" y="95523"/>
              <a:ext cx="232342" cy="154066"/>
            </a:xfrm>
            <a:custGeom>
              <a:avLst/>
              <a:gdLst/>
              <a:ahLst/>
              <a:cxnLst/>
              <a:rect l="l" t="t" r="r" b="b"/>
              <a:pathLst>
                <a:path w="5280" h="3501" extrusionOk="0">
                  <a:moveTo>
                    <a:pt x="981" y="0"/>
                  </a:moveTo>
                  <a:lnTo>
                    <a:pt x="981" y="0"/>
                  </a:lnTo>
                  <a:cubicBezTo>
                    <a:pt x="1" y="1617"/>
                    <a:pt x="1269" y="3501"/>
                    <a:pt x="2934" y="3501"/>
                  </a:cubicBezTo>
                  <a:cubicBezTo>
                    <a:pt x="3231" y="3501"/>
                    <a:pt x="3540" y="3441"/>
                    <a:pt x="3851" y="3310"/>
                  </a:cubicBezTo>
                  <a:cubicBezTo>
                    <a:pt x="4398" y="3072"/>
                    <a:pt x="4827" y="2631"/>
                    <a:pt x="5065" y="2084"/>
                  </a:cubicBezTo>
                  <a:cubicBezTo>
                    <a:pt x="5232" y="1691"/>
                    <a:pt x="5279" y="1262"/>
                    <a:pt x="5208" y="845"/>
                  </a:cubicBezTo>
                  <a:lnTo>
                    <a:pt x="5208" y="845"/>
                  </a:lnTo>
                  <a:cubicBezTo>
                    <a:pt x="4791" y="1310"/>
                    <a:pt x="4101" y="1512"/>
                    <a:pt x="3470" y="1536"/>
                  </a:cubicBezTo>
                  <a:cubicBezTo>
                    <a:pt x="3412" y="1538"/>
                    <a:pt x="3353" y="1539"/>
                    <a:pt x="3295" y="1539"/>
                  </a:cubicBezTo>
                  <a:cubicBezTo>
                    <a:pt x="2743" y="1539"/>
                    <a:pt x="2182" y="1433"/>
                    <a:pt x="1719" y="1131"/>
                  </a:cubicBezTo>
                  <a:cubicBezTo>
                    <a:pt x="1326" y="869"/>
                    <a:pt x="1053" y="464"/>
                    <a:pt x="981" y="0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5"/>
            <p:cNvSpPr/>
            <p:nvPr/>
          </p:nvSpPr>
          <p:spPr>
            <a:xfrm rot="-1931420">
              <a:off x="8582432" y="-74875"/>
              <a:ext cx="761536" cy="150150"/>
            </a:xfrm>
            <a:custGeom>
              <a:avLst/>
              <a:gdLst/>
              <a:ahLst/>
              <a:cxnLst/>
              <a:rect l="l" t="t" r="r" b="b"/>
              <a:pathLst>
                <a:path w="17306" h="3412" extrusionOk="0">
                  <a:moveTo>
                    <a:pt x="17306" y="1"/>
                  </a:moveTo>
                  <a:cubicBezTo>
                    <a:pt x="14543" y="310"/>
                    <a:pt x="11781" y="644"/>
                    <a:pt x="9043" y="1144"/>
                  </a:cubicBezTo>
                  <a:cubicBezTo>
                    <a:pt x="7522" y="1426"/>
                    <a:pt x="5946" y="1754"/>
                    <a:pt x="4412" y="1754"/>
                  </a:cubicBezTo>
                  <a:cubicBezTo>
                    <a:pt x="3484" y="1754"/>
                    <a:pt x="2572" y="1634"/>
                    <a:pt x="1697" y="1310"/>
                  </a:cubicBezTo>
                  <a:lnTo>
                    <a:pt x="1685" y="477"/>
                  </a:lnTo>
                  <a:lnTo>
                    <a:pt x="1685" y="477"/>
                  </a:lnTo>
                  <a:cubicBezTo>
                    <a:pt x="1" y="830"/>
                    <a:pt x="307" y="3411"/>
                    <a:pt x="1958" y="3411"/>
                  </a:cubicBezTo>
                  <a:cubicBezTo>
                    <a:pt x="2035" y="3411"/>
                    <a:pt x="2114" y="3406"/>
                    <a:pt x="2197" y="3394"/>
                  </a:cubicBezTo>
                  <a:lnTo>
                    <a:pt x="8971" y="2477"/>
                  </a:lnTo>
                  <a:cubicBezTo>
                    <a:pt x="10888" y="2203"/>
                    <a:pt x="12829" y="2191"/>
                    <a:pt x="14722" y="1703"/>
                  </a:cubicBezTo>
                  <a:cubicBezTo>
                    <a:pt x="15448" y="1513"/>
                    <a:pt x="16806" y="1239"/>
                    <a:pt x="17151" y="453"/>
                  </a:cubicBezTo>
                  <a:cubicBezTo>
                    <a:pt x="17222" y="310"/>
                    <a:pt x="17282" y="155"/>
                    <a:pt x="17306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15"/>
          <p:cNvGrpSpPr/>
          <p:nvPr/>
        </p:nvGrpSpPr>
        <p:grpSpPr>
          <a:xfrm rot="-1182744">
            <a:off x="7736378" y="-359939"/>
            <a:ext cx="1769033" cy="1690522"/>
            <a:chOff x="7812689" y="-9317"/>
            <a:chExt cx="1769029" cy="1690517"/>
          </a:xfrm>
        </p:grpSpPr>
        <p:sp>
          <p:nvSpPr>
            <p:cNvPr id="274" name="Google Shape;274;p15"/>
            <p:cNvSpPr/>
            <p:nvPr/>
          </p:nvSpPr>
          <p:spPr>
            <a:xfrm rot="-1931420">
              <a:off x="7986489" y="122016"/>
              <a:ext cx="743187" cy="866968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 rot="-1931420">
              <a:off x="8021765" y="187894"/>
              <a:ext cx="707323" cy="796514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 rot="-1931420">
              <a:off x="8184094" y="797782"/>
              <a:ext cx="251660" cy="275171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 rot="-1931420">
              <a:off x="8240293" y="963537"/>
              <a:ext cx="124752" cy="127442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 rot="-1931420">
              <a:off x="8560209" y="403586"/>
              <a:ext cx="860854" cy="851566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 rot="-1931420">
              <a:off x="8579891" y="512087"/>
              <a:ext cx="284003" cy="182890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 rot="-1931420">
              <a:off x="8605324" y="536309"/>
              <a:ext cx="854033" cy="705817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 rot="-1931420">
              <a:off x="8431006" y="1318801"/>
              <a:ext cx="315202" cy="301619"/>
            </a:xfrm>
            <a:custGeom>
              <a:avLst/>
              <a:gdLst/>
              <a:ahLst/>
              <a:cxnLst/>
              <a:rect l="l" t="t" r="r" b="b"/>
              <a:pathLst>
                <a:path w="7163" h="6854" extrusionOk="0">
                  <a:moveTo>
                    <a:pt x="4996" y="1"/>
                  </a:moveTo>
                  <a:cubicBezTo>
                    <a:pt x="4741" y="1"/>
                    <a:pt x="4478" y="109"/>
                    <a:pt x="4247" y="368"/>
                  </a:cubicBezTo>
                  <a:cubicBezTo>
                    <a:pt x="3831" y="833"/>
                    <a:pt x="3426" y="1297"/>
                    <a:pt x="3021" y="1773"/>
                  </a:cubicBezTo>
                  <a:cubicBezTo>
                    <a:pt x="2854" y="1607"/>
                    <a:pt x="2676" y="1440"/>
                    <a:pt x="2509" y="1273"/>
                  </a:cubicBezTo>
                  <a:cubicBezTo>
                    <a:pt x="2278" y="1039"/>
                    <a:pt x="2019" y="941"/>
                    <a:pt x="1769" y="941"/>
                  </a:cubicBezTo>
                  <a:cubicBezTo>
                    <a:pt x="942" y="941"/>
                    <a:pt x="220" y="2025"/>
                    <a:pt x="961" y="2821"/>
                  </a:cubicBezTo>
                  <a:cubicBezTo>
                    <a:pt x="1176" y="3059"/>
                    <a:pt x="1414" y="3285"/>
                    <a:pt x="1652" y="3524"/>
                  </a:cubicBezTo>
                  <a:cubicBezTo>
                    <a:pt x="1271" y="4024"/>
                    <a:pt x="914" y="4548"/>
                    <a:pt x="580" y="5083"/>
                  </a:cubicBezTo>
                  <a:cubicBezTo>
                    <a:pt x="0" y="6012"/>
                    <a:pt x="816" y="6853"/>
                    <a:pt x="1663" y="6853"/>
                  </a:cubicBezTo>
                  <a:cubicBezTo>
                    <a:pt x="2033" y="6853"/>
                    <a:pt x="2408" y="6693"/>
                    <a:pt x="2676" y="6310"/>
                  </a:cubicBezTo>
                  <a:lnTo>
                    <a:pt x="3474" y="5167"/>
                  </a:lnTo>
                  <a:cubicBezTo>
                    <a:pt x="3950" y="5560"/>
                    <a:pt x="4426" y="5941"/>
                    <a:pt x="4926" y="6322"/>
                  </a:cubicBezTo>
                  <a:cubicBezTo>
                    <a:pt x="5128" y="6471"/>
                    <a:pt x="5332" y="6535"/>
                    <a:pt x="5525" y="6535"/>
                  </a:cubicBezTo>
                  <a:cubicBezTo>
                    <a:pt x="6472" y="6535"/>
                    <a:pt x="7163" y="4988"/>
                    <a:pt x="6105" y="4286"/>
                  </a:cubicBezTo>
                  <a:cubicBezTo>
                    <a:pt x="5664" y="3988"/>
                    <a:pt x="5212" y="3655"/>
                    <a:pt x="4795" y="3321"/>
                  </a:cubicBezTo>
                  <a:cubicBezTo>
                    <a:pt x="5140" y="2869"/>
                    <a:pt x="5486" y="2416"/>
                    <a:pt x="5843" y="1976"/>
                  </a:cubicBezTo>
                  <a:cubicBezTo>
                    <a:pt x="6552" y="1131"/>
                    <a:pt x="5818" y="1"/>
                    <a:pt x="49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5"/>
            <p:cNvSpPr/>
            <p:nvPr/>
          </p:nvSpPr>
          <p:spPr>
            <a:xfrm rot="-1931420">
              <a:off x="8445209" y="1368098"/>
              <a:ext cx="293200" cy="254004"/>
            </a:xfrm>
            <a:custGeom>
              <a:avLst/>
              <a:gdLst/>
              <a:ahLst/>
              <a:cxnLst/>
              <a:rect l="l" t="t" r="r" b="b"/>
              <a:pathLst>
                <a:path w="6663" h="5772" extrusionOk="0">
                  <a:moveTo>
                    <a:pt x="1268" y="1"/>
                  </a:moveTo>
                  <a:cubicBezTo>
                    <a:pt x="696" y="310"/>
                    <a:pt x="375" y="1120"/>
                    <a:pt x="958" y="1739"/>
                  </a:cubicBezTo>
                  <a:cubicBezTo>
                    <a:pt x="1185" y="1977"/>
                    <a:pt x="1411" y="2204"/>
                    <a:pt x="1649" y="2442"/>
                  </a:cubicBezTo>
                  <a:cubicBezTo>
                    <a:pt x="1280" y="2954"/>
                    <a:pt x="911" y="3466"/>
                    <a:pt x="589" y="4001"/>
                  </a:cubicBezTo>
                  <a:cubicBezTo>
                    <a:pt x="1" y="4930"/>
                    <a:pt x="820" y="5772"/>
                    <a:pt x="1666" y="5772"/>
                  </a:cubicBezTo>
                  <a:cubicBezTo>
                    <a:pt x="2035" y="5772"/>
                    <a:pt x="2409" y="5611"/>
                    <a:pt x="2673" y="5228"/>
                  </a:cubicBezTo>
                  <a:lnTo>
                    <a:pt x="3471" y="4085"/>
                  </a:lnTo>
                  <a:cubicBezTo>
                    <a:pt x="3947" y="4478"/>
                    <a:pt x="4423" y="4871"/>
                    <a:pt x="4923" y="5240"/>
                  </a:cubicBezTo>
                  <a:cubicBezTo>
                    <a:pt x="5126" y="5392"/>
                    <a:pt x="5330" y="5457"/>
                    <a:pt x="5524" y="5457"/>
                  </a:cubicBezTo>
                  <a:cubicBezTo>
                    <a:pt x="6150" y="5457"/>
                    <a:pt x="6662" y="4772"/>
                    <a:pt x="6626" y="4109"/>
                  </a:cubicBezTo>
                  <a:cubicBezTo>
                    <a:pt x="6126" y="3990"/>
                    <a:pt x="5626" y="3811"/>
                    <a:pt x="5161" y="3585"/>
                  </a:cubicBezTo>
                  <a:cubicBezTo>
                    <a:pt x="3566" y="2799"/>
                    <a:pt x="2387" y="1382"/>
                    <a:pt x="12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" name="Google Shape;283;p15"/>
          <p:cNvGrpSpPr/>
          <p:nvPr/>
        </p:nvGrpSpPr>
        <p:grpSpPr>
          <a:xfrm rot="1070396">
            <a:off x="238125" y="628198"/>
            <a:ext cx="396340" cy="346078"/>
            <a:chOff x="172325" y="562000"/>
            <a:chExt cx="1712584" cy="1495403"/>
          </a:xfrm>
        </p:grpSpPr>
        <p:sp>
          <p:nvSpPr>
            <p:cNvPr id="284" name="Google Shape;284;p15"/>
            <p:cNvSpPr/>
            <p:nvPr/>
          </p:nvSpPr>
          <p:spPr>
            <a:xfrm>
              <a:off x="172325" y="562000"/>
              <a:ext cx="1712584" cy="610612"/>
            </a:xfrm>
            <a:custGeom>
              <a:avLst/>
              <a:gdLst/>
              <a:ahLst/>
              <a:cxnLst/>
              <a:rect l="l" t="t" r="r" b="b"/>
              <a:pathLst>
                <a:path w="14610" h="5209" extrusionOk="0">
                  <a:moveTo>
                    <a:pt x="11552" y="1"/>
                  </a:moveTo>
                  <a:cubicBezTo>
                    <a:pt x="8221" y="1"/>
                    <a:pt x="4891" y="370"/>
                    <a:pt x="1560" y="517"/>
                  </a:cubicBezTo>
                  <a:cubicBezTo>
                    <a:pt x="1" y="587"/>
                    <a:pt x="200" y="5208"/>
                    <a:pt x="1739" y="5208"/>
                  </a:cubicBezTo>
                  <a:cubicBezTo>
                    <a:pt x="1751" y="5208"/>
                    <a:pt x="1763" y="5208"/>
                    <a:pt x="1775" y="5208"/>
                  </a:cubicBezTo>
                  <a:lnTo>
                    <a:pt x="7406" y="4958"/>
                  </a:lnTo>
                  <a:lnTo>
                    <a:pt x="11395" y="4791"/>
                  </a:lnTo>
                  <a:cubicBezTo>
                    <a:pt x="11462" y="4788"/>
                    <a:pt x="11534" y="4786"/>
                    <a:pt x="11607" y="4786"/>
                  </a:cubicBezTo>
                  <a:cubicBezTo>
                    <a:pt x="11843" y="4786"/>
                    <a:pt x="12107" y="4799"/>
                    <a:pt x="12374" y="4799"/>
                  </a:cubicBezTo>
                  <a:cubicBezTo>
                    <a:pt x="12924" y="4799"/>
                    <a:pt x="13487" y="4745"/>
                    <a:pt x="13836" y="4410"/>
                  </a:cubicBezTo>
                  <a:cubicBezTo>
                    <a:pt x="14610" y="3696"/>
                    <a:pt x="14395" y="1767"/>
                    <a:pt x="14002" y="898"/>
                  </a:cubicBezTo>
                  <a:cubicBezTo>
                    <a:pt x="13741" y="302"/>
                    <a:pt x="13431" y="112"/>
                    <a:pt x="12990" y="40"/>
                  </a:cubicBezTo>
                  <a:cubicBezTo>
                    <a:pt x="12705" y="17"/>
                    <a:pt x="12419" y="5"/>
                    <a:pt x="12133" y="5"/>
                  </a:cubicBezTo>
                  <a:cubicBezTo>
                    <a:pt x="11939" y="2"/>
                    <a:pt x="11746" y="1"/>
                    <a:pt x="11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186274" y="1447143"/>
              <a:ext cx="1693008" cy="610260"/>
            </a:xfrm>
            <a:custGeom>
              <a:avLst/>
              <a:gdLst/>
              <a:ahLst/>
              <a:cxnLst/>
              <a:rect l="l" t="t" r="r" b="b"/>
              <a:pathLst>
                <a:path w="14443" h="5206" extrusionOk="0">
                  <a:moveTo>
                    <a:pt x="13042" y="1"/>
                  </a:moveTo>
                  <a:cubicBezTo>
                    <a:pt x="13025" y="1"/>
                    <a:pt x="13008" y="1"/>
                    <a:pt x="12991" y="2"/>
                  </a:cubicBezTo>
                  <a:lnTo>
                    <a:pt x="11800" y="50"/>
                  </a:lnTo>
                  <a:lnTo>
                    <a:pt x="1561" y="514"/>
                  </a:lnTo>
                  <a:cubicBezTo>
                    <a:pt x="1" y="585"/>
                    <a:pt x="188" y="5206"/>
                    <a:pt x="1739" y="5206"/>
                  </a:cubicBezTo>
                  <a:cubicBezTo>
                    <a:pt x="1751" y="5206"/>
                    <a:pt x="1763" y="5206"/>
                    <a:pt x="1775" y="5205"/>
                  </a:cubicBezTo>
                  <a:lnTo>
                    <a:pt x="7406" y="4955"/>
                  </a:lnTo>
                  <a:cubicBezTo>
                    <a:pt x="8788" y="4896"/>
                    <a:pt x="10300" y="4824"/>
                    <a:pt x="11717" y="4765"/>
                  </a:cubicBezTo>
                  <a:cubicBezTo>
                    <a:pt x="12693" y="4717"/>
                    <a:pt x="13729" y="4824"/>
                    <a:pt x="14110" y="3717"/>
                  </a:cubicBezTo>
                  <a:cubicBezTo>
                    <a:pt x="14416" y="2882"/>
                    <a:pt x="14442" y="1"/>
                    <a:pt x="13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177600" y="635029"/>
              <a:ext cx="1685038" cy="538989"/>
            </a:xfrm>
            <a:custGeom>
              <a:avLst/>
              <a:gdLst/>
              <a:ahLst/>
              <a:cxnLst/>
              <a:rect l="l" t="t" r="r" b="b"/>
              <a:pathLst>
                <a:path w="14375" h="4598" extrusionOk="0">
                  <a:moveTo>
                    <a:pt x="1182" y="1"/>
                  </a:moveTo>
                  <a:cubicBezTo>
                    <a:pt x="0" y="674"/>
                    <a:pt x="273" y="4597"/>
                    <a:pt x="1698" y="4597"/>
                  </a:cubicBezTo>
                  <a:cubicBezTo>
                    <a:pt x="1708" y="4597"/>
                    <a:pt x="1719" y="4597"/>
                    <a:pt x="1730" y="4597"/>
                  </a:cubicBezTo>
                  <a:lnTo>
                    <a:pt x="7361" y="4347"/>
                  </a:lnTo>
                  <a:lnTo>
                    <a:pt x="11350" y="4168"/>
                  </a:lnTo>
                  <a:cubicBezTo>
                    <a:pt x="11417" y="4165"/>
                    <a:pt x="11489" y="4163"/>
                    <a:pt x="11562" y="4163"/>
                  </a:cubicBezTo>
                  <a:cubicBezTo>
                    <a:pt x="11798" y="4163"/>
                    <a:pt x="12062" y="4176"/>
                    <a:pt x="12329" y="4176"/>
                  </a:cubicBezTo>
                  <a:cubicBezTo>
                    <a:pt x="12879" y="4176"/>
                    <a:pt x="13442" y="4122"/>
                    <a:pt x="13791" y="3787"/>
                  </a:cubicBezTo>
                  <a:cubicBezTo>
                    <a:pt x="14291" y="3334"/>
                    <a:pt x="14374" y="2382"/>
                    <a:pt x="14279" y="1525"/>
                  </a:cubicBezTo>
                  <a:lnTo>
                    <a:pt x="14279" y="1525"/>
                  </a:lnTo>
                  <a:cubicBezTo>
                    <a:pt x="11338" y="2525"/>
                    <a:pt x="8123" y="2668"/>
                    <a:pt x="4992" y="2668"/>
                  </a:cubicBezTo>
                  <a:cubicBezTo>
                    <a:pt x="4016" y="2668"/>
                    <a:pt x="2980" y="2632"/>
                    <a:pt x="2146" y="2120"/>
                  </a:cubicBezTo>
                  <a:cubicBezTo>
                    <a:pt x="1444" y="1680"/>
                    <a:pt x="980" y="763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186040" y="1510091"/>
              <a:ext cx="1672378" cy="547312"/>
            </a:xfrm>
            <a:custGeom>
              <a:avLst/>
              <a:gdLst/>
              <a:ahLst/>
              <a:cxnLst/>
              <a:rect l="l" t="t" r="r" b="b"/>
              <a:pathLst>
                <a:path w="14267" h="4669" extrusionOk="0">
                  <a:moveTo>
                    <a:pt x="1372" y="1"/>
                  </a:moveTo>
                  <a:lnTo>
                    <a:pt x="1372" y="1"/>
                  </a:lnTo>
                  <a:cubicBezTo>
                    <a:pt x="0" y="403"/>
                    <a:pt x="238" y="4669"/>
                    <a:pt x="1722" y="4669"/>
                  </a:cubicBezTo>
                  <a:cubicBezTo>
                    <a:pt x="1732" y="4669"/>
                    <a:pt x="1743" y="4669"/>
                    <a:pt x="1753" y="4668"/>
                  </a:cubicBezTo>
                  <a:lnTo>
                    <a:pt x="7397" y="4418"/>
                  </a:lnTo>
                  <a:cubicBezTo>
                    <a:pt x="8778" y="4359"/>
                    <a:pt x="10290" y="4287"/>
                    <a:pt x="11719" y="4228"/>
                  </a:cubicBezTo>
                  <a:cubicBezTo>
                    <a:pt x="12695" y="4192"/>
                    <a:pt x="13731" y="4299"/>
                    <a:pt x="14112" y="3192"/>
                  </a:cubicBezTo>
                  <a:cubicBezTo>
                    <a:pt x="14207" y="2858"/>
                    <a:pt x="14255" y="2525"/>
                    <a:pt x="14266" y="2192"/>
                  </a:cubicBezTo>
                  <a:lnTo>
                    <a:pt x="14266" y="2192"/>
                  </a:lnTo>
                  <a:cubicBezTo>
                    <a:pt x="12488" y="2567"/>
                    <a:pt x="10682" y="2755"/>
                    <a:pt x="8874" y="2755"/>
                  </a:cubicBezTo>
                  <a:cubicBezTo>
                    <a:pt x="7753" y="2755"/>
                    <a:pt x="6632" y="2683"/>
                    <a:pt x="5515" y="2537"/>
                  </a:cubicBezTo>
                  <a:cubicBezTo>
                    <a:pt x="4587" y="2418"/>
                    <a:pt x="3646" y="2239"/>
                    <a:pt x="2836" y="1763"/>
                  </a:cubicBezTo>
                  <a:cubicBezTo>
                    <a:pt x="2158" y="1370"/>
                    <a:pt x="1586" y="739"/>
                    <a:pt x="1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" name="Google Shape;288;p15"/>
          <p:cNvGrpSpPr/>
          <p:nvPr/>
        </p:nvGrpSpPr>
        <p:grpSpPr>
          <a:xfrm rot="-822690">
            <a:off x="715069" y="288596"/>
            <a:ext cx="341248" cy="354185"/>
            <a:chOff x="614950" y="1682850"/>
            <a:chExt cx="438175" cy="454900"/>
          </a:xfrm>
        </p:grpSpPr>
        <p:sp>
          <p:nvSpPr>
            <p:cNvPr id="289" name="Google Shape;289;p15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5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Google Shape;292;p15"/>
          <p:cNvSpPr txBox="1">
            <a:spLocks noGrp="1"/>
          </p:cNvSpPr>
          <p:nvPr>
            <p:ph type="subTitle" idx="1"/>
          </p:nvPr>
        </p:nvSpPr>
        <p:spPr>
          <a:xfrm>
            <a:off x="1279200" y="1423950"/>
            <a:ext cx="6585600" cy="22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5"/>
          <p:cNvSpPr txBox="1">
            <a:spLocks noGrp="1"/>
          </p:cNvSpPr>
          <p:nvPr>
            <p:ph type="title"/>
          </p:nvPr>
        </p:nvSpPr>
        <p:spPr>
          <a:xfrm>
            <a:off x="3168900" y="3848300"/>
            <a:ext cx="4695900" cy="3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23103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29"/>
            <a:ext cx="9153602" cy="5610194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45162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088725" y="2571750"/>
            <a:ext cx="1752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3697500" y="2571750"/>
            <a:ext cx="1752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6302675" y="2571750"/>
            <a:ext cx="1752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914875" y="3066875"/>
            <a:ext cx="21003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3521850" y="3066875"/>
            <a:ext cx="21003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6128825" y="3066875"/>
            <a:ext cx="21003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7736841" y="4591614"/>
            <a:ext cx="222571" cy="21061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6"/>
          <p:cNvSpPr/>
          <p:nvPr/>
        </p:nvSpPr>
        <p:spPr>
          <a:xfrm rot="-7207332">
            <a:off x="760956" y="1824067"/>
            <a:ext cx="231437" cy="219006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79943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solidFill>
          <a:schemeClr val="lt1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7"/>
          <p:cNvSpPr/>
          <p:nvPr/>
        </p:nvSpPr>
        <p:spPr>
          <a:xfrm flipH="1">
            <a:off x="-1072400" y="2061439"/>
            <a:ext cx="3821326" cy="3077949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7"/>
          <p:cNvSpPr/>
          <p:nvPr/>
        </p:nvSpPr>
        <p:spPr>
          <a:xfrm rot="10800000" flipH="1">
            <a:off x="2695664" y="-34373"/>
            <a:ext cx="6448336" cy="233256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7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43281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09" name="Google Shape;309;p17"/>
          <p:cNvSpPr txBox="1">
            <a:spLocks noGrp="1"/>
          </p:cNvSpPr>
          <p:nvPr>
            <p:ph type="subTitle" idx="1"/>
          </p:nvPr>
        </p:nvSpPr>
        <p:spPr>
          <a:xfrm>
            <a:off x="1804607" y="1538300"/>
            <a:ext cx="1657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0" name="Google Shape;310;p17"/>
          <p:cNvSpPr txBox="1">
            <a:spLocks noGrp="1"/>
          </p:cNvSpPr>
          <p:nvPr>
            <p:ph type="subTitle" idx="2"/>
          </p:nvPr>
        </p:nvSpPr>
        <p:spPr>
          <a:xfrm>
            <a:off x="1806310" y="3195768"/>
            <a:ext cx="1657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subTitle" idx="3"/>
          </p:nvPr>
        </p:nvSpPr>
        <p:spPr>
          <a:xfrm>
            <a:off x="5677924" y="3195642"/>
            <a:ext cx="16242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2" name="Google Shape;312;p17"/>
          <p:cNvSpPr txBox="1">
            <a:spLocks noGrp="1"/>
          </p:cNvSpPr>
          <p:nvPr>
            <p:ph type="subTitle" idx="4"/>
          </p:nvPr>
        </p:nvSpPr>
        <p:spPr>
          <a:xfrm>
            <a:off x="1053525" y="2033425"/>
            <a:ext cx="2411100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7"/>
          <p:cNvSpPr txBox="1">
            <a:spLocks noGrp="1"/>
          </p:cNvSpPr>
          <p:nvPr>
            <p:ph type="subTitle" idx="5"/>
          </p:nvPr>
        </p:nvSpPr>
        <p:spPr>
          <a:xfrm>
            <a:off x="1053450" y="3690857"/>
            <a:ext cx="24111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7"/>
          <p:cNvSpPr txBox="1">
            <a:spLocks noGrp="1"/>
          </p:cNvSpPr>
          <p:nvPr>
            <p:ph type="subTitle" idx="6"/>
          </p:nvPr>
        </p:nvSpPr>
        <p:spPr>
          <a:xfrm>
            <a:off x="5675700" y="3690775"/>
            <a:ext cx="24111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7"/>
          <p:cNvSpPr txBox="1">
            <a:spLocks noGrp="1"/>
          </p:cNvSpPr>
          <p:nvPr>
            <p:ph type="subTitle" idx="7"/>
          </p:nvPr>
        </p:nvSpPr>
        <p:spPr>
          <a:xfrm>
            <a:off x="5675700" y="1538300"/>
            <a:ext cx="16242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6" name="Google Shape;316;p17"/>
          <p:cNvSpPr txBox="1">
            <a:spLocks noGrp="1"/>
          </p:cNvSpPr>
          <p:nvPr>
            <p:ph type="subTitle" idx="8"/>
          </p:nvPr>
        </p:nvSpPr>
        <p:spPr>
          <a:xfrm>
            <a:off x="5675700" y="2033430"/>
            <a:ext cx="24111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7"/>
          <p:cNvSpPr/>
          <p:nvPr/>
        </p:nvSpPr>
        <p:spPr>
          <a:xfrm rot="-4086701">
            <a:off x="467197" y="-43100"/>
            <a:ext cx="284297" cy="247096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7"/>
          <p:cNvSpPr/>
          <p:nvPr/>
        </p:nvSpPr>
        <p:spPr>
          <a:xfrm rot="-4086574">
            <a:off x="376761" y="285150"/>
            <a:ext cx="196286" cy="170605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7"/>
          <p:cNvSpPr/>
          <p:nvPr/>
        </p:nvSpPr>
        <p:spPr>
          <a:xfrm rot="-9295189">
            <a:off x="8751585" y="1580481"/>
            <a:ext cx="196285" cy="170604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6324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lt1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8"/>
          <p:cNvSpPr/>
          <p:nvPr/>
        </p:nvSpPr>
        <p:spPr>
          <a:xfrm rot="10800000">
            <a:off x="0" y="10"/>
            <a:ext cx="6448336" cy="233256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8"/>
          <p:cNvSpPr txBox="1">
            <a:spLocks noGrp="1"/>
          </p:cNvSpPr>
          <p:nvPr>
            <p:ph type="title" hasCustomPrompt="1"/>
          </p:nvPr>
        </p:nvSpPr>
        <p:spPr>
          <a:xfrm>
            <a:off x="2125088" y="1012225"/>
            <a:ext cx="4890000" cy="68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23" name="Google Shape;323;p18"/>
          <p:cNvSpPr/>
          <p:nvPr/>
        </p:nvSpPr>
        <p:spPr>
          <a:xfrm>
            <a:off x="5886345" y="3291772"/>
            <a:ext cx="3305284" cy="1851735"/>
          </a:xfrm>
          <a:custGeom>
            <a:avLst/>
            <a:gdLst/>
            <a:ahLst/>
            <a:cxnLst/>
            <a:rect l="l" t="t" r="r" b="b"/>
            <a:pathLst>
              <a:path w="97775" h="54781" extrusionOk="0">
                <a:moveTo>
                  <a:pt x="97774" y="0"/>
                </a:moveTo>
                <a:cubicBezTo>
                  <a:pt x="86952" y="4370"/>
                  <a:pt x="82380" y="20122"/>
                  <a:pt x="76379" y="26634"/>
                </a:cubicBezTo>
                <a:cubicBezTo>
                  <a:pt x="70134" y="33404"/>
                  <a:pt x="56141" y="33809"/>
                  <a:pt x="41131" y="33809"/>
                </a:cubicBezTo>
                <a:cubicBezTo>
                  <a:pt x="39086" y="33809"/>
                  <a:pt x="37023" y="33802"/>
                  <a:pt x="34957" y="33802"/>
                </a:cubicBezTo>
                <a:cubicBezTo>
                  <a:pt x="18836" y="33802"/>
                  <a:pt x="0" y="54781"/>
                  <a:pt x="0" y="54781"/>
                </a:cubicBezTo>
                <a:lnTo>
                  <a:pt x="97774" y="54781"/>
                </a:lnTo>
                <a:lnTo>
                  <a:pt x="9777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8"/>
          <p:cNvSpPr txBox="1">
            <a:spLocks noGrp="1"/>
          </p:cNvSpPr>
          <p:nvPr>
            <p:ph type="subTitle" idx="1"/>
          </p:nvPr>
        </p:nvSpPr>
        <p:spPr>
          <a:xfrm>
            <a:off x="2646050" y="1392654"/>
            <a:ext cx="3852000" cy="4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18"/>
          <p:cNvSpPr txBox="1">
            <a:spLocks noGrp="1"/>
          </p:cNvSpPr>
          <p:nvPr>
            <p:ph type="title" idx="2" hasCustomPrompt="1"/>
          </p:nvPr>
        </p:nvSpPr>
        <p:spPr>
          <a:xfrm>
            <a:off x="2125088" y="2130913"/>
            <a:ext cx="4890000" cy="68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26" name="Google Shape;326;p18"/>
          <p:cNvSpPr txBox="1">
            <a:spLocks noGrp="1"/>
          </p:cNvSpPr>
          <p:nvPr>
            <p:ph type="subTitle" idx="3"/>
          </p:nvPr>
        </p:nvSpPr>
        <p:spPr>
          <a:xfrm>
            <a:off x="1926412" y="2722487"/>
            <a:ext cx="5291100" cy="4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8"/>
          <p:cNvSpPr txBox="1">
            <a:spLocks noGrp="1"/>
          </p:cNvSpPr>
          <p:nvPr>
            <p:ph type="title" idx="4" hasCustomPrompt="1"/>
          </p:nvPr>
        </p:nvSpPr>
        <p:spPr>
          <a:xfrm>
            <a:off x="2125088" y="3252575"/>
            <a:ext cx="4890000" cy="68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28" name="Google Shape;328;p18"/>
          <p:cNvSpPr txBox="1">
            <a:spLocks noGrp="1"/>
          </p:cNvSpPr>
          <p:nvPr>
            <p:ph type="subTitle" idx="5"/>
          </p:nvPr>
        </p:nvSpPr>
        <p:spPr>
          <a:xfrm>
            <a:off x="2645925" y="4077805"/>
            <a:ext cx="3852000" cy="4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8"/>
          <p:cNvSpPr/>
          <p:nvPr/>
        </p:nvSpPr>
        <p:spPr>
          <a:xfrm rot="-4086701">
            <a:off x="6334597" y="368550"/>
            <a:ext cx="284297" cy="247096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8"/>
          <p:cNvSpPr/>
          <p:nvPr/>
        </p:nvSpPr>
        <p:spPr>
          <a:xfrm rot="-4086806">
            <a:off x="5714244" y="4743979"/>
            <a:ext cx="253090" cy="21996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1" name="Google Shape;331;p18"/>
          <p:cNvGrpSpPr/>
          <p:nvPr/>
        </p:nvGrpSpPr>
        <p:grpSpPr>
          <a:xfrm rot="-257086">
            <a:off x="8394633" y="614844"/>
            <a:ext cx="439326" cy="477377"/>
            <a:chOff x="1761950" y="1669000"/>
            <a:chExt cx="482700" cy="529100"/>
          </a:xfrm>
        </p:grpSpPr>
        <p:sp>
          <p:nvSpPr>
            <p:cNvPr id="332" name="Google Shape;332;p18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8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8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" name="Google Shape;335;p18"/>
          <p:cNvGrpSpPr/>
          <p:nvPr/>
        </p:nvGrpSpPr>
        <p:grpSpPr>
          <a:xfrm rot="651154">
            <a:off x="7391679" y="64257"/>
            <a:ext cx="754008" cy="752906"/>
            <a:chOff x="345025" y="221948"/>
            <a:chExt cx="1016224" cy="1014094"/>
          </a:xfrm>
        </p:grpSpPr>
        <p:sp>
          <p:nvSpPr>
            <p:cNvPr id="336" name="Google Shape;336;p18"/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8"/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8"/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9" name="Google Shape;339;p18"/>
          <p:cNvGrpSpPr/>
          <p:nvPr/>
        </p:nvGrpSpPr>
        <p:grpSpPr>
          <a:xfrm rot="-1928199">
            <a:off x="7753170" y="1239521"/>
            <a:ext cx="732066" cy="749458"/>
            <a:chOff x="2797650" y="3803725"/>
            <a:chExt cx="787175" cy="819250"/>
          </a:xfrm>
        </p:grpSpPr>
        <p:sp>
          <p:nvSpPr>
            <p:cNvPr id="340" name="Google Shape;340;p18"/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8"/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8"/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8"/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871079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0"/>
          <p:cNvSpPr txBox="1">
            <a:spLocks noGrp="1"/>
          </p:cNvSpPr>
          <p:nvPr>
            <p:ph type="title"/>
          </p:nvPr>
        </p:nvSpPr>
        <p:spPr>
          <a:xfrm>
            <a:off x="720000" y="1124850"/>
            <a:ext cx="3914700" cy="17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007650"/>
            <a:ext cx="3914700" cy="101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/>
          <p:nvPr/>
        </p:nvSpPr>
        <p:spPr>
          <a:xfrm rot="-2955853">
            <a:off x="730349" y="605541"/>
            <a:ext cx="204276" cy="177548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0"/>
          <p:cNvSpPr/>
          <p:nvPr/>
        </p:nvSpPr>
        <p:spPr>
          <a:xfrm rot="-2955913">
            <a:off x="470823" y="328229"/>
            <a:ext cx="284296" cy="24709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0"/>
          <p:cNvSpPr/>
          <p:nvPr/>
        </p:nvSpPr>
        <p:spPr>
          <a:xfrm rot="10800000" flipH="1">
            <a:off x="6962775" y="70"/>
            <a:ext cx="2181288" cy="5152955"/>
          </a:xfrm>
          <a:custGeom>
            <a:avLst/>
            <a:gdLst/>
            <a:ahLst/>
            <a:cxnLst/>
            <a:rect l="l" t="t" r="r" b="b"/>
            <a:pathLst>
              <a:path w="34625" h="76391" extrusionOk="0">
                <a:moveTo>
                  <a:pt x="34624" y="0"/>
                </a:moveTo>
                <a:lnTo>
                  <a:pt x="10050" y="72"/>
                </a:lnTo>
                <a:cubicBezTo>
                  <a:pt x="10050" y="72"/>
                  <a:pt x="1" y="6370"/>
                  <a:pt x="10050" y="20670"/>
                </a:cubicBezTo>
                <a:cubicBezTo>
                  <a:pt x="20110" y="34969"/>
                  <a:pt x="18979" y="38791"/>
                  <a:pt x="16288" y="51257"/>
                </a:cubicBezTo>
                <a:cubicBezTo>
                  <a:pt x="13598" y="63722"/>
                  <a:pt x="34624" y="76391"/>
                  <a:pt x="34624" y="76391"/>
                </a:cubicBezTo>
                <a:lnTo>
                  <a:pt x="346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46066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1"/>
          <p:cNvSpPr/>
          <p:nvPr/>
        </p:nvSpPr>
        <p:spPr>
          <a:xfrm rot="10800000">
            <a:off x="0" y="-4730"/>
            <a:ext cx="2181288" cy="5152955"/>
          </a:xfrm>
          <a:custGeom>
            <a:avLst/>
            <a:gdLst/>
            <a:ahLst/>
            <a:cxnLst/>
            <a:rect l="l" t="t" r="r" b="b"/>
            <a:pathLst>
              <a:path w="34625" h="76391" extrusionOk="0">
                <a:moveTo>
                  <a:pt x="34624" y="0"/>
                </a:moveTo>
                <a:lnTo>
                  <a:pt x="10050" y="72"/>
                </a:lnTo>
                <a:cubicBezTo>
                  <a:pt x="10050" y="72"/>
                  <a:pt x="1" y="6370"/>
                  <a:pt x="10050" y="20670"/>
                </a:cubicBezTo>
                <a:cubicBezTo>
                  <a:pt x="20110" y="34969"/>
                  <a:pt x="18979" y="38791"/>
                  <a:pt x="16288" y="51257"/>
                </a:cubicBezTo>
                <a:cubicBezTo>
                  <a:pt x="13598" y="63722"/>
                  <a:pt x="34624" y="76391"/>
                  <a:pt x="34624" y="76391"/>
                </a:cubicBezTo>
                <a:lnTo>
                  <a:pt x="346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5067300" cy="7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body" idx="1"/>
          </p:nvPr>
        </p:nvSpPr>
        <p:spPr>
          <a:xfrm>
            <a:off x="723875" y="2069250"/>
            <a:ext cx="2924700" cy="10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2" name="Google Shape;372;p21"/>
          <p:cNvSpPr/>
          <p:nvPr/>
        </p:nvSpPr>
        <p:spPr>
          <a:xfrm rot="930717">
            <a:off x="519435" y="645924"/>
            <a:ext cx="204276" cy="177547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21"/>
          <p:cNvSpPr/>
          <p:nvPr/>
        </p:nvSpPr>
        <p:spPr>
          <a:xfrm rot="-522159">
            <a:off x="8365260" y="593043"/>
            <a:ext cx="204273" cy="177546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21"/>
          <p:cNvSpPr/>
          <p:nvPr/>
        </p:nvSpPr>
        <p:spPr>
          <a:xfrm rot="-522202">
            <a:off x="8111670" y="355619"/>
            <a:ext cx="284296" cy="247091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26889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dk1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6"/>
          <p:cNvSpPr txBox="1">
            <a:spLocks noGrp="1"/>
          </p:cNvSpPr>
          <p:nvPr>
            <p:ph type="subTitle" idx="1"/>
          </p:nvPr>
        </p:nvSpPr>
        <p:spPr>
          <a:xfrm>
            <a:off x="723900" y="1058024"/>
            <a:ext cx="7700100" cy="3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AutoNum type="alphaLcPeriod"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AutoNum type="romanLcPeriod"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AutoNum type="arabicPeriod"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AutoNum type="alphaLcPeriod"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AutoNum type="romanLcPeriod"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94" name="Google Shape;394;p26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6715200" cy="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89478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/>
          <p:nvPr/>
        </p:nvSpPr>
        <p:spPr>
          <a:xfrm flipH="1">
            <a:off x="-109" y="3543300"/>
            <a:ext cx="4314932" cy="1600189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9"/>
          <p:cNvSpPr/>
          <p:nvPr/>
        </p:nvSpPr>
        <p:spPr>
          <a:xfrm rot="10800000" flipH="1">
            <a:off x="3267076" y="11"/>
            <a:ext cx="5876845" cy="1600189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9"/>
          <p:cNvSpPr/>
          <p:nvPr/>
        </p:nvSpPr>
        <p:spPr>
          <a:xfrm rot="2700000" flipH="1">
            <a:off x="5842582" y="1337283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9"/>
          <p:cNvSpPr/>
          <p:nvPr/>
        </p:nvSpPr>
        <p:spPr>
          <a:xfrm rot="2700000" flipH="1">
            <a:off x="1937332" y="3604233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3505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"/>
          <p:cNvSpPr txBox="1">
            <a:spLocks noGrp="1"/>
          </p:cNvSpPr>
          <p:nvPr>
            <p:ph type="body" idx="1"/>
          </p:nvPr>
        </p:nvSpPr>
        <p:spPr>
          <a:xfrm>
            <a:off x="734675" y="2957150"/>
            <a:ext cx="4029000" cy="123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3" name="Google Shape;173;p8"/>
          <p:cNvSpPr/>
          <p:nvPr/>
        </p:nvSpPr>
        <p:spPr>
          <a:xfrm>
            <a:off x="0" y="-120750"/>
            <a:ext cx="9344063" cy="2768673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51846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75" name="Google Shape;175;p8"/>
          <p:cNvSpPr/>
          <p:nvPr/>
        </p:nvSpPr>
        <p:spPr>
          <a:xfrm>
            <a:off x="7482100" y="624540"/>
            <a:ext cx="190026" cy="17982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8"/>
          <p:cNvSpPr/>
          <p:nvPr/>
        </p:nvSpPr>
        <p:spPr>
          <a:xfrm rot="5706286">
            <a:off x="217809" y="4365300"/>
            <a:ext cx="225857" cy="21372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0"/>
          <p:cNvSpPr/>
          <p:nvPr/>
        </p:nvSpPr>
        <p:spPr>
          <a:xfrm>
            <a:off x="0" y="-833075"/>
            <a:ext cx="9143948" cy="5976552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30"/>
          <p:cNvSpPr/>
          <p:nvPr/>
        </p:nvSpPr>
        <p:spPr>
          <a:xfrm rot="2700000" flipH="1">
            <a:off x="1089607" y="2099283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30"/>
          <p:cNvSpPr/>
          <p:nvPr/>
        </p:nvSpPr>
        <p:spPr>
          <a:xfrm rot="2700000" flipH="1">
            <a:off x="8079107" y="1003908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715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1469550" y="1168050"/>
            <a:ext cx="6204900" cy="28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79" name="Google Shape;179;p9"/>
          <p:cNvSpPr/>
          <p:nvPr/>
        </p:nvSpPr>
        <p:spPr>
          <a:xfrm rot="10800000" flipH="1">
            <a:off x="-27469" y="-13780"/>
            <a:ext cx="2028867" cy="1581195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9"/>
          <p:cNvSpPr/>
          <p:nvPr/>
        </p:nvSpPr>
        <p:spPr>
          <a:xfrm flipH="1">
            <a:off x="7142594" y="3576039"/>
            <a:ext cx="2028867" cy="1581195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9"/>
          <p:cNvSpPr/>
          <p:nvPr/>
        </p:nvSpPr>
        <p:spPr>
          <a:xfrm rot="-4460431">
            <a:off x="8269492" y="624627"/>
            <a:ext cx="309032" cy="292436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9"/>
          <p:cNvSpPr/>
          <p:nvPr/>
        </p:nvSpPr>
        <p:spPr>
          <a:xfrm rot="1382476">
            <a:off x="161149" y="4723975"/>
            <a:ext cx="220011" cy="208196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9"/>
          <p:cNvSpPr/>
          <p:nvPr/>
        </p:nvSpPr>
        <p:spPr>
          <a:xfrm rot="-1528383" flipH="1">
            <a:off x="-194133" y="3992116"/>
            <a:ext cx="459574" cy="455460"/>
          </a:xfrm>
          <a:custGeom>
            <a:avLst/>
            <a:gdLst/>
            <a:ahLst/>
            <a:cxnLst/>
            <a:rect l="l" t="t" r="r" b="b"/>
            <a:pathLst>
              <a:path w="16086" h="15942" extrusionOk="0">
                <a:moveTo>
                  <a:pt x="8438" y="1"/>
                </a:moveTo>
                <a:cubicBezTo>
                  <a:pt x="7314" y="1"/>
                  <a:pt x="5811" y="74"/>
                  <a:pt x="5204" y="756"/>
                </a:cubicBezTo>
                <a:cubicBezTo>
                  <a:pt x="4454" y="1590"/>
                  <a:pt x="4775" y="3781"/>
                  <a:pt x="4787" y="4816"/>
                </a:cubicBezTo>
                <a:cubicBezTo>
                  <a:pt x="4787" y="4983"/>
                  <a:pt x="4799" y="5162"/>
                  <a:pt x="4799" y="5328"/>
                </a:cubicBezTo>
                <a:cubicBezTo>
                  <a:pt x="3632" y="5531"/>
                  <a:pt x="2477" y="5781"/>
                  <a:pt x="1346" y="6078"/>
                </a:cubicBezTo>
                <a:cubicBezTo>
                  <a:pt x="929" y="6186"/>
                  <a:pt x="489" y="6317"/>
                  <a:pt x="251" y="6674"/>
                </a:cubicBezTo>
                <a:cubicBezTo>
                  <a:pt x="60" y="6936"/>
                  <a:pt x="36" y="7293"/>
                  <a:pt x="24" y="7614"/>
                </a:cubicBezTo>
                <a:cubicBezTo>
                  <a:pt x="1" y="8638"/>
                  <a:pt x="155" y="9805"/>
                  <a:pt x="977" y="10400"/>
                </a:cubicBezTo>
                <a:cubicBezTo>
                  <a:pt x="1429" y="10734"/>
                  <a:pt x="2001" y="10829"/>
                  <a:pt x="2560" y="10901"/>
                </a:cubicBezTo>
                <a:cubicBezTo>
                  <a:pt x="3489" y="11031"/>
                  <a:pt x="4418" y="11115"/>
                  <a:pt x="5347" y="11174"/>
                </a:cubicBezTo>
                <a:cubicBezTo>
                  <a:pt x="5549" y="12341"/>
                  <a:pt x="5799" y="13484"/>
                  <a:pt x="6097" y="14627"/>
                </a:cubicBezTo>
                <a:cubicBezTo>
                  <a:pt x="6204" y="15032"/>
                  <a:pt x="6335" y="15473"/>
                  <a:pt x="6692" y="15711"/>
                </a:cubicBezTo>
                <a:cubicBezTo>
                  <a:pt x="6954" y="15901"/>
                  <a:pt x="7311" y="15925"/>
                  <a:pt x="7644" y="15937"/>
                </a:cubicBezTo>
                <a:cubicBezTo>
                  <a:pt x="7726" y="15940"/>
                  <a:pt x="7809" y="15941"/>
                  <a:pt x="7893" y="15941"/>
                </a:cubicBezTo>
                <a:cubicBezTo>
                  <a:pt x="8842" y="15941"/>
                  <a:pt x="9871" y="15739"/>
                  <a:pt x="10419" y="14984"/>
                </a:cubicBezTo>
                <a:cubicBezTo>
                  <a:pt x="10752" y="14532"/>
                  <a:pt x="10847" y="13960"/>
                  <a:pt x="10919" y="13413"/>
                </a:cubicBezTo>
                <a:cubicBezTo>
                  <a:pt x="11026" y="12639"/>
                  <a:pt x="11109" y="11865"/>
                  <a:pt x="11169" y="11091"/>
                </a:cubicBezTo>
                <a:cubicBezTo>
                  <a:pt x="11716" y="11043"/>
                  <a:pt x="12264" y="10984"/>
                  <a:pt x="12824" y="10901"/>
                </a:cubicBezTo>
                <a:cubicBezTo>
                  <a:pt x="13681" y="10793"/>
                  <a:pt x="14562" y="10639"/>
                  <a:pt x="15348" y="10246"/>
                </a:cubicBezTo>
                <a:cubicBezTo>
                  <a:pt x="15538" y="10174"/>
                  <a:pt x="15705" y="10043"/>
                  <a:pt x="15836" y="9877"/>
                </a:cubicBezTo>
                <a:cubicBezTo>
                  <a:pt x="15931" y="9674"/>
                  <a:pt x="15979" y="9448"/>
                  <a:pt x="15955" y="9222"/>
                </a:cubicBezTo>
                <a:cubicBezTo>
                  <a:pt x="15955" y="8198"/>
                  <a:pt x="16086" y="5959"/>
                  <a:pt x="15217" y="5186"/>
                </a:cubicBezTo>
                <a:cubicBezTo>
                  <a:pt x="14769" y="4788"/>
                  <a:pt x="13948" y="4695"/>
                  <a:pt x="13120" y="4695"/>
                </a:cubicBezTo>
                <a:cubicBezTo>
                  <a:pt x="12385" y="4695"/>
                  <a:pt x="11644" y="4769"/>
                  <a:pt x="11157" y="4769"/>
                </a:cubicBezTo>
                <a:lnTo>
                  <a:pt x="11109" y="4769"/>
                </a:lnTo>
                <a:cubicBezTo>
                  <a:pt x="11062" y="4233"/>
                  <a:pt x="11002" y="3685"/>
                  <a:pt x="10931" y="3150"/>
                </a:cubicBezTo>
                <a:cubicBezTo>
                  <a:pt x="10812" y="2280"/>
                  <a:pt x="10657" y="1411"/>
                  <a:pt x="10276" y="625"/>
                </a:cubicBezTo>
                <a:cubicBezTo>
                  <a:pt x="10192" y="423"/>
                  <a:pt x="10061" y="256"/>
                  <a:pt x="9895" y="137"/>
                </a:cubicBezTo>
                <a:cubicBezTo>
                  <a:pt x="9713" y="52"/>
                  <a:pt x="9512" y="5"/>
                  <a:pt x="9317" y="5"/>
                </a:cubicBezTo>
                <a:cubicBezTo>
                  <a:pt x="9295" y="5"/>
                  <a:pt x="9273" y="5"/>
                  <a:pt x="9252" y="6"/>
                </a:cubicBezTo>
                <a:cubicBezTo>
                  <a:pt x="9026" y="6"/>
                  <a:pt x="8747" y="1"/>
                  <a:pt x="84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9"/>
          <p:cNvSpPr/>
          <p:nvPr/>
        </p:nvSpPr>
        <p:spPr>
          <a:xfrm rot="-1528383" flipH="1">
            <a:off x="-149574" y="4163515"/>
            <a:ext cx="453803" cy="274242"/>
          </a:xfrm>
          <a:custGeom>
            <a:avLst/>
            <a:gdLst/>
            <a:ahLst/>
            <a:cxnLst/>
            <a:rect l="l" t="t" r="r" b="b"/>
            <a:pathLst>
              <a:path w="15884" h="9599" extrusionOk="0">
                <a:moveTo>
                  <a:pt x="620" y="0"/>
                </a:moveTo>
                <a:cubicBezTo>
                  <a:pt x="477" y="72"/>
                  <a:pt x="346" y="191"/>
                  <a:pt x="251" y="322"/>
                </a:cubicBezTo>
                <a:cubicBezTo>
                  <a:pt x="60" y="596"/>
                  <a:pt x="36" y="941"/>
                  <a:pt x="24" y="1274"/>
                </a:cubicBezTo>
                <a:cubicBezTo>
                  <a:pt x="1" y="2298"/>
                  <a:pt x="155" y="3453"/>
                  <a:pt x="977" y="4060"/>
                </a:cubicBezTo>
                <a:cubicBezTo>
                  <a:pt x="1429" y="4382"/>
                  <a:pt x="2001" y="4477"/>
                  <a:pt x="2560" y="4560"/>
                </a:cubicBezTo>
                <a:cubicBezTo>
                  <a:pt x="3477" y="4679"/>
                  <a:pt x="4418" y="4775"/>
                  <a:pt x="5347" y="4834"/>
                </a:cubicBezTo>
                <a:cubicBezTo>
                  <a:pt x="5549" y="5989"/>
                  <a:pt x="5799" y="7144"/>
                  <a:pt x="6097" y="8275"/>
                </a:cubicBezTo>
                <a:cubicBezTo>
                  <a:pt x="6204" y="8692"/>
                  <a:pt x="6335" y="9121"/>
                  <a:pt x="6692" y="9371"/>
                </a:cubicBezTo>
                <a:cubicBezTo>
                  <a:pt x="6954" y="9549"/>
                  <a:pt x="7311" y="9585"/>
                  <a:pt x="7644" y="9597"/>
                </a:cubicBezTo>
                <a:cubicBezTo>
                  <a:pt x="7707" y="9598"/>
                  <a:pt x="7769" y="9599"/>
                  <a:pt x="7832" y="9599"/>
                </a:cubicBezTo>
                <a:cubicBezTo>
                  <a:pt x="8798" y="9599"/>
                  <a:pt x="9860" y="9415"/>
                  <a:pt x="10419" y="8632"/>
                </a:cubicBezTo>
                <a:cubicBezTo>
                  <a:pt x="10752" y="8192"/>
                  <a:pt x="10847" y="7608"/>
                  <a:pt x="10919" y="7061"/>
                </a:cubicBezTo>
                <a:cubicBezTo>
                  <a:pt x="11026" y="6299"/>
                  <a:pt x="11109" y="5525"/>
                  <a:pt x="11169" y="4751"/>
                </a:cubicBezTo>
                <a:cubicBezTo>
                  <a:pt x="11716" y="4691"/>
                  <a:pt x="12264" y="4632"/>
                  <a:pt x="12824" y="4560"/>
                </a:cubicBezTo>
                <a:cubicBezTo>
                  <a:pt x="13681" y="4441"/>
                  <a:pt x="14562" y="4287"/>
                  <a:pt x="15348" y="3906"/>
                </a:cubicBezTo>
                <a:cubicBezTo>
                  <a:pt x="15538" y="3822"/>
                  <a:pt x="15705" y="3691"/>
                  <a:pt x="15824" y="3525"/>
                </a:cubicBezTo>
                <a:cubicBezTo>
                  <a:pt x="15848" y="3489"/>
                  <a:pt x="15872" y="3453"/>
                  <a:pt x="15884" y="3406"/>
                </a:cubicBezTo>
                <a:cubicBezTo>
                  <a:pt x="15419" y="3370"/>
                  <a:pt x="14955" y="3322"/>
                  <a:pt x="14502" y="3286"/>
                </a:cubicBezTo>
                <a:cubicBezTo>
                  <a:pt x="11788" y="3072"/>
                  <a:pt x="9026" y="3144"/>
                  <a:pt x="6347" y="2620"/>
                </a:cubicBezTo>
                <a:cubicBezTo>
                  <a:pt x="4263" y="2227"/>
                  <a:pt x="2179" y="1393"/>
                  <a:pt x="6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5" name="Google Shape;185;p9"/>
          <p:cNvGrpSpPr/>
          <p:nvPr/>
        </p:nvGrpSpPr>
        <p:grpSpPr>
          <a:xfrm rot="-1528249" flipH="1">
            <a:off x="220431" y="5013076"/>
            <a:ext cx="578215" cy="206630"/>
            <a:chOff x="4296650" y="2245925"/>
            <a:chExt cx="365250" cy="130525"/>
          </a:xfrm>
        </p:grpSpPr>
        <p:sp>
          <p:nvSpPr>
            <p:cNvPr id="186" name="Google Shape;186;p9"/>
            <p:cNvSpPr/>
            <p:nvPr/>
          </p:nvSpPr>
          <p:spPr>
            <a:xfrm>
              <a:off x="4296650" y="2245925"/>
              <a:ext cx="365250" cy="130225"/>
            </a:xfrm>
            <a:custGeom>
              <a:avLst/>
              <a:gdLst/>
              <a:ahLst/>
              <a:cxnLst/>
              <a:rect l="l" t="t" r="r" b="b"/>
              <a:pathLst>
                <a:path w="14610" h="5209" extrusionOk="0">
                  <a:moveTo>
                    <a:pt x="11552" y="1"/>
                  </a:moveTo>
                  <a:cubicBezTo>
                    <a:pt x="8221" y="1"/>
                    <a:pt x="4891" y="370"/>
                    <a:pt x="1560" y="517"/>
                  </a:cubicBezTo>
                  <a:cubicBezTo>
                    <a:pt x="1" y="587"/>
                    <a:pt x="200" y="5208"/>
                    <a:pt x="1739" y="5208"/>
                  </a:cubicBezTo>
                  <a:cubicBezTo>
                    <a:pt x="1751" y="5208"/>
                    <a:pt x="1763" y="5208"/>
                    <a:pt x="1775" y="5208"/>
                  </a:cubicBezTo>
                  <a:lnTo>
                    <a:pt x="7406" y="4958"/>
                  </a:lnTo>
                  <a:lnTo>
                    <a:pt x="11395" y="4791"/>
                  </a:lnTo>
                  <a:cubicBezTo>
                    <a:pt x="11462" y="4788"/>
                    <a:pt x="11534" y="4786"/>
                    <a:pt x="11607" y="4786"/>
                  </a:cubicBezTo>
                  <a:cubicBezTo>
                    <a:pt x="11843" y="4786"/>
                    <a:pt x="12107" y="4799"/>
                    <a:pt x="12374" y="4799"/>
                  </a:cubicBezTo>
                  <a:cubicBezTo>
                    <a:pt x="12924" y="4799"/>
                    <a:pt x="13487" y="4745"/>
                    <a:pt x="13836" y="4410"/>
                  </a:cubicBezTo>
                  <a:cubicBezTo>
                    <a:pt x="14610" y="3696"/>
                    <a:pt x="14395" y="1767"/>
                    <a:pt x="14002" y="898"/>
                  </a:cubicBezTo>
                  <a:cubicBezTo>
                    <a:pt x="13741" y="302"/>
                    <a:pt x="13431" y="112"/>
                    <a:pt x="12990" y="40"/>
                  </a:cubicBezTo>
                  <a:cubicBezTo>
                    <a:pt x="12705" y="17"/>
                    <a:pt x="12419" y="5"/>
                    <a:pt x="12133" y="5"/>
                  </a:cubicBezTo>
                  <a:cubicBezTo>
                    <a:pt x="11939" y="2"/>
                    <a:pt x="11746" y="1"/>
                    <a:pt x="11552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4297775" y="2261500"/>
              <a:ext cx="359375" cy="114950"/>
            </a:xfrm>
            <a:custGeom>
              <a:avLst/>
              <a:gdLst/>
              <a:ahLst/>
              <a:cxnLst/>
              <a:rect l="l" t="t" r="r" b="b"/>
              <a:pathLst>
                <a:path w="14375" h="4598" extrusionOk="0">
                  <a:moveTo>
                    <a:pt x="1182" y="1"/>
                  </a:moveTo>
                  <a:cubicBezTo>
                    <a:pt x="0" y="674"/>
                    <a:pt x="273" y="4597"/>
                    <a:pt x="1698" y="4597"/>
                  </a:cubicBezTo>
                  <a:cubicBezTo>
                    <a:pt x="1708" y="4597"/>
                    <a:pt x="1719" y="4597"/>
                    <a:pt x="1730" y="4597"/>
                  </a:cubicBezTo>
                  <a:lnTo>
                    <a:pt x="7361" y="4347"/>
                  </a:lnTo>
                  <a:lnTo>
                    <a:pt x="11350" y="4168"/>
                  </a:lnTo>
                  <a:cubicBezTo>
                    <a:pt x="11417" y="4165"/>
                    <a:pt x="11489" y="4163"/>
                    <a:pt x="11562" y="4163"/>
                  </a:cubicBezTo>
                  <a:cubicBezTo>
                    <a:pt x="11798" y="4163"/>
                    <a:pt x="12062" y="4176"/>
                    <a:pt x="12329" y="4176"/>
                  </a:cubicBezTo>
                  <a:cubicBezTo>
                    <a:pt x="12879" y="4176"/>
                    <a:pt x="13442" y="4122"/>
                    <a:pt x="13791" y="3787"/>
                  </a:cubicBezTo>
                  <a:cubicBezTo>
                    <a:pt x="14291" y="3334"/>
                    <a:pt x="14374" y="2382"/>
                    <a:pt x="14279" y="1525"/>
                  </a:cubicBezTo>
                  <a:lnTo>
                    <a:pt x="14279" y="1525"/>
                  </a:lnTo>
                  <a:cubicBezTo>
                    <a:pt x="11338" y="2525"/>
                    <a:pt x="8123" y="2668"/>
                    <a:pt x="4992" y="2668"/>
                  </a:cubicBezTo>
                  <a:cubicBezTo>
                    <a:pt x="4016" y="2668"/>
                    <a:pt x="2980" y="2632"/>
                    <a:pt x="2146" y="2120"/>
                  </a:cubicBezTo>
                  <a:cubicBezTo>
                    <a:pt x="1444" y="1680"/>
                    <a:pt x="980" y="763"/>
                    <a:pt x="1182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" name="Google Shape;188;p9"/>
          <p:cNvGrpSpPr/>
          <p:nvPr/>
        </p:nvGrpSpPr>
        <p:grpSpPr>
          <a:xfrm rot="-9319476" flipH="1">
            <a:off x="244238" y="3825069"/>
            <a:ext cx="858226" cy="883052"/>
            <a:chOff x="6335847" y="-303270"/>
            <a:chExt cx="994972" cy="1036821"/>
          </a:xfrm>
        </p:grpSpPr>
        <p:sp>
          <p:nvSpPr>
            <p:cNvPr id="189" name="Google Shape;189;p9"/>
            <p:cNvSpPr/>
            <p:nvPr/>
          </p:nvSpPr>
          <p:spPr>
            <a:xfrm rot="1798800" flipH="1">
              <a:off x="6490026" y="-185306"/>
              <a:ext cx="686615" cy="800893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9"/>
            <p:cNvSpPr/>
            <p:nvPr/>
          </p:nvSpPr>
          <p:spPr>
            <a:xfrm rot="1798800" flipH="1">
              <a:off x="6491670" y="-123851"/>
              <a:ext cx="653482" cy="735809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9"/>
            <p:cNvSpPr/>
            <p:nvPr/>
          </p:nvSpPr>
          <p:spPr>
            <a:xfrm rot="1798800" flipH="1">
              <a:off x="6775047" y="437011"/>
              <a:ext cx="232504" cy="254200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9"/>
            <p:cNvSpPr/>
            <p:nvPr/>
          </p:nvSpPr>
          <p:spPr>
            <a:xfrm rot="1798800" flipH="1">
              <a:off x="6843636" y="589819"/>
              <a:ext cx="115256" cy="117729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" name="Google Shape;193;p9"/>
          <p:cNvGrpSpPr/>
          <p:nvPr/>
        </p:nvGrpSpPr>
        <p:grpSpPr>
          <a:xfrm rot="-1768445">
            <a:off x="7556566" y="-163726"/>
            <a:ext cx="824109" cy="818801"/>
            <a:chOff x="4352202" y="2927017"/>
            <a:chExt cx="624305" cy="620284"/>
          </a:xfrm>
        </p:grpSpPr>
        <p:sp>
          <p:nvSpPr>
            <p:cNvPr id="194" name="Google Shape;194;p9"/>
            <p:cNvSpPr/>
            <p:nvPr/>
          </p:nvSpPr>
          <p:spPr>
            <a:xfrm rot="3287242">
              <a:off x="4445272" y="3009714"/>
              <a:ext cx="438165" cy="45489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9"/>
            <p:cNvSpPr/>
            <p:nvPr/>
          </p:nvSpPr>
          <p:spPr>
            <a:xfrm rot="3287242">
              <a:off x="4659820" y="3050012"/>
              <a:ext cx="183396" cy="114273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 rot="3287242">
              <a:off x="4615891" y="3048534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" name="Google Shape;197;p9"/>
          <p:cNvGrpSpPr/>
          <p:nvPr/>
        </p:nvGrpSpPr>
        <p:grpSpPr>
          <a:xfrm rot="-1569513">
            <a:off x="8503674" y="711998"/>
            <a:ext cx="1015989" cy="1014505"/>
            <a:chOff x="7005378" y="2367245"/>
            <a:chExt cx="539061" cy="538273"/>
          </a:xfrm>
        </p:grpSpPr>
        <p:sp>
          <p:nvSpPr>
            <p:cNvPr id="198" name="Google Shape;198;p9"/>
            <p:cNvSpPr/>
            <p:nvPr/>
          </p:nvSpPr>
          <p:spPr>
            <a:xfrm rot="2241434">
              <a:off x="7081707" y="2445274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9"/>
            <p:cNvSpPr/>
            <p:nvPr/>
          </p:nvSpPr>
          <p:spPr>
            <a:xfrm rot="2241434">
              <a:off x="7263992" y="244689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9"/>
            <p:cNvSpPr/>
            <p:nvPr/>
          </p:nvSpPr>
          <p:spPr>
            <a:xfrm rot="2241434">
              <a:off x="7064605" y="2504910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" name="Google Shape;201;p9"/>
          <p:cNvGrpSpPr/>
          <p:nvPr/>
        </p:nvGrpSpPr>
        <p:grpSpPr>
          <a:xfrm rot="-1523330">
            <a:off x="8604712" y="101971"/>
            <a:ext cx="307011" cy="434669"/>
            <a:chOff x="7321293" y="2218507"/>
            <a:chExt cx="649401" cy="985419"/>
          </a:xfrm>
        </p:grpSpPr>
        <p:sp>
          <p:nvSpPr>
            <p:cNvPr id="202" name="Google Shape;202;p9"/>
            <p:cNvSpPr/>
            <p:nvPr/>
          </p:nvSpPr>
          <p:spPr>
            <a:xfrm>
              <a:off x="7321293" y="2218507"/>
              <a:ext cx="649401" cy="985419"/>
            </a:xfrm>
            <a:custGeom>
              <a:avLst/>
              <a:gdLst/>
              <a:ahLst/>
              <a:cxnLst/>
              <a:rect l="l" t="t" r="r" b="b"/>
              <a:pathLst>
                <a:path w="22780" h="34567" extrusionOk="0">
                  <a:moveTo>
                    <a:pt x="13306" y="0"/>
                  </a:moveTo>
                  <a:cubicBezTo>
                    <a:pt x="10161" y="0"/>
                    <a:pt x="1" y="7471"/>
                    <a:pt x="622" y="9458"/>
                  </a:cubicBezTo>
                  <a:cubicBezTo>
                    <a:pt x="1330" y="11733"/>
                    <a:pt x="2323" y="12531"/>
                    <a:pt x="3382" y="12531"/>
                  </a:cubicBezTo>
                  <a:cubicBezTo>
                    <a:pt x="5858" y="12531"/>
                    <a:pt x="8692" y="8165"/>
                    <a:pt x="9065" y="8165"/>
                  </a:cubicBezTo>
                  <a:cubicBezTo>
                    <a:pt x="9074" y="8165"/>
                    <a:pt x="9082" y="8167"/>
                    <a:pt x="9088" y="8172"/>
                  </a:cubicBezTo>
                  <a:cubicBezTo>
                    <a:pt x="9445" y="8494"/>
                    <a:pt x="9469" y="28496"/>
                    <a:pt x="8909" y="28508"/>
                  </a:cubicBezTo>
                  <a:cubicBezTo>
                    <a:pt x="6230" y="28568"/>
                    <a:pt x="2849" y="29068"/>
                    <a:pt x="2492" y="32116"/>
                  </a:cubicBezTo>
                  <a:cubicBezTo>
                    <a:pt x="2257" y="34047"/>
                    <a:pt x="4117" y="34567"/>
                    <a:pt x="6780" y="34567"/>
                  </a:cubicBezTo>
                  <a:cubicBezTo>
                    <a:pt x="8304" y="34567"/>
                    <a:pt x="10091" y="34397"/>
                    <a:pt x="11897" y="34223"/>
                  </a:cubicBezTo>
                  <a:cubicBezTo>
                    <a:pt x="16862" y="33735"/>
                    <a:pt x="22780" y="32973"/>
                    <a:pt x="22113" y="29223"/>
                  </a:cubicBezTo>
                  <a:cubicBezTo>
                    <a:pt x="21811" y="27552"/>
                    <a:pt x="20540" y="27138"/>
                    <a:pt x="19189" y="27138"/>
                  </a:cubicBezTo>
                  <a:cubicBezTo>
                    <a:pt x="17862" y="27138"/>
                    <a:pt x="16456" y="27538"/>
                    <a:pt x="15816" y="27538"/>
                  </a:cubicBezTo>
                  <a:cubicBezTo>
                    <a:pt x="15644" y="27538"/>
                    <a:pt x="15527" y="27509"/>
                    <a:pt x="15481" y="27437"/>
                  </a:cubicBezTo>
                  <a:cubicBezTo>
                    <a:pt x="15100" y="26818"/>
                    <a:pt x="16065" y="1350"/>
                    <a:pt x="13874" y="124"/>
                  </a:cubicBezTo>
                  <a:cubicBezTo>
                    <a:pt x="13726" y="40"/>
                    <a:pt x="13535" y="0"/>
                    <a:pt x="13306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7597305" y="2290575"/>
              <a:ext cx="55704" cy="55704"/>
            </a:xfrm>
            <a:custGeom>
              <a:avLst/>
              <a:gdLst/>
              <a:ahLst/>
              <a:cxnLst/>
              <a:rect l="l" t="t" r="r" b="b"/>
              <a:pathLst>
                <a:path w="1954" h="1954" extrusionOk="0">
                  <a:moveTo>
                    <a:pt x="977" y="1"/>
                  </a:moveTo>
                  <a:cubicBezTo>
                    <a:pt x="441" y="1"/>
                    <a:pt x="1" y="441"/>
                    <a:pt x="1" y="977"/>
                  </a:cubicBezTo>
                  <a:cubicBezTo>
                    <a:pt x="1" y="1513"/>
                    <a:pt x="441" y="1953"/>
                    <a:pt x="977" y="1953"/>
                  </a:cubicBezTo>
                  <a:cubicBezTo>
                    <a:pt x="1513" y="1953"/>
                    <a:pt x="1954" y="1513"/>
                    <a:pt x="1954" y="977"/>
                  </a:cubicBezTo>
                  <a:cubicBezTo>
                    <a:pt x="1954" y="441"/>
                    <a:pt x="1513" y="1"/>
                    <a:pt x="97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7360406" y="2350127"/>
              <a:ext cx="199952" cy="144134"/>
            </a:xfrm>
            <a:custGeom>
              <a:avLst/>
              <a:gdLst/>
              <a:ahLst/>
              <a:cxnLst/>
              <a:rect l="l" t="t" r="r" b="b"/>
              <a:pathLst>
                <a:path w="7014" h="5056" extrusionOk="0">
                  <a:moveTo>
                    <a:pt x="6209" y="1"/>
                  </a:moveTo>
                  <a:cubicBezTo>
                    <a:pt x="5509" y="1"/>
                    <a:pt x="4182" y="623"/>
                    <a:pt x="2834" y="1638"/>
                  </a:cubicBezTo>
                  <a:cubicBezTo>
                    <a:pt x="1108" y="2936"/>
                    <a:pt x="0" y="4401"/>
                    <a:pt x="381" y="4889"/>
                  </a:cubicBezTo>
                  <a:cubicBezTo>
                    <a:pt x="465" y="5002"/>
                    <a:pt x="616" y="5055"/>
                    <a:pt x="820" y="5055"/>
                  </a:cubicBezTo>
                  <a:cubicBezTo>
                    <a:pt x="1520" y="5055"/>
                    <a:pt x="2843" y="4427"/>
                    <a:pt x="4179" y="3412"/>
                  </a:cubicBezTo>
                  <a:cubicBezTo>
                    <a:pt x="5918" y="2115"/>
                    <a:pt x="7013" y="650"/>
                    <a:pt x="6644" y="162"/>
                  </a:cubicBezTo>
                  <a:cubicBezTo>
                    <a:pt x="6561" y="53"/>
                    <a:pt x="6411" y="1"/>
                    <a:pt x="620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7439828" y="3058203"/>
              <a:ext cx="337757" cy="65168"/>
            </a:xfrm>
            <a:custGeom>
              <a:avLst/>
              <a:gdLst/>
              <a:ahLst/>
              <a:cxnLst/>
              <a:rect l="l" t="t" r="r" b="b"/>
              <a:pathLst>
                <a:path w="11848" h="2286" extrusionOk="0">
                  <a:moveTo>
                    <a:pt x="9440" y="0"/>
                  </a:moveTo>
                  <a:cubicBezTo>
                    <a:pt x="8430" y="0"/>
                    <a:pt x="7170" y="79"/>
                    <a:pt x="5811" y="244"/>
                  </a:cubicBezTo>
                  <a:cubicBezTo>
                    <a:pt x="2572" y="637"/>
                    <a:pt x="0" y="1351"/>
                    <a:pt x="60" y="1851"/>
                  </a:cubicBezTo>
                  <a:cubicBezTo>
                    <a:pt x="94" y="2134"/>
                    <a:pt x="1007" y="2285"/>
                    <a:pt x="2403" y="2285"/>
                  </a:cubicBezTo>
                  <a:cubicBezTo>
                    <a:pt x="3412" y="2285"/>
                    <a:pt x="4673" y="2207"/>
                    <a:pt x="6037" y="2042"/>
                  </a:cubicBezTo>
                  <a:cubicBezTo>
                    <a:pt x="9275" y="1649"/>
                    <a:pt x="11847" y="934"/>
                    <a:pt x="11788" y="434"/>
                  </a:cubicBezTo>
                  <a:cubicBezTo>
                    <a:pt x="11753" y="151"/>
                    <a:pt x="10836" y="0"/>
                    <a:pt x="9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chemeClr val="l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4"/>
          <p:cNvSpPr/>
          <p:nvPr/>
        </p:nvSpPr>
        <p:spPr>
          <a:xfrm>
            <a:off x="-66675" y="-25"/>
            <a:ext cx="3856688" cy="5206524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4"/>
          <p:cNvSpPr/>
          <p:nvPr/>
        </p:nvSpPr>
        <p:spPr>
          <a:xfrm>
            <a:off x="2263275" y="3115751"/>
            <a:ext cx="176590" cy="162787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4"/>
          <p:cNvSpPr/>
          <p:nvPr/>
        </p:nvSpPr>
        <p:spPr>
          <a:xfrm rot="6532479">
            <a:off x="8438434" y="4494363"/>
            <a:ext cx="259677" cy="24573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4"/>
          <p:cNvSpPr/>
          <p:nvPr/>
        </p:nvSpPr>
        <p:spPr>
          <a:xfrm rot="-9224351">
            <a:off x="8657264" y="4331424"/>
            <a:ext cx="184881" cy="17495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4"/>
          <p:cNvSpPr txBox="1">
            <a:spLocks noGrp="1"/>
          </p:cNvSpPr>
          <p:nvPr>
            <p:ph type="title" hasCustomPrompt="1"/>
          </p:nvPr>
        </p:nvSpPr>
        <p:spPr>
          <a:xfrm>
            <a:off x="2760600" y="1426465"/>
            <a:ext cx="855900" cy="63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9" name="Google Shape;249;p14"/>
          <p:cNvSpPr txBox="1">
            <a:spLocks noGrp="1"/>
          </p:cNvSpPr>
          <p:nvPr>
            <p:ph type="title" idx="2"/>
          </p:nvPr>
        </p:nvSpPr>
        <p:spPr>
          <a:xfrm>
            <a:off x="2760600" y="2175052"/>
            <a:ext cx="2476500" cy="49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400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50" name="Google Shape;250;p14"/>
          <p:cNvSpPr txBox="1">
            <a:spLocks noGrp="1"/>
          </p:cNvSpPr>
          <p:nvPr>
            <p:ph type="subTitle" idx="1"/>
          </p:nvPr>
        </p:nvSpPr>
        <p:spPr>
          <a:xfrm>
            <a:off x="2760600" y="1806764"/>
            <a:ext cx="2476500" cy="49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Font typeface="Holtwood One SC"/>
              <a:buNone/>
              <a:defRPr sz="22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14"/>
          <p:cNvSpPr txBox="1">
            <a:spLocks noGrp="1"/>
          </p:cNvSpPr>
          <p:nvPr>
            <p:ph type="title" idx="3" hasCustomPrompt="1"/>
          </p:nvPr>
        </p:nvSpPr>
        <p:spPr>
          <a:xfrm>
            <a:off x="2760588" y="3124375"/>
            <a:ext cx="968100" cy="72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2" name="Google Shape;252;p14"/>
          <p:cNvSpPr txBox="1">
            <a:spLocks noGrp="1"/>
          </p:cNvSpPr>
          <p:nvPr>
            <p:ph type="title" idx="4"/>
          </p:nvPr>
        </p:nvSpPr>
        <p:spPr>
          <a:xfrm>
            <a:off x="2760600" y="3956880"/>
            <a:ext cx="2476500" cy="49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400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53" name="Google Shape;253;p14"/>
          <p:cNvSpPr txBox="1">
            <a:spLocks noGrp="1"/>
          </p:cNvSpPr>
          <p:nvPr>
            <p:ph type="subTitle" idx="5"/>
          </p:nvPr>
        </p:nvSpPr>
        <p:spPr>
          <a:xfrm>
            <a:off x="2760600" y="3600186"/>
            <a:ext cx="2476500" cy="49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14"/>
          <p:cNvSpPr txBox="1">
            <a:spLocks noGrp="1"/>
          </p:cNvSpPr>
          <p:nvPr>
            <p:ph type="title" idx="6" hasCustomPrompt="1"/>
          </p:nvPr>
        </p:nvSpPr>
        <p:spPr>
          <a:xfrm>
            <a:off x="5856257" y="1426453"/>
            <a:ext cx="968100" cy="63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5" name="Google Shape;255;p14"/>
          <p:cNvSpPr txBox="1">
            <a:spLocks noGrp="1"/>
          </p:cNvSpPr>
          <p:nvPr>
            <p:ph type="title" idx="7"/>
          </p:nvPr>
        </p:nvSpPr>
        <p:spPr>
          <a:xfrm>
            <a:off x="5856257" y="2173164"/>
            <a:ext cx="2562300" cy="6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400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8"/>
          </p:nvPr>
        </p:nvSpPr>
        <p:spPr>
          <a:xfrm>
            <a:off x="5856257" y="1806739"/>
            <a:ext cx="2562300" cy="49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title" idx="9" hasCustomPrompt="1"/>
          </p:nvPr>
        </p:nvSpPr>
        <p:spPr>
          <a:xfrm>
            <a:off x="5856257" y="3275255"/>
            <a:ext cx="968100" cy="57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8" name="Google Shape;258;p14"/>
          <p:cNvSpPr txBox="1">
            <a:spLocks noGrp="1"/>
          </p:cNvSpPr>
          <p:nvPr>
            <p:ph type="title" idx="13"/>
          </p:nvPr>
        </p:nvSpPr>
        <p:spPr>
          <a:xfrm>
            <a:off x="5856257" y="3960493"/>
            <a:ext cx="2476500" cy="5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400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59" name="Google Shape;259;p14"/>
          <p:cNvSpPr txBox="1">
            <a:spLocks noGrp="1"/>
          </p:cNvSpPr>
          <p:nvPr>
            <p:ph type="subTitle" idx="14"/>
          </p:nvPr>
        </p:nvSpPr>
        <p:spPr>
          <a:xfrm>
            <a:off x="5856257" y="3603986"/>
            <a:ext cx="2562300" cy="49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Font typeface="Holtwood One SC"/>
              <a:buNone/>
              <a:defRPr sz="22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4"/>
          <p:cNvSpPr txBox="1">
            <a:spLocks noGrp="1"/>
          </p:cNvSpPr>
          <p:nvPr>
            <p:ph type="title" idx="15"/>
          </p:nvPr>
        </p:nvSpPr>
        <p:spPr>
          <a:xfrm>
            <a:off x="723900" y="445025"/>
            <a:ext cx="51846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"/>
          <p:cNvSpPr/>
          <p:nvPr/>
        </p:nvSpPr>
        <p:spPr>
          <a:xfrm>
            <a:off x="-5075168" y="-12"/>
            <a:ext cx="14219160" cy="514351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5"/>
          <p:cNvSpPr/>
          <p:nvPr/>
        </p:nvSpPr>
        <p:spPr>
          <a:xfrm rot="-1931421">
            <a:off x="4526218" y="613413"/>
            <a:ext cx="284370" cy="21609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5"/>
          <p:cNvSpPr/>
          <p:nvPr/>
        </p:nvSpPr>
        <p:spPr>
          <a:xfrm rot="-9295350">
            <a:off x="576899" y="4271472"/>
            <a:ext cx="284300" cy="24709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5"/>
          <p:cNvSpPr/>
          <p:nvPr/>
        </p:nvSpPr>
        <p:spPr>
          <a:xfrm rot="-9295189">
            <a:off x="902985" y="4460081"/>
            <a:ext cx="196285" cy="170604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6" name="Google Shape;266;p15"/>
          <p:cNvGrpSpPr/>
          <p:nvPr/>
        </p:nvGrpSpPr>
        <p:grpSpPr>
          <a:xfrm>
            <a:off x="-140169" y="-56014"/>
            <a:ext cx="775256" cy="630414"/>
            <a:chOff x="8565681" y="-330777"/>
            <a:chExt cx="775256" cy="630414"/>
          </a:xfrm>
        </p:grpSpPr>
        <p:sp>
          <p:nvSpPr>
            <p:cNvPr id="267" name="Google Shape;267;p15"/>
            <p:cNvSpPr/>
            <p:nvPr/>
          </p:nvSpPr>
          <p:spPr>
            <a:xfrm rot="-1931420">
              <a:off x="8562904" y="-139309"/>
              <a:ext cx="780810" cy="214883"/>
            </a:xfrm>
            <a:custGeom>
              <a:avLst/>
              <a:gdLst/>
              <a:ahLst/>
              <a:cxnLst/>
              <a:rect l="l" t="t" r="r" b="b"/>
              <a:pathLst>
                <a:path w="17744" h="4883" extrusionOk="0">
                  <a:moveTo>
                    <a:pt x="14386" y="1"/>
                  </a:moveTo>
                  <a:cubicBezTo>
                    <a:pt x="13536" y="1"/>
                    <a:pt x="12733" y="86"/>
                    <a:pt x="12350" y="127"/>
                  </a:cubicBezTo>
                  <a:cubicBezTo>
                    <a:pt x="8814" y="508"/>
                    <a:pt x="5349" y="1449"/>
                    <a:pt x="1813" y="1925"/>
                  </a:cubicBezTo>
                  <a:cubicBezTo>
                    <a:pt x="0" y="2176"/>
                    <a:pt x="294" y="4882"/>
                    <a:pt x="1984" y="4882"/>
                  </a:cubicBezTo>
                  <a:cubicBezTo>
                    <a:pt x="2059" y="4882"/>
                    <a:pt x="2137" y="4877"/>
                    <a:pt x="2218" y="4866"/>
                  </a:cubicBezTo>
                  <a:lnTo>
                    <a:pt x="8980" y="3937"/>
                  </a:lnTo>
                  <a:cubicBezTo>
                    <a:pt x="10921" y="3675"/>
                    <a:pt x="12850" y="3663"/>
                    <a:pt x="14755" y="3175"/>
                  </a:cubicBezTo>
                  <a:cubicBezTo>
                    <a:pt x="15469" y="2985"/>
                    <a:pt x="16839" y="2711"/>
                    <a:pt x="17184" y="1925"/>
                  </a:cubicBezTo>
                  <a:cubicBezTo>
                    <a:pt x="17743" y="699"/>
                    <a:pt x="16779" y="223"/>
                    <a:pt x="15553" y="68"/>
                  </a:cubicBezTo>
                  <a:cubicBezTo>
                    <a:pt x="15178" y="19"/>
                    <a:pt x="14777" y="1"/>
                    <a:pt x="14386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5"/>
            <p:cNvSpPr/>
            <p:nvPr/>
          </p:nvSpPr>
          <p:spPr>
            <a:xfrm rot="-1931420">
              <a:off x="8686924" y="-282958"/>
              <a:ext cx="230582" cy="202869"/>
            </a:xfrm>
            <a:custGeom>
              <a:avLst/>
              <a:gdLst/>
              <a:ahLst/>
              <a:cxnLst/>
              <a:rect l="l" t="t" r="r" b="b"/>
              <a:pathLst>
                <a:path w="5240" h="4610" extrusionOk="0">
                  <a:moveTo>
                    <a:pt x="2586" y="0"/>
                  </a:moveTo>
                  <a:cubicBezTo>
                    <a:pt x="2291" y="0"/>
                    <a:pt x="1997" y="56"/>
                    <a:pt x="1727" y="174"/>
                  </a:cubicBezTo>
                  <a:cubicBezTo>
                    <a:pt x="548" y="674"/>
                    <a:pt x="1" y="2019"/>
                    <a:pt x="501" y="3198"/>
                  </a:cubicBezTo>
                  <a:cubicBezTo>
                    <a:pt x="866" y="4081"/>
                    <a:pt x="1719" y="4610"/>
                    <a:pt x="2619" y="4610"/>
                  </a:cubicBezTo>
                  <a:cubicBezTo>
                    <a:pt x="2921" y="4610"/>
                    <a:pt x="3229" y="4550"/>
                    <a:pt x="3525" y="4424"/>
                  </a:cubicBezTo>
                  <a:cubicBezTo>
                    <a:pt x="4692" y="3924"/>
                    <a:pt x="5239" y="2567"/>
                    <a:pt x="4739" y="1400"/>
                  </a:cubicBezTo>
                  <a:cubicBezTo>
                    <a:pt x="4407" y="521"/>
                    <a:pt x="3488" y="0"/>
                    <a:pt x="2586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5"/>
            <p:cNvSpPr/>
            <p:nvPr/>
          </p:nvSpPr>
          <p:spPr>
            <a:xfrm rot="-1931420">
              <a:off x="8960566" y="46226"/>
              <a:ext cx="219053" cy="202825"/>
            </a:xfrm>
            <a:custGeom>
              <a:avLst/>
              <a:gdLst/>
              <a:ahLst/>
              <a:cxnLst/>
              <a:rect l="l" t="t" r="r" b="b"/>
              <a:pathLst>
                <a:path w="4978" h="4609" extrusionOk="0">
                  <a:moveTo>
                    <a:pt x="2579" y="1"/>
                  </a:moveTo>
                  <a:cubicBezTo>
                    <a:pt x="2286" y="1"/>
                    <a:pt x="1995" y="56"/>
                    <a:pt x="1727" y="172"/>
                  </a:cubicBezTo>
                  <a:cubicBezTo>
                    <a:pt x="548" y="673"/>
                    <a:pt x="0" y="2030"/>
                    <a:pt x="500" y="3197"/>
                  </a:cubicBezTo>
                  <a:cubicBezTo>
                    <a:pt x="866" y="4079"/>
                    <a:pt x="1719" y="4608"/>
                    <a:pt x="2619" y="4608"/>
                  </a:cubicBezTo>
                  <a:cubicBezTo>
                    <a:pt x="2921" y="4608"/>
                    <a:pt x="3228" y="4549"/>
                    <a:pt x="3525" y="4423"/>
                  </a:cubicBezTo>
                  <a:cubicBezTo>
                    <a:pt x="4072" y="4185"/>
                    <a:pt x="4501" y="3744"/>
                    <a:pt x="4751" y="3197"/>
                  </a:cubicBezTo>
                  <a:cubicBezTo>
                    <a:pt x="4977" y="2613"/>
                    <a:pt x="4965" y="1970"/>
                    <a:pt x="4739" y="1399"/>
                  </a:cubicBezTo>
                  <a:cubicBezTo>
                    <a:pt x="4406" y="527"/>
                    <a:pt x="3483" y="1"/>
                    <a:pt x="257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5"/>
            <p:cNvSpPr/>
            <p:nvPr/>
          </p:nvSpPr>
          <p:spPr>
            <a:xfrm rot="-1931420">
              <a:off x="8695003" y="-222083"/>
              <a:ext cx="225521" cy="144429"/>
            </a:xfrm>
            <a:custGeom>
              <a:avLst/>
              <a:gdLst/>
              <a:ahLst/>
              <a:cxnLst/>
              <a:rect l="l" t="t" r="r" b="b"/>
              <a:pathLst>
                <a:path w="5125" h="3282" extrusionOk="0">
                  <a:moveTo>
                    <a:pt x="743" y="1"/>
                  </a:moveTo>
                  <a:cubicBezTo>
                    <a:pt x="0" y="1607"/>
                    <a:pt x="1255" y="3281"/>
                    <a:pt x="2831" y="3281"/>
                  </a:cubicBezTo>
                  <a:cubicBezTo>
                    <a:pt x="3124" y="3281"/>
                    <a:pt x="3428" y="3223"/>
                    <a:pt x="3732" y="3096"/>
                  </a:cubicBezTo>
                  <a:cubicBezTo>
                    <a:pt x="4280" y="2846"/>
                    <a:pt x="4720" y="2406"/>
                    <a:pt x="4958" y="1858"/>
                  </a:cubicBezTo>
                  <a:cubicBezTo>
                    <a:pt x="5065" y="1572"/>
                    <a:pt x="5125" y="1275"/>
                    <a:pt x="5125" y="977"/>
                  </a:cubicBezTo>
                  <a:lnTo>
                    <a:pt x="5125" y="977"/>
                  </a:lnTo>
                  <a:cubicBezTo>
                    <a:pt x="4542" y="1348"/>
                    <a:pt x="3867" y="1575"/>
                    <a:pt x="3188" y="1575"/>
                  </a:cubicBezTo>
                  <a:cubicBezTo>
                    <a:pt x="2952" y="1575"/>
                    <a:pt x="2715" y="1547"/>
                    <a:pt x="2482" y="1489"/>
                  </a:cubicBezTo>
                  <a:cubicBezTo>
                    <a:pt x="1708" y="1275"/>
                    <a:pt x="1077" y="727"/>
                    <a:pt x="74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5"/>
            <p:cNvSpPr/>
            <p:nvPr/>
          </p:nvSpPr>
          <p:spPr>
            <a:xfrm rot="-1931420">
              <a:off x="8960508" y="95523"/>
              <a:ext cx="232342" cy="154066"/>
            </a:xfrm>
            <a:custGeom>
              <a:avLst/>
              <a:gdLst/>
              <a:ahLst/>
              <a:cxnLst/>
              <a:rect l="l" t="t" r="r" b="b"/>
              <a:pathLst>
                <a:path w="5280" h="3501" extrusionOk="0">
                  <a:moveTo>
                    <a:pt x="981" y="0"/>
                  </a:moveTo>
                  <a:lnTo>
                    <a:pt x="981" y="0"/>
                  </a:lnTo>
                  <a:cubicBezTo>
                    <a:pt x="1" y="1617"/>
                    <a:pt x="1269" y="3501"/>
                    <a:pt x="2934" y="3501"/>
                  </a:cubicBezTo>
                  <a:cubicBezTo>
                    <a:pt x="3231" y="3501"/>
                    <a:pt x="3540" y="3441"/>
                    <a:pt x="3851" y="3310"/>
                  </a:cubicBezTo>
                  <a:cubicBezTo>
                    <a:pt x="4398" y="3072"/>
                    <a:pt x="4827" y="2631"/>
                    <a:pt x="5065" y="2084"/>
                  </a:cubicBezTo>
                  <a:cubicBezTo>
                    <a:pt x="5232" y="1691"/>
                    <a:pt x="5279" y="1262"/>
                    <a:pt x="5208" y="845"/>
                  </a:cubicBezTo>
                  <a:lnTo>
                    <a:pt x="5208" y="845"/>
                  </a:lnTo>
                  <a:cubicBezTo>
                    <a:pt x="4791" y="1310"/>
                    <a:pt x="4101" y="1512"/>
                    <a:pt x="3470" y="1536"/>
                  </a:cubicBezTo>
                  <a:cubicBezTo>
                    <a:pt x="3412" y="1538"/>
                    <a:pt x="3353" y="1539"/>
                    <a:pt x="3295" y="1539"/>
                  </a:cubicBezTo>
                  <a:cubicBezTo>
                    <a:pt x="2743" y="1539"/>
                    <a:pt x="2182" y="1433"/>
                    <a:pt x="1719" y="1131"/>
                  </a:cubicBezTo>
                  <a:cubicBezTo>
                    <a:pt x="1326" y="869"/>
                    <a:pt x="1053" y="464"/>
                    <a:pt x="981" y="0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5"/>
            <p:cNvSpPr/>
            <p:nvPr/>
          </p:nvSpPr>
          <p:spPr>
            <a:xfrm rot="-1931420">
              <a:off x="8582432" y="-74875"/>
              <a:ext cx="761536" cy="150150"/>
            </a:xfrm>
            <a:custGeom>
              <a:avLst/>
              <a:gdLst/>
              <a:ahLst/>
              <a:cxnLst/>
              <a:rect l="l" t="t" r="r" b="b"/>
              <a:pathLst>
                <a:path w="17306" h="3412" extrusionOk="0">
                  <a:moveTo>
                    <a:pt x="17306" y="1"/>
                  </a:moveTo>
                  <a:cubicBezTo>
                    <a:pt x="14543" y="310"/>
                    <a:pt x="11781" y="644"/>
                    <a:pt x="9043" y="1144"/>
                  </a:cubicBezTo>
                  <a:cubicBezTo>
                    <a:pt x="7522" y="1426"/>
                    <a:pt x="5946" y="1754"/>
                    <a:pt x="4412" y="1754"/>
                  </a:cubicBezTo>
                  <a:cubicBezTo>
                    <a:pt x="3484" y="1754"/>
                    <a:pt x="2572" y="1634"/>
                    <a:pt x="1697" y="1310"/>
                  </a:cubicBezTo>
                  <a:lnTo>
                    <a:pt x="1685" y="477"/>
                  </a:lnTo>
                  <a:lnTo>
                    <a:pt x="1685" y="477"/>
                  </a:lnTo>
                  <a:cubicBezTo>
                    <a:pt x="1" y="830"/>
                    <a:pt x="307" y="3411"/>
                    <a:pt x="1958" y="3411"/>
                  </a:cubicBezTo>
                  <a:cubicBezTo>
                    <a:pt x="2035" y="3411"/>
                    <a:pt x="2114" y="3406"/>
                    <a:pt x="2197" y="3394"/>
                  </a:cubicBezTo>
                  <a:lnTo>
                    <a:pt x="8971" y="2477"/>
                  </a:lnTo>
                  <a:cubicBezTo>
                    <a:pt x="10888" y="2203"/>
                    <a:pt x="12829" y="2191"/>
                    <a:pt x="14722" y="1703"/>
                  </a:cubicBezTo>
                  <a:cubicBezTo>
                    <a:pt x="15448" y="1513"/>
                    <a:pt x="16806" y="1239"/>
                    <a:pt x="17151" y="453"/>
                  </a:cubicBezTo>
                  <a:cubicBezTo>
                    <a:pt x="17222" y="310"/>
                    <a:pt x="17282" y="155"/>
                    <a:pt x="17306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15"/>
          <p:cNvGrpSpPr/>
          <p:nvPr/>
        </p:nvGrpSpPr>
        <p:grpSpPr>
          <a:xfrm rot="-1182744">
            <a:off x="7736378" y="-359939"/>
            <a:ext cx="1769033" cy="1690522"/>
            <a:chOff x="7812689" y="-9317"/>
            <a:chExt cx="1769029" cy="1690517"/>
          </a:xfrm>
        </p:grpSpPr>
        <p:sp>
          <p:nvSpPr>
            <p:cNvPr id="274" name="Google Shape;274;p15"/>
            <p:cNvSpPr/>
            <p:nvPr/>
          </p:nvSpPr>
          <p:spPr>
            <a:xfrm rot="-1931420">
              <a:off x="7986489" y="122016"/>
              <a:ext cx="743187" cy="866968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 rot="-1931420">
              <a:off x="8021765" y="187894"/>
              <a:ext cx="707323" cy="796514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 rot="-1931420">
              <a:off x="8184094" y="797782"/>
              <a:ext cx="251660" cy="275171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 rot="-1931420">
              <a:off x="8240293" y="963537"/>
              <a:ext cx="124752" cy="127442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 rot="-1931420">
              <a:off x="8560209" y="403586"/>
              <a:ext cx="860854" cy="851566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 rot="-1931420">
              <a:off x="8579891" y="512087"/>
              <a:ext cx="284003" cy="182890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 rot="-1931420">
              <a:off x="8605324" y="536309"/>
              <a:ext cx="854033" cy="705817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 rot="-1931420">
              <a:off x="8431006" y="1318801"/>
              <a:ext cx="315202" cy="301619"/>
            </a:xfrm>
            <a:custGeom>
              <a:avLst/>
              <a:gdLst/>
              <a:ahLst/>
              <a:cxnLst/>
              <a:rect l="l" t="t" r="r" b="b"/>
              <a:pathLst>
                <a:path w="7163" h="6854" extrusionOk="0">
                  <a:moveTo>
                    <a:pt x="4996" y="1"/>
                  </a:moveTo>
                  <a:cubicBezTo>
                    <a:pt x="4741" y="1"/>
                    <a:pt x="4478" y="109"/>
                    <a:pt x="4247" y="368"/>
                  </a:cubicBezTo>
                  <a:cubicBezTo>
                    <a:pt x="3831" y="833"/>
                    <a:pt x="3426" y="1297"/>
                    <a:pt x="3021" y="1773"/>
                  </a:cubicBezTo>
                  <a:cubicBezTo>
                    <a:pt x="2854" y="1607"/>
                    <a:pt x="2676" y="1440"/>
                    <a:pt x="2509" y="1273"/>
                  </a:cubicBezTo>
                  <a:cubicBezTo>
                    <a:pt x="2278" y="1039"/>
                    <a:pt x="2019" y="941"/>
                    <a:pt x="1769" y="941"/>
                  </a:cubicBezTo>
                  <a:cubicBezTo>
                    <a:pt x="942" y="941"/>
                    <a:pt x="220" y="2025"/>
                    <a:pt x="961" y="2821"/>
                  </a:cubicBezTo>
                  <a:cubicBezTo>
                    <a:pt x="1176" y="3059"/>
                    <a:pt x="1414" y="3285"/>
                    <a:pt x="1652" y="3524"/>
                  </a:cubicBezTo>
                  <a:cubicBezTo>
                    <a:pt x="1271" y="4024"/>
                    <a:pt x="914" y="4548"/>
                    <a:pt x="580" y="5083"/>
                  </a:cubicBezTo>
                  <a:cubicBezTo>
                    <a:pt x="0" y="6012"/>
                    <a:pt x="816" y="6853"/>
                    <a:pt x="1663" y="6853"/>
                  </a:cubicBezTo>
                  <a:cubicBezTo>
                    <a:pt x="2033" y="6853"/>
                    <a:pt x="2408" y="6693"/>
                    <a:pt x="2676" y="6310"/>
                  </a:cubicBezTo>
                  <a:lnTo>
                    <a:pt x="3474" y="5167"/>
                  </a:lnTo>
                  <a:cubicBezTo>
                    <a:pt x="3950" y="5560"/>
                    <a:pt x="4426" y="5941"/>
                    <a:pt x="4926" y="6322"/>
                  </a:cubicBezTo>
                  <a:cubicBezTo>
                    <a:pt x="5128" y="6471"/>
                    <a:pt x="5332" y="6535"/>
                    <a:pt x="5525" y="6535"/>
                  </a:cubicBezTo>
                  <a:cubicBezTo>
                    <a:pt x="6472" y="6535"/>
                    <a:pt x="7163" y="4988"/>
                    <a:pt x="6105" y="4286"/>
                  </a:cubicBezTo>
                  <a:cubicBezTo>
                    <a:pt x="5664" y="3988"/>
                    <a:pt x="5212" y="3655"/>
                    <a:pt x="4795" y="3321"/>
                  </a:cubicBezTo>
                  <a:cubicBezTo>
                    <a:pt x="5140" y="2869"/>
                    <a:pt x="5486" y="2416"/>
                    <a:pt x="5843" y="1976"/>
                  </a:cubicBezTo>
                  <a:cubicBezTo>
                    <a:pt x="6552" y="1131"/>
                    <a:pt x="5818" y="1"/>
                    <a:pt x="49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5"/>
            <p:cNvSpPr/>
            <p:nvPr/>
          </p:nvSpPr>
          <p:spPr>
            <a:xfrm rot="-1931420">
              <a:off x="8445209" y="1368098"/>
              <a:ext cx="293200" cy="254004"/>
            </a:xfrm>
            <a:custGeom>
              <a:avLst/>
              <a:gdLst/>
              <a:ahLst/>
              <a:cxnLst/>
              <a:rect l="l" t="t" r="r" b="b"/>
              <a:pathLst>
                <a:path w="6663" h="5772" extrusionOk="0">
                  <a:moveTo>
                    <a:pt x="1268" y="1"/>
                  </a:moveTo>
                  <a:cubicBezTo>
                    <a:pt x="696" y="310"/>
                    <a:pt x="375" y="1120"/>
                    <a:pt x="958" y="1739"/>
                  </a:cubicBezTo>
                  <a:cubicBezTo>
                    <a:pt x="1185" y="1977"/>
                    <a:pt x="1411" y="2204"/>
                    <a:pt x="1649" y="2442"/>
                  </a:cubicBezTo>
                  <a:cubicBezTo>
                    <a:pt x="1280" y="2954"/>
                    <a:pt x="911" y="3466"/>
                    <a:pt x="589" y="4001"/>
                  </a:cubicBezTo>
                  <a:cubicBezTo>
                    <a:pt x="1" y="4930"/>
                    <a:pt x="820" y="5772"/>
                    <a:pt x="1666" y="5772"/>
                  </a:cubicBezTo>
                  <a:cubicBezTo>
                    <a:pt x="2035" y="5772"/>
                    <a:pt x="2409" y="5611"/>
                    <a:pt x="2673" y="5228"/>
                  </a:cubicBezTo>
                  <a:lnTo>
                    <a:pt x="3471" y="4085"/>
                  </a:lnTo>
                  <a:cubicBezTo>
                    <a:pt x="3947" y="4478"/>
                    <a:pt x="4423" y="4871"/>
                    <a:pt x="4923" y="5240"/>
                  </a:cubicBezTo>
                  <a:cubicBezTo>
                    <a:pt x="5126" y="5392"/>
                    <a:pt x="5330" y="5457"/>
                    <a:pt x="5524" y="5457"/>
                  </a:cubicBezTo>
                  <a:cubicBezTo>
                    <a:pt x="6150" y="5457"/>
                    <a:pt x="6662" y="4772"/>
                    <a:pt x="6626" y="4109"/>
                  </a:cubicBezTo>
                  <a:cubicBezTo>
                    <a:pt x="6126" y="3990"/>
                    <a:pt x="5626" y="3811"/>
                    <a:pt x="5161" y="3585"/>
                  </a:cubicBezTo>
                  <a:cubicBezTo>
                    <a:pt x="3566" y="2799"/>
                    <a:pt x="2387" y="1382"/>
                    <a:pt x="12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" name="Google Shape;283;p15"/>
          <p:cNvGrpSpPr/>
          <p:nvPr/>
        </p:nvGrpSpPr>
        <p:grpSpPr>
          <a:xfrm rot="1070396">
            <a:off x="238125" y="628198"/>
            <a:ext cx="396340" cy="346078"/>
            <a:chOff x="172325" y="562000"/>
            <a:chExt cx="1712584" cy="1495403"/>
          </a:xfrm>
        </p:grpSpPr>
        <p:sp>
          <p:nvSpPr>
            <p:cNvPr id="284" name="Google Shape;284;p15"/>
            <p:cNvSpPr/>
            <p:nvPr/>
          </p:nvSpPr>
          <p:spPr>
            <a:xfrm>
              <a:off x="172325" y="562000"/>
              <a:ext cx="1712584" cy="610612"/>
            </a:xfrm>
            <a:custGeom>
              <a:avLst/>
              <a:gdLst/>
              <a:ahLst/>
              <a:cxnLst/>
              <a:rect l="l" t="t" r="r" b="b"/>
              <a:pathLst>
                <a:path w="14610" h="5209" extrusionOk="0">
                  <a:moveTo>
                    <a:pt x="11552" y="1"/>
                  </a:moveTo>
                  <a:cubicBezTo>
                    <a:pt x="8221" y="1"/>
                    <a:pt x="4891" y="370"/>
                    <a:pt x="1560" y="517"/>
                  </a:cubicBezTo>
                  <a:cubicBezTo>
                    <a:pt x="1" y="587"/>
                    <a:pt x="200" y="5208"/>
                    <a:pt x="1739" y="5208"/>
                  </a:cubicBezTo>
                  <a:cubicBezTo>
                    <a:pt x="1751" y="5208"/>
                    <a:pt x="1763" y="5208"/>
                    <a:pt x="1775" y="5208"/>
                  </a:cubicBezTo>
                  <a:lnTo>
                    <a:pt x="7406" y="4958"/>
                  </a:lnTo>
                  <a:lnTo>
                    <a:pt x="11395" y="4791"/>
                  </a:lnTo>
                  <a:cubicBezTo>
                    <a:pt x="11462" y="4788"/>
                    <a:pt x="11534" y="4786"/>
                    <a:pt x="11607" y="4786"/>
                  </a:cubicBezTo>
                  <a:cubicBezTo>
                    <a:pt x="11843" y="4786"/>
                    <a:pt x="12107" y="4799"/>
                    <a:pt x="12374" y="4799"/>
                  </a:cubicBezTo>
                  <a:cubicBezTo>
                    <a:pt x="12924" y="4799"/>
                    <a:pt x="13487" y="4745"/>
                    <a:pt x="13836" y="4410"/>
                  </a:cubicBezTo>
                  <a:cubicBezTo>
                    <a:pt x="14610" y="3696"/>
                    <a:pt x="14395" y="1767"/>
                    <a:pt x="14002" y="898"/>
                  </a:cubicBezTo>
                  <a:cubicBezTo>
                    <a:pt x="13741" y="302"/>
                    <a:pt x="13431" y="112"/>
                    <a:pt x="12990" y="40"/>
                  </a:cubicBezTo>
                  <a:cubicBezTo>
                    <a:pt x="12705" y="17"/>
                    <a:pt x="12419" y="5"/>
                    <a:pt x="12133" y="5"/>
                  </a:cubicBezTo>
                  <a:cubicBezTo>
                    <a:pt x="11939" y="2"/>
                    <a:pt x="11746" y="1"/>
                    <a:pt x="11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186274" y="1447143"/>
              <a:ext cx="1693008" cy="610260"/>
            </a:xfrm>
            <a:custGeom>
              <a:avLst/>
              <a:gdLst/>
              <a:ahLst/>
              <a:cxnLst/>
              <a:rect l="l" t="t" r="r" b="b"/>
              <a:pathLst>
                <a:path w="14443" h="5206" extrusionOk="0">
                  <a:moveTo>
                    <a:pt x="13042" y="1"/>
                  </a:moveTo>
                  <a:cubicBezTo>
                    <a:pt x="13025" y="1"/>
                    <a:pt x="13008" y="1"/>
                    <a:pt x="12991" y="2"/>
                  </a:cubicBezTo>
                  <a:lnTo>
                    <a:pt x="11800" y="50"/>
                  </a:lnTo>
                  <a:lnTo>
                    <a:pt x="1561" y="514"/>
                  </a:lnTo>
                  <a:cubicBezTo>
                    <a:pt x="1" y="585"/>
                    <a:pt x="188" y="5206"/>
                    <a:pt x="1739" y="5206"/>
                  </a:cubicBezTo>
                  <a:cubicBezTo>
                    <a:pt x="1751" y="5206"/>
                    <a:pt x="1763" y="5206"/>
                    <a:pt x="1775" y="5205"/>
                  </a:cubicBezTo>
                  <a:lnTo>
                    <a:pt x="7406" y="4955"/>
                  </a:lnTo>
                  <a:cubicBezTo>
                    <a:pt x="8788" y="4896"/>
                    <a:pt x="10300" y="4824"/>
                    <a:pt x="11717" y="4765"/>
                  </a:cubicBezTo>
                  <a:cubicBezTo>
                    <a:pt x="12693" y="4717"/>
                    <a:pt x="13729" y="4824"/>
                    <a:pt x="14110" y="3717"/>
                  </a:cubicBezTo>
                  <a:cubicBezTo>
                    <a:pt x="14416" y="2882"/>
                    <a:pt x="14442" y="1"/>
                    <a:pt x="13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177600" y="635029"/>
              <a:ext cx="1685038" cy="538989"/>
            </a:xfrm>
            <a:custGeom>
              <a:avLst/>
              <a:gdLst/>
              <a:ahLst/>
              <a:cxnLst/>
              <a:rect l="l" t="t" r="r" b="b"/>
              <a:pathLst>
                <a:path w="14375" h="4598" extrusionOk="0">
                  <a:moveTo>
                    <a:pt x="1182" y="1"/>
                  </a:moveTo>
                  <a:cubicBezTo>
                    <a:pt x="0" y="674"/>
                    <a:pt x="273" y="4597"/>
                    <a:pt x="1698" y="4597"/>
                  </a:cubicBezTo>
                  <a:cubicBezTo>
                    <a:pt x="1708" y="4597"/>
                    <a:pt x="1719" y="4597"/>
                    <a:pt x="1730" y="4597"/>
                  </a:cubicBezTo>
                  <a:lnTo>
                    <a:pt x="7361" y="4347"/>
                  </a:lnTo>
                  <a:lnTo>
                    <a:pt x="11350" y="4168"/>
                  </a:lnTo>
                  <a:cubicBezTo>
                    <a:pt x="11417" y="4165"/>
                    <a:pt x="11489" y="4163"/>
                    <a:pt x="11562" y="4163"/>
                  </a:cubicBezTo>
                  <a:cubicBezTo>
                    <a:pt x="11798" y="4163"/>
                    <a:pt x="12062" y="4176"/>
                    <a:pt x="12329" y="4176"/>
                  </a:cubicBezTo>
                  <a:cubicBezTo>
                    <a:pt x="12879" y="4176"/>
                    <a:pt x="13442" y="4122"/>
                    <a:pt x="13791" y="3787"/>
                  </a:cubicBezTo>
                  <a:cubicBezTo>
                    <a:pt x="14291" y="3334"/>
                    <a:pt x="14374" y="2382"/>
                    <a:pt x="14279" y="1525"/>
                  </a:cubicBezTo>
                  <a:lnTo>
                    <a:pt x="14279" y="1525"/>
                  </a:lnTo>
                  <a:cubicBezTo>
                    <a:pt x="11338" y="2525"/>
                    <a:pt x="8123" y="2668"/>
                    <a:pt x="4992" y="2668"/>
                  </a:cubicBezTo>
                  <a:cubicBezTo>
                    <a:pt x="4016" y="2668"/>
                    <a:pt x="2980" y="2632"/>
                    <a:pt x="2146" y="2120"/>
                  </a:cubicBezTo>
                  <a:cubicBezTo>
                    <a:pt x="1444" y="1680"/>
                    <a:pt x="980" y="763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186040" y="1510091"/>
              <a:ext cx="1672378" cy="547312"/>
            </a:xfrm>
            <a:custGeom>
              <a:avLst/>
              <a:gdLst/>
              <a:ahLst/>
              <a:cxnLst/>
              <a:rect l="l" t="t" r="r" b="b"/>
              <a:pathLst>
                <a:path w="14267" h="4669" extrusionOk="0">
                  <a:moveTo>
                    <a:pt x="1372" y="1"/>
                  </a:moveTo>
                  <a:lnTo>
                    <a:pt x="1372" y="1"/>
                  </a:lnTo>
                  <a:cubicBezTo>
                    <a:pt x="0" y="403"/>
                    <a:pt x="238" y="4669"/>
                    <a:pt x="1722" y="4669"/>
                  </a:cubicBezTo>
                  <a:cubicBezTo>
                    <a:pt x="1732" y="4669"/>
                    <a:pt x="1743" y="4669"/>
                    <a:pt x="1753" y="4668"/>
                  </a:cubicBezTo>
                  <a:lnTo>
                    <a:pt x="7397" y="4418"/>
                  </a:lnTo>
                  <a:cubicBezTo>
                    <a:pt x="8778" y="4359"/>
                    <a:pt x="10290" y="4287"/>
                    <a:pt x="11719" y="4228"/>
                  </a:cubicBezTo>
                  <a:cubicBezTo>
                    <a:pt x="12695" y="4192"/>
                    <a:pt x="13731" y="4299"/>
                    <a:pt x="14112" y="3192"/>
                  </a:cubicBezTo>
                  <a:cubicBezTo>
                    <a:pt x="14207" y="2858"/>
                    <a:pt x="14255" y="2525"/>
                    <a:pt x="14266" y="2192"/>
                  </a:cubicBezTo>
                  <a:lnTo>
                    <a:pt x="14266" y="2192"/>
                  </a:lnTo>
                  <a:cubicBezTo>
                    <a:pt x="12488" y="2567"/>
                    <a:pt x="10682" y="2755"/>
                    <a:pt x="8874" y="2755"/>
                  </a:cubicBezTo>
                  <a:cubicBezTo>
                    <a:pt x="7753" y="2755"/>
                    <a:pt x="6632" y="2683"/>
                    <a:pt x="5515" y="2537"/>
                  </a:cubicBezTo>
                  <a:cubicBezTo>
                    <a:pt x="4587" y="2418"/>
                    <a:pt x="3646" y="2239"/>
                    <a:pt x="2836" y="1763"/>
                  </a:cubicBezTo>
                  <a:cubicBezTo>
                    <a:pt x="2158" y="1370"/>
                    <a:pt x="1586" y="739"/>
                    <a:pt x="1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" name="Google Shape;288;p15"/>
          <p:cNvGrpSpPr/>
          <p:nvPr/>
        </p:nvGrpSpPr>
        <p:grpSpPr>
          <a:xfrm rot="-822690">
            <a:off x="715069" y="288596"/>
            <a:ext cx="341248" cy="354185"/>
            <a:chOff x="614950" y="1682850"/>
            <a:chExt cx="438175" cy="454900"/>
          </a:xfrm>
        </p:grpSpPr>
        <p:sp>
          <p:nvSpPr>
            <p:cNvPr id="289" name="Google Shape;289;p15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5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Google Shape;292;p15"/>
          <p:cNvSpPr txBox="1">
            <a:spLocks noGrp="1"/>
          </p:cNvSpPr>
          <p:nvPr>
            <p:ph type="subTitle" idx="1"/>
          </p:nvPr>
        </p:nvSpPr>
        <p:spPr>
          <a:xfrm>
            <a:off x="1279200" y="1423950"/>
            <a:ext cx="6585600" cy="22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5"/>
          <p:cNvSpPr txBox="1">
            <a:spLocks noGrp="1"/>
          </p:cNvSpPr>
          <p:nvPr>
            <p:ph type="title"/>
          </p:nvPr>
        </p:nvSpPr>
        <p:spPr>
          <a:xfrm>
            <a:off x="3168900" y="3848300"/>
            <a:ext cx="4695900" cy="3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2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29"/>
            <a:ext cx="9153602" cy="5610194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45162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088725" y="2571750"/>
            <a:ext cx="1752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3697500" y="2571750"/>
            <a:ext cx="1752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6302675" y="2571750"/>
            <a:ext cx="1752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914875" y="3066875"/>
            <a:ext cx="21003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3521850" y="3066875"/>
            <a:ext cx="21003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6128825" y="3066875"/>
            <a:ext cx="21003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7736841" y="4591614"/>
            <a:ext cx="222571" cy="21061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6"/>
          <p:cNvSpPr/>
          <p:nvPr/>
        </p:nvSpPr>
        <p:spPr>
          <a:xfrm rot="-7207332">
            <a:off x="760956" y="1824067"/>
            <a:ext cx="231437" cy="219006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userDrawn="1">
  <p:cSld name="CUSTOM_2_1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4" r:id="rId3"/>
    <p:sldLayoutId id="2147483655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72" r:id="rId10"/>
    <p:sldLayoutId id="2147483675" r:id="rId11"/>
    <p:sldLayoutId id="214748367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987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12.xml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slide" Target="slide14.xml"/><Relationship Id="rId11" Type="http://schemas.openxmlformats.org/officeDocument/2006/relationships/slide" Target="slide11.xml"/><Relationship Id="rId5" Type="http://schemas.microsoft.com/office/2007/relationships/hdphoto" Target="../media/hdphoto3.wdp"/><Relationship Id="rId15" Type="http://schemas.openxmlformats.org/officeDocument/2006/relationships/slide" Target="slide13.xml"/><Relationship Id="rId10" Type="http://schemas.microsoft.com/office/2007/relationships/hdphoto" Target="../media/hdphoto5.wdp"/><Relationship Id="rId4" Type="http://schemas.openxmlformats.org/officeDocument/2006/relationships/image" Target="../media/image13.png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9;p2">
            <a:extLst>
              <a:ext uri="{FF2B5EF4-FFF2-40B4-BE49-F238E27FC236}">
                <a16:creationId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296961" y="45999"/>
            <a:ext cx="8154632" cy="514347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4" name="Google Shape;22;p2">
            <a:extLst>
              <a:ext uri="{FF2B5EF4-FFF2-40B4-BE49-F238E27FC236}">
                <a16:creationId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8336952" y="745883"/>
            <a:ext cx="438181" cy="454907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" name="Google Shape;26;p2">
            <a:extLst>
              <a:ext uri="{FF2B5EF4-FFF2-40B4-BE49-F238E27FC236}">
                <a16:creationId xmlns:a16="http://schemas.microsoft.com/office/drawing/2014/main" id="{6EE58B3B-2F3F-42D3-829B-6236F057564F}"/>
              </a:ext>
            </a:extLst>
          </p:cNvPr>
          <p:cNvGrpSpPr/>
          <p:nvPr/>
        </p:nvGrpSpPr>
        <p:grpSpPr>
          <a:xfrm rot="546724">
            <a:off x="7544642" y="4652870"/>
            <a:ext cx="385284" cy="476409"/>
            <a:chOff x="1761950" y="1669000"/>
            <a:chExt cx="482700" cy="529100"/>
          </a:xfrm>
        </p:grpSpPr>
        <p:sp>
          <p:nvSpPr>
            <p:cNvPr id="259" name="Google Shape;27;p2">
              <a:extLst>
                <a:ext uri="{FF2B5EF4-FFF2-40B4-BE49-F238E27FC236}">
                  <a16:creationId xmlns:a16="http://schemas.microsoft.com/office/drawing/2014/main" id="{4A6ADAC4-987E-4438-A203-1062601ACAAE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8;p2">
              <a:extLst>
                <a:ext uri="{FF2B5EF4-FFF2-40B4-BE49-F238E27FC236}">
                  <a16:creationId xmlns:a16="http://schemas.microsoft.com/office/drawing/2014/main" id="{E4DEAEFF-F968-4F37-B8F5-82F50D536156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9;p2">
              <a:extLst>
                <a:ext uri="{FF2B5EF4-FFF2-40B4-BE49-F238E27FC236}">
                  <a16:creationId xmlns:a16="http://schemas.microsoft.com/office/drawing/2014/main" id="{A2A9D1F9-1308-439E-BC0C-1A3FDA32E536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138799" y="1877184"/>
            <a:ext cx="488725" cy="603217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2567638" y="4736696"/>
            <a:ext cx="280152" cy="258246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43;p2">
            <a:extLst>
              <a:ext uri="{FF2B5EF4-FFF2-40B4-BE49-F238E27FC236}">
                <a16:creationId xmlns:a16="http://schemas.microsoft.com/office/drawing/2014/main" id="{77EFE5B1-C1C7-45C6-B1E5-1D5D5CDF7F53}"/>
              </a:ext>
            </a:extLst>
          </p:cNvPr>
          <p:cNvSpPr/>
          <p:nvPr/>
        </p:nvSpPr>
        <p:spPr>
          <a:xfrm rot="1938657">
            <a:off x="3489349" y="4621245"/>
            <a:ext cx="259678" cy="24573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44;p2">
            <a:extLst>
              <a:ext uri="{FF2B5EF4-FFF2-40B4-BE49-F238E27FC236}">
                <a16:creationId xmlns:a16="http://schemas.microsoft.com/office/drawing/2014/main" id="{5E362E03-6E5C-4E9D-967D-D91751CC264C}"/>
              </a:ext>
            </a:extLst>
          </p:cNvPr>
          <p:cNvSpPr/>
          <p:nvPr/>
        </p:nvSpPr>
        <p:spPr>
          <a:xfrm rot="1938657">
            <a:off x="8326501" y="579105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7" name="Google Shape;45;p2">
            <a:extLst>
              <a:ext uri="{FF2B5EF4-FFF2-40B4-BE49-F238E27FC236}">
                <a16:creationId xmlns:a16="http://schemas.microsoft.com/office/drawing/2014/main" id="{E264819E-E285-477C-9886-68E661B1BDE5}"/>
              </a:ext>
            </a:extLst>
          </p:cNvPr>
          <p:cNvGrpSpPr/>
          <p:nvPr/>
        </p:nvGrpSpPr>
        <p:grpSpPr>
          <a:xfrm>
            <a:off x="3028155" y="4291794"/>
            <a:ext cx="417958" cy="427891"/>
            <a:chOff x="2797650" y="3803725"/>
            <a:chExt cx="787175" cy="819250"/>
          </a:xfrm>
        </p:grpSpPr>
        <p:sp>
          <p:nvSpPr>
            <p:cNvPr id="278" name="Google Shape;46;p2">
              <a:extLst>
                <a:ext uri="{FF2B5EF4-FFF2-40B4-BE49-F238E27FC236}">
                  <a16:creationId xmlns:a16="http://schemas.microsoft.com/office/drawing/2014/main" id="{F95C6A01-C274-4824-8680-A55E53FEC9F2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47;p2">
              <a:extLst>
                <a:ext uri="{FF2B5EF4-FFF2-40B4-BE49-F238E27FC236}">
                  <a16:creationId xmlns:a16="http://schemas.microsoft.com/office/drawing/2014/main" id="{400942D3-7225-45B6-8194-072A0A429109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48;p2">
              <a:extLst>
                <a:ext uri="{FF2B5EF4-FFF2-40B4-BE49-F238E27FC236}">
                  <a16:creationId xmlns:a16="http://schemas.microsoft.com/office/drawing/2014/main" id="{559358D5-86E5-4837-8E69-A3F6268B23C6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49;p2">
              <a:extLst>
                <a:ext uri="{FF2B5EF4-FFF2-40B4-BE49-F238E27FC236}">
                  <a16:creationId xmlns:a16="http://schemas.microsoft.com/office/drawing/2014/main" id="{C7F0D977-0CA5-47EC-B58F-1126C6ECCA11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50;p2">
            <a:extLst>
              <a:ext uri="{FF2B5EF4-FFF2-40B4-BE49-F238E27FC236}">
                <a16:creationId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253009" y="3613320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51;p2">
            <a:extLst>
              <a:ext uri="{FF2B5EF4-FFF2-40B4-BE49-F238E27FC236}">
                <a16:creationId xmlns:a16="http://schemas.microsoft.com/office/drawing/2014/main" id="{3ADBB6A5-4920-4A2C-BCCD-A83ECB4F9C61}"/>
              </a:ext>
            </a:extLst>
          </p:cNvPr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" name="Google Shape;52;p2">
            <a:extLst>
              <a:ext uri="{FF2B5EF4-FFF2-40B4-BE49-F238E27FC236}">
                <a16:creationId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155961" y="2954282"/>
            <a:ext cx="341244" cy="354176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8" name="Google Shape;56;p2">
            <a:extLst>
              <a:ext uri="{FF2B5EF4-FFF2-40B4-BE49-F238E27FC236}">
                <a16:creationId xmlns:a16="http://schemas.microsoft.com/office/drawing/2014/main" id="{85279145-89EE-488C-B747-347B6A34484C}"/>
              </a:ext>
            </a:extLst>
          </p:cNvPr>
          <p:cNvSpPr/>
          <p:nvPr/>
        </p:nvSpPr>
        <p:spPr>
          <a:xfrm rot="7925529">
            <a:off x="6478559" y="4606845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1" name="Google Shape;421;p33"/>
          <p:cNvGrpSpPr/>
          <p:nvPr/>
        </p:nvGrpSpPr>
        <p:grpSpPr>
          <a:xfrm>
            <a:off x="2075858" y="1405742"/>
            <a:ext cx="5234063" cy="2778215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1328;p59">
            <a:extLst>
              <a:ext uri="{FF2B5EF4-FFF2-40B4-BE49-F238E27FC236}">
                <a16:creationId xmlns:a16="http://schemas.microsoft.com/office/drawing/2014/main" id="{BFAB172E-3C71-4453-ABD0-9FDA2B7833AD}"/>
              </a:ext>
            </a:extLst>
          </p:cNvPr>
          <p:cNvGrpSpPr/>
          <p:nvPr/>
        </p:nvGrpSpPr>
        <p:grpSpPr>
          <a:xfrm>
            <a:off x="5800476" y="4423311"/>
            <a:ext cx="1638447" cy="567187"/>
            <a:chOff x="3391175" y="2667000"/>
            <a:chExt cx="3297190" cy="955893"/>
          </a:xfrm>
        </p:grpSpPr>
        <p:sp>
          <p:nvSpPr>
            <p:cNvPr id="82" name="Google Shape;1329;p59">
              <a:extLst>
                <a:ext uri="{FF2B5EF4-FFF2-40B4-BE49-F238E27FC236}">
                  <a16:creationId xmlns:a16="http://schemas.microsoft.com/office/drawing/2014/main" id="{C959B6E0-83F0-42AB-BBD2-01E5ABACA48F}"/>
                </a:ext>
              </a:extLst>
            </p:cNvPr>
            <p:cNvSpPr/>
            <p:nvPr/>
          </p:nvSpPr>
          <p:spPr>
            <a:xfrm>
              <a:off x="3391175" y="2668780"/>
              <a:ext cx="1005774" cy="931938"/>
            </a:xfrm>
            <a:custGeom>
              <a:avLst/>
              <a:gdLst/>
              <a:ahLst/>
              <a:cxnLst/>
              <a:rect l="l" t="t" r="r" b="b"/>
              <a:pathLst>
                <a:path w="20909" h="19374" extrusionOk="0">
                  <a:moveTo>
                    <a:pt x="4324" y="1"/>
                  </a:moveTo>
                  <a:cubicBezTo>
                    <a:pt x="3140" y="1"/>
                    <a:pt x="2013" y="278"/>
                    <a:pt x="1299" y="846"/>
                  </a:cubicBezTo>
                  <a:cubicBezTo>
                    <a:pt x="1" y="1882"/>
                    <a:pt x="656" y="4239"/>
                    <a:pt x="751" y="5632"/>
                  </a:cubicBezTo>
                  <a:cubicBezTo>
                    <a:pt x="965" y="8954"/>
                    <a:pt x="1144" y="12264"/>
                    <a:pt x="1084" y="15598"/>
                  </a:cubicBezTo>
                  <a:cubicBezTo>
                    <a:pt x="1061" y="17336"/>
                    <a:pt x="1144" y="18943"/>
                    <a:pt x="3204" y="19170"/>
                  </a:cubicBezTo>
                  <a:cubicBezTo>
                    <a:pt x="3507" y="19205"/>
                    <a:pt x="3799" y="19226"/>
                    <a:pt x="4077" y="19226"/>
                  </a:cubicBezTo>
                  <a:cubicBezTo>
                    <a:pt x="5374" y="19226"/>
                    <a:pt x="6351" y="18772"/>
                    <a:pt x="6537" y="17253"/>
                  </a:cubicBezTo>
                  <a:cubicBezTo>
                    <a:pt x="6823" y="15038"/>
                    <a:pt x="6621" y="12788"/>
                    <a:pt x="6466" y="10573"/>
                  </a:cubicBezTo>
                  <a:cubicBezTo>
                    <a:pt x="6442" y="10323"/>
                    <a:pt x="6228" y="6418"/>
                    <a:pt x="6240" y="6418"/>
                  </a:cubicBezTo>
                  <a:lnTo>
                    <a:pt x="6240" y="6418"/>
                  </a:lnTo>
                  <a:cubicBezTo>
                    <a:pt x="6454" y="6454"/>
                    <a:pt x="6537" y="6597"/>
                    <a:pt x="6645" y="6775"/>
                  </a:cubicBezTo>
                  <a:cubicBezTo>
                    <a:pt x="6990" y="7347"/>
                    <a:pt x="7097" y="8049"/>
                    <a:pt x="7180" y="8692"/>
                  </a:cubicBezTo>
                  <a:cubicBezTo>
                    <a:pt x="7359" y="10014"/>
                    <a:pt x="7216" y="11359"/>
                    <a:pt x="7430" y="12681"/>
                  </a:cubicBezTo>
                  <a:cubicBezTo>
                    <a:pt x="7716" y="14479"/>
                    <a:pt x="7597" y="16824"/>
                    <a:pt x="8883" y="18265"/>
                  </a:cubicBezTo>
                  <a:cubicBezTo>
                    <a:pt x="9489" y="18935"/>
                    <a:pt x="10432" y="19305"/>
                    <a:pt x="11353" y="19305"/>
                  </a:cubicBezTo>
                  <a:cubicBezTo>
                    <a:pt x="11807" y="19305"/>
                    <a:pt x="12256" y="19215"/>
                    <a:pt x="12657" y="19027"/>
                  </a:cubicBezTo>
                  <a:cubicBezTo>
                    <a:pt x="14157" y="18289"/>
                    <a:pt x="13943" y="16276"/>
                    <a:pt x="14157" y="14871"/>
                  </a:cubicBezTo>
                  <a:cubicBezTo>
                    <a:pt x="14527" y="12335"/>
                    <a:pt x="14884" y="9776"/>
                    <a:pt x="15431" y="7275"/>
                  </a:cubicBezTo>
                  <a:cubicBezTo>
                    <a:pt x="15479" y="7085"/>
                    <a:pt x="15562" y="6847"/>
                    <a:pt x="15753" y="6799"/>
                  </a:cubicBezTo>
                  <a:cubicBezTo>
                    <a:pt x="15776" y="6794"/>
                    <a:pt x="15798" y="6791"/>
                    <a:pt x="15820" y="6791"/>
                  </a:cubicBezTo>
                  <a:cubicBezTo>
                    <a:pt x="15994" y="6791"/>
                    <a:pt x="16145" y="6949"/>
                    <a:pt x="16229" y="7097"/>
                  </a:cubicBezTo>
                  <a:cubicBezTo>
                    <a:pt x="16491" y="7561"/>
                    <a:pt x="16491" y="8121"/>
                    <a:pt x="16479" y="8656"/>
                  </a:cubicBezTo>
                  <a:cubicBezTo>
                    <a:pt x="16408" y="10657"/>
                    <a:pt x="16182" y="12645"/>
                    <a:pt x="15801" y="14621"/>
                  </a:cubicBezTo>
                  <a:cubicBezTo>
                    <a:pt x="15634" y="15431"/>
                    <a:pt x="15455" y="16253"/>
                    <a:pt x="15539" y="17086"/>
                  </a:cubicBezTo>
                  <a:cubicBezTo>
                    <a:pt x="15610" y="17908"/>
                    <a:pt x="16015" y="18753"/>
                    <a:pt x="16753" y="19134"/>
                  </a:cubicBezTo>
                  <a:cubicBezTo>
                    <a:pt x="17092" y="19311"/>
                    <a:pt x="17473" y="19374"/>
                    <a:pt x="17861" y="19374"/>
                  </a:cubicBezTo>
                  <a:cubicBezTo>
                    <a:pt x="18127" y="19374"/>
                    <a:pt x="18397" y="19344"/>
                    <a:pt x="18658" y="19301"/>
                  </a:cubicBezTo>
                  <a:cubicBezTo>
                    <a:pt x="19408" y="19182"/>
                    <a:pt x="20218" y="18931"/>
                    <a:pt x="20599" y="18277"/>
                  </a:cubicBezTo>
                  <a:cubicBezTo>
                    <a:pt x="20908" y="17753"/>
                    <a:pt x="20861" y="17086"/>
                    <a:pt x="20813" y="16491"/>
                  </a:cubicBezTo>
                  <a:cubicBezTo>
                    <a:pt x="20492" y="12431"/>
                    <a:pt x="20444" y="8359"/>
                    <a:pt x="20694" y="4287"/>
                  </a:cubicBezTo>
                  <a:cubicBezTo>
                    <a:pt x="20742" y="3299"/>
                    <a:pt x="20789" y="2203"/>
                    <a:pt x="20134" y="1465"/>
                  </a:cubicBezTo>
                  <a:cubicBezTo>
                    <a:pt x="19872" y="1191"/>
                    <a:pt x="19551" y="977"/>
                    <a:pt x="19182" y="858"/>
                  </a:cubicBezTo>
                  <a:cubicBezTo>
                    <a:pt x="18932" y="763"/>
                    <a:pt x="18682" y="703"/>
                    <a:pt x="18420" y="667"/>
                  </a:cubicBezTo>
                  <a:cubicBezTo>
                    <a:pt x="18180" y="633"/>
                    <a:pt x="17939" y="616"/>
                    <a:pt x="17698" y="616"/>
                  </a:cubicBezTo>
                  <a:cubicBezTo>
                    <a:pt x="15677" y="616"/>
                    <a:pt x="13679" y="1788"/>
                    <a:pt x="12764" y="3596"/>
                  </a:cubicBezTo>
                  <a:cubicBezTo>
                    <a:pt x="11490" y="6097"/>
                    <a:pt x="12276" y="9180"/>
                    <a:pt x="11324" y="11800"/>
                  </a:cubicBezTo>
                  <a:cubicBezTo>
                    <a:pt x="11229" y="12062"/>
                    <a:pt x="11098" y="12347"/>
                    <a:pt x="10848" y="12466"/>
                  </a:cubicBezTo>
                  <a:cubicBezTo>
                    <a:pt x="10766" y="12507"/>
                    <a:pt x="10691" y="12526"/>
                    <a:pt x="10624" y="12526"/>
                  </a:cubicBezTo>
                  <a:cubicBezTo>
                    <a:pt x="9840" y="12526"/>
                    <a:pt x="9998" y="9979"/>
                    <a:pt x="9955" y="9573"/>
                  </a:cubicBezTo>
                  <a:lnTo>
                    <a:pt x="9407" y="3894"/>
                  </a:lnTo>
                  <a:cubicBezTo>
                    <a:pt x="9347" y="3263"/>
                    <a:pt x="9288" y="2620"/>
                    <a:pt x="8990" y="2072"/>
                  </a:cubicBezTo>
                  <a:cubicBezTo>
                    <a:pt x="8258" y="710"/>
                    <a:pt x="6218" y="1"/>
                    <a:pt x="4324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30;p59">
              <a:extLst>
                <a:ext uri="{FF2B5EF4-FFF2-40B4-BE49-F238E27FC236}">
                  <a16:creationId xmlns:a16="http://schemas.microsoft.com/office/drawing/2014/main" id="{7754CD0D-F331-4454-9E84-673697A2B184}"/>
                </a:ext>
              </a:extLst>
            </p:cNvPr>
            <p:cNvSpPr/>
            <p:nvPr/>
          </p:nvSpPr>
          <p:spPr>
            <a:xfrm>
              <a:off x="5150011" y="2667000"/>
              <a:ext cx="725097" cy="936700"/>
            </a:xfrm>
            <a:custGeom>
              <a:avLst/>
              <a:gdLst/>
              <a:ahLst/>
              <a:cxnLst/>
              <a:rect l="l" t="t" r="r" b="b"/>
              <a:pathLst>
                <a:path w="15074" h="19473" extrusionOk="0">
                  <a:moveTo>
                    <a:pt x="10639" y="1"/>
                  </a:moveTo>
                  <a:cubicBezTo>
                    <a:pt x="8699" y="1"/>
                    <a:pt x="6758" y="456"/>
                    <a:pt x="4810" y="456"/>
                  </a:cubicBezTo>
                  <a:cubicBezTo>
                    <a:pt x="4751" y="456"/>
                    <a:pt x="4691" y="455"/>
                    <a:pt x="4632" y="454"/>
                  </a:cubicBezTo>
                  <a:cubicBezTo>
                    <a:pt x="4289" y="451"/>
                    <a:pt x="3932" y="437"/>
                    <a:pt x="3575" y="437"/>
                  </a:cubicBezTo>
                  <a:cubicBezTo>
                    <a:pt x="2629" y="437"/>
                    <a:pt x="1688" y="535"/>
                    <a:pt x="1048" y="1192"/>
                  </a:cubicBezTo>
                  <a:cubicBezTo>
                    <a:pt x="667" y="1585"/>
                    <a:pt x="476" y="2121"/>
                    <a:pt x="321" y="2645"/>
                  </a:cubicBezTo>
                  <a:cubicBezTo>
                    <a:pt x="143" y="3264"/>
                    <a:pt x="0" y="3931"/>
                    <a:pt x="131" y="4562"/>
                  </a:cubicBezTo>
                  <a:cubicBezTo>
                    <a:pt x="341" y="5579"/>
                    <a:pt x="1097" y="5914"/>
                    <a:pt x="1934" y="5914"/>
                  </a:cubicBezTo>
                  <a:cubicBezTo>
                    <a:pt x="2283" y="5914"/>
                    <a:pt x="2645" y="5856"/>
                    <a:pt x="2988" y="5764"/>
                  </a:cubicBezTo>
                  <a:cubicBezTo>
                    <a:pt x="3266" y="5690"/>
                    <a:pt x="3505" y="5654"/>
                    <a:pt x="3710" y="5654"/>
                  </a:cubicBezTo>
                  <a:cubicBezTo>
                    <a:pt x="4611" y="5654"/>
                    <a:pt x="4831" y="6349"/>
                    <a:pt x="4608" y="7455"/>
                  </a:cubicBezTo>
                  <a:cubicBezTo>
                    <a:pt x="4417" y="8348"/>
                    <a:pt x="4453" y="9348"/>
                    <a:pt x="4405" y="10265"/>
                  </a:cubicBezTo>
                  <a:cubicBezTo>
                    <a:pt x="4262" y="12730"/>
                    <a:pt x="3750" y="15385"/>
                    <a:pt x="4334" y="17825"/>
                  </a:cubicBezTo>
                  <a:cubicBezTo>
                    <a:pt x="4621" y="19027"/>
                    <a:pt x="5578" y="19473"/>
                    <a:pt x="6624" y="19473"/>
                  </a:cubicBezTo>
                  <a:cubicBezTo>
                    <a:pt x="7443" y="19473"/>
                    <a:pt x="8317" y="19199"/>
                    <a:pt x="8965" y="18802"/>
                  </a:cubicBezTo>
                  <a:cubicBezTo>
                    <a:pt x="9406" y="18552"/>
                    <a:pt x="9739" y="18159"/>
                    <a:pt x="9906" y="17683"/>
                  </a:cubicBezTo>
                  <a:cubicBezTo>
                    <a:pt x="10466" y="15801"/>
                    <a:pt x="10144" y="13682"/>
                    <a:pt x="10108" y="11753"/>
                  </a:cubicBezTo>
                  <a:cubicBezTo>
                    <a:pt x="10073" y="9503"/>
                    <a:pt x="10085" y="7265"/>
                    <a:pt x="10144" y="5014"/>
                  </a:cubicBezTo>
                  <a:lnTo>
                    <a:pt x="10144" y="5014"/>
                  </a:lnTo>
                  <a:cubicBezTo>
                    <a:pt x="10137" y="5351"/>
                    <a:pt x="10419" y="5474"/>
                    <a:pt x="10829" y="5474"/>
                  </a:cubicBezTo>
                  <a:cubicBezTo>
                    <a:pt x="11796" y="5474"/>
                    <a:pt x="13472" y="4792"/>
                    <a:pt x="13740" y="4633"/>
                  </a:cubicBezTo>
                  <a:cubicBezTo>
                    <a:pt x="14418" y="4217"/>
                    <a:pt x="14990" y="3538"/>
                    <a:pt x="15026" y="2740"/>
                  </a:cubicBezTo>
                  <a:cubicBezTo>
                    <a:pt x="15073" y="1990"/>
                    <a:pt x="14633" y="1252"/>
                    <a:pt x="14014" y="811"/>
                  </a:cubicBezTo>
                  <a:cubicBezTo>
                    <a:pt x="13978" y="776"/>
                    <a:pt x="13930" y="752"/>
                    <a:pt x="13883" y="716"/>
                  </a:cubicBezTo>
                  <a:cubicBezTo>
                    <a:pt x="13287" y="335"/>
                    <a:pt x="12585" y="157"/>
                    <a:pt x="11894" y="73"/>
                  </a:cubicBezTo>
                  <a:cubicBezTo>
                    <a:pt x="11476" y="22"/>
                    <a:pt x="11057" y="1"/>
                    <a:pt x="1063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331;p59">
              <a:extLst>
                <a:ext uri="{FF2B5EF4-FFF2-40B4-BE49-F238E27FC236}">
                  <a16:creationId xmlns:a16="http://schemas.microsoft.com/office/drawing/2014/main" id="{64B24BC9-205B-4280-912C-2A6E24B64ED4}"/>
                </a:ext>
              </a:extLst>
            </p:cNvPr>
            <p:cNvSpPr/>
            <p:nvPr/>
          </p:nvSpPr>
          <p:spPr>
            <a:xfrm>
              <a:off x="5878463" y="2687684"/>
              <a:ext cx="809902" cy="911735"/>
            </a:xfrm>
            <a:custGeom>
              <a:avLst/>
              <a:gdLst/>
              <a:ahLst/>
              <a:cxnLst/>
              <a:rect l="l" t="t" r="r" b="b"/>
              <a:pathLst>
                <a:path w="16837" h="18954" extrusionOk="0">
                  <a:moveTo>
                    <a:pt x="13593" y="0"/>
                  </a:moveTo>
                  <a:cubicBezTo>
                    <a:pt x="13579" y="0"/>
                    <a:pt x="13564" y="0"/>
                    <a:pt x="13550" y="0"/>
                  </a:cubicBezTo>
                  <a:cubicBezTo>
                    <a:pt x="10693" y="48"/>
                    <a:pt x="10574" y="2179"/>
                    <a:pt x="11133" y="4430"/>
                  </a:cubicBezTo>
                  <a:cubicBezTo>
                    <a:pt x="11252" y="4965"/>
                    <a:pt x="11526" y="5918"/>
                    <a:pt x="11324" y="6454"/>
                  </a:cubicBezTo>
                  <a:cubicBezTo>
                    <a:pt x="11167" y="6856"/>
                    <a:pt x="10568" y="6942"/>
                    <a:pt x="9981" y="6942"/>
                  </a:cubicBezTo>
                  <a:cubicBezTo>
                    <a:pt x="9542" y="6942"/>
                    <a:pt x="9110" y="6894"/>
                    <a:pt x="8871" y="6894"/>
                  </a:cubicBezTo>
                  <a:cubicBezTo>
                    <a:pt x="8317" y="6902"/>
                    <a:pt x="7045" y="7651"/>
                    <a:pt x="6178" y="7651"/>
                  </a:cubicBezTo>
                  <a:cubicBezTo>
                    <a:pt x="5777" y="7651"/>
                    <a:pt x="5463" y="7492"/>
                    <a:pt x="5347" y="7025"/>
                  </a:cubicBezTo>
                  <a:cubicBezTo>
                    <a:pt x="5299" y="6751"/>
                    <a:pt x="5323" y="6466"/>
                    <a:pt x="5418" y="6204"/>
                  </a:cubicBezTo>
                  <a:cubicBezTo>
                    <a:pt x="5704" y="5108"/>
                    <a:pt x="6906" y="2334"/>
                    <a:pt x="5775" y="1334"/>
                  </a:cubicBezTo>
                  <a:cubicBezTo>
                    <a:pt x="5264" y="494"/>
                    <a:pt x="4464" y="90"/>
                    <a:pt x="3607" y="90"/>
                  </a:cubicBezTo>
                  <a:cubicBezTo>
                    <a:pt x="3128" y="90"/>
                    <a:pt x="2630" y="217"/>
                    <a:pt x="2156" y="465"/>
                  </a:cubicBezTo>
                  <a:cubicBezTo>
                    <a:pt x="1" y="1584"/>
                    <a:pt x="322" y="4846"/>
                    <a:pt x="441" y="6858"/>
                  </a:cubicBezTo>
                  <a:cubicBezTo>
                    <a:pt x="513" y="8073"/>
                    <a:pt x="656" y="9287"/>
                    <a:pt x="810" y="10502"/>
                  </a:cubicBezTo>
                  <a:cubicBezTo>
                    <a:pt x="977" y="11907"/>
                    <a:pt x="763" y="13324"/>
                    <a:pt x="656" y="14728"/>
                  </a:cubicBezTo>
                  <a:cubicBezTo>
                    <a:pt x="572" y="15919"/>
                    <a:pt x="537" y="17217"/>
                    <a:pt x="1441" y="18110"/>
                  </a:cubicBezTo>
                  <a:cubicBezTo>
                    <a:pt x="1998" y="18666"/>
                    <a:pt x="2966" y="18954"/>
                    <a:pt x="3833" y="18954"/>
                  </a:cubicBezTo>
                  <a:cubicBezTo>
                    <a:pt x="4135" y="18954"/>
                    <a:pt x="4424" y="18919"/>
                    <a:pt x="4680" y="18848"/>
                  </a:cubicBezTo>
                  <a:cubicBezTo>
                    <a:pt x="6347" y="18408"/>
                    <a:pt x="6311" y="16407"/>
                    <a:pt x="6240" y="15026"/>
                  </a:cubicBezTo>
                  <a:cubicBezTo>
                    <a:pt x="6144" y="13050"/>
                    <a:pt x="5216" y="11157"/>
                    <a:pt x="7978" y="10930"/>
                  </a:cubicBezTo>
                  <a:cubicBezTo>
                    <a:pt x="8340" y="10899"/>
                    <a:pt x="9170" y="10765"/>
                    <a:pt x="9923" y="10765"/>
                  </a:cubicBezTo>
                  <a:cubicBezTo>
                    <a:pt x="10582" y="10765"/>
                    <a:pt x="11182" y="10867"/>
                    <a:pt x="11359" y="11228"/>
                  </a:cubicBezTo>
                  <a:cubicBezTo>
                    <a:pt x="11502" y="11526"/>
                    <a:pt x="11455" y="11871"/>
                    <a:pt x="11395" y="12192"/>
                  </a:cubicBezTo>
                  <a:cubicBezTo>
                    <a:pt x="11002" y="14312"/>
                    <a:pt x="9859" y="17931"/>
                    <a:pt x="12883" y="18622"/>
                  </a:cubicBezTo>
                  <a:cubicBezTo>
                    <a:pt x="13194" y="18687"/>
                    <a:pt x="13732" y="18758"/>
                    <a:pt x="14275" y="18758"/>
                  </a:cubicBezTo>
                  <a:cubicBezTo>
                    <a:pt x="14918" y="18758"/>
                    <a:pt x="15569" y="18659"/>
                    <a:pt x="15860" y="18336"/>
                  </a:cubicBezTo>
                  <a:cubicBezTo>
                    <a:pt x="15979" y="18181"/>
                    <a:pt x="16062" y="18015"/>
                    <a:pt x="16110" y="17848"/>
                  </a:cubicBezTo>
                  <a:cubicBezTo>
                    <a:pt x="16836" y="15633"/>
                    <a:pt x="16372" y="13324"/>
                    <a:pt x="16241" y="11061"/>
                  </a:cubicBezTo>
                  <a:cubicBezTo>
                    <a:pt x="16181" y="10216"/>
                    <a:pt x="16158" y="9383"/>
                    <a:pt x="16181" y="8549"/>
                  </a:cubicBezTo>
                  <a:cubicBezTo>
                    <a:pt x="16217" y="6287"/>
                    <a:pt x="16824" y="4108"/>
                    <a:pt x="16515" y="1834"/>
                  </a:cubicBezTo>
                  <a:cubicBezTo>
                    <a:pt x="16338" y="481"/>
                    <a:pt x="14768" y="0"/>
                    <a:pt x="13593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32;p59">
              <a:extLst>
                <a:ext uri="{FF2B5EF4-FFF2-40B4-BE49-F238E27FC236}">
                  <a16:creationId xmlns:a16="http://schemas.microsoft.com/office/drawing/2014/main" id="{5CED66AE-2F8A-43D1-AC78-CBFB61D9A857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33;p59">
              <a:extLst>
                <a:ext uri="{FF2B5EF4-FFF2-40B4-BE49-F238E27FC236}">
                  <a16:creationId xmlns:a16="http://schemas.microsoft.com/office/drawing/2014/main" id="{2FE2A122-E577-46A9-8864-C581B2584ECC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34;p59">
              <a:extLst>
                <a:ext uri="{FF2B5EF4-FFF2-40B4-BE49-F238E27FC236}">
                  <a16:creationId xmlns:a16="http://schemas.microsoft.com/office/drawing/2014/main" id="{CCC0FA89-69CC-4ADE-9D25-B0E598F7357D}"/>
                </a:ext>
              </a:extLst>
            </p:cNvPr>
            <p:cNvSpPr/>
            <p:nvPr/>
          </p:nvSpPr>
          <p:spPr>
            <a:xfrm>
              <a:off x="5150011" y="2691099"/>
              <a:ext cx="430710" cy="912601"/>
            </a:xfrm>
            <a:custGeom>
              <a:avLst/>
              <a:gdLst/>
              <a:ahLst/>
              <a:cxnLst/>
              <a:rect l="l" t="t" r="r" b="b"/>
              <a:pathLst>
                <a:path w="8954" h="18972" extrusionOk="0">
                  <a:moveTo>
                    <a:pt x="2477" y="1"/>
                  </a:moveTo>
                  <a:lnTo>
                    <a:pt x="2477" y="1"/>
                  </a:lnTo>
                  <a:cubicBezTo>
                    <a:pt x="1941" y="72"/>
                    <a:pt x="1441" y="310"/>
                    <a:pt x="1048" y="691"/>
                  </a:cubicBezTo>
                  <a:cubicBezTo>
                    <a:pt x="667" y="1084"/>
                    <a:pt x="476" y="1620"/>
                    <a:pt x="321" y="2144"/>
                  </a:cubicBezTo>
                  <a:cubicBezTo>
                    <a:pt x="143" y="2763"/>
                    <a:pt x="0" y="3418"/>
                    <a:pt x="131" y="4061"/>
                  </a:cubicBezTo>
                  <a:cubicBezTo>
                    <a:pt x="340" y="5072"/>
                    <a:pt x="1088" y="5408"/>
                    <a:pt x="1919" y="5408"/>
                  </a:cubicBezTo>
                  <a:cubicBezTo>
                    <a:pt x="2272" y="5408"/>
                    <a:pt x="2640" y="5348"/>
                    <a:pt x="2988" y="5252"/>
                  </a:cubicBezTo>
                  <a:cubicBezTo>
                    <a:pt x="3260" y="5180"/>
                    <a:pt x="3496" y="5146"/>
                    <a:pt x="3697" y="5146"/>
                  </a:cubicBezTo>
                  <a:cubicBezTo>
                    <a:pt x="4609" y="5146"/>
                    <a:pt x="4832" y="5843"/>
                    <a:pt x="4608" y="6954"/>
                  </a:cubicBezTo>
                  <a:cubicBezTo>
                    <a:pt x="4429" y="7847"/>
                    <a:pt x="4465" y="8847"/>
                    <a:pt x="4405" y="9764"/>
                  </a:cubicBezTo>
                  <a:cubicBezTo>
                    <a:pt x="4262" y="12229"/>
                    <a:pt x="3750" y="14884"/>
                    <a:pt x="4334" y="17324"/>
                  </a:cubicBezTo>
                  <a:cubicBezTo>
                    <a:pt x="4614" y="18526"/>
                    <a:pt x="5569" y="18972"/>
                    <a:pt x="6613" y="18972"/>
                  </a:cubicBezTo>
                  <a:cubicBezTo>
                    <a:pt x="7431" y="18972"/>
                    <a:pt x="8305" y="18698"/>
                    <a:pt x="8954" y="18301"/>
                  </a:cubicBezTo>
                  <a:cubicBezTo>
                    <a:pt x="8346" y="18063"/>
                    <a:pt x="7811" y="17741"/>
                    <a:pt x="7441" y="17194"/>
                  </a:cubicBezTo>
                  <a:cubicBezTo>
                    <a:pt x="7156" y="16765"/>
                    <a:pt x="7037" y="16253"/>
                    <a:pt x="6929" y="15753"/>
                  </a:cubicBezTo>
                  <a:cubicBezTo>
                    <a:pt x="6298" y="12800"/>
                    <a:pt x="6239" y="9764"/>
                    <a:pt x="6751" y="6787"/>
                  </a:cubicBezTo>
                  <a:cubicBezTo>
                    <a:pt x="6941" y="5680"/>
                    <a:pt x="7156" y="4371"/>
                    <a:pt x="6370" y="3549"/>
                  </a:cubicBezTo>
                  <a:cubicBezTo>
                    <a:pt x="5453" y="2585"/>
                    <a:pt x="3786" y="2989"/>
                    <a:pt x="2596" y="2382"/>
                  </a:cubicBezTo>
                  <a:cubicBezTo>
                    <a:pt x="2405" y="2299"/>
                    <a:pt x="2250" y="2156"/>
                    <a:pt x="2143" y="1977"/>
                  </a:cubicBezTo>
                  <a:cubicBezTo>
                    <a:pt x="2084" y="1787"/>
                    <a:pt x="2072" y="1573"/>
                    <a:pt x="2119" y="1382"/>
                  </a:cubicBezTo>
                  <a:cubicBezTo>
                    <a:pt x="2203" y="918"/>
                    <a:pt x="2322" y="453"/>
                    <a:pt x="2477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35;p59">
              <a:extLst>
                <a:ext uri="{FF2B5EF4-FFF2-40B4-BE49-F238E27FC236}">
                  <a16:creationId xmlns:a16="http://schemas.microsoft.com/office/drawing/2014/main" id="{372CCAB8-B708-48C1-B712-F7532B816D84}"/>
                </a:ext>
              </a:extLst>
            </p:cNvPr>
            <p:cNvSpPr/>
            <p:nvPr/>
          </p:nvSpPr>
          <p:spPr>
            <a:xfrm>
              <a:off x="3709608" y="3302759"/>
              <a:ext cx="3511" cy="110010"/>
            </a:xfrm>
            <a:custGeom>
              <a:avLst/>
              <a:gdLst/>
              <a:ahLst/>
              <a:cxnLst/>
              <a:rect l="l" t="t" r="r" b="b"/>
              <a:pathLst>
                <a:path w="73" h="2287" extrusionOk="0">
                  <a:moveTo>
                    <a:pt x="13" y="1"/>
                  </a:moveTo>
                  <a:cubicBezTo>
                    <a:pt x="13" y="763"/>
                    <a:pt x="1" y="1525"/>
                    <a:pt x="48" y="2287"/>
                  </a:cubicBezTo>
                  <a:cubicBezTo>
                    <a:pt x="72" y="1525"/>
                    <a:pt x="48" y="763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36;p59">
              <a:extLst>
                <a:ext uri="{FF2B5EF4-FFF2-40B4-BE49-F238E27FC236}">
                  <a16:creationId xmlns:a16="http://schemas.microsoft.com/office/drawing/2014/main" id="{D97E0658-2579-4C7C-8596-84ED033DAF2A}"/>
                </a:ext>
              </a:extLst>
            </p:cNvPr>
            <p:cNvSpPr/>
            <p:nvPr/>
          </p:nvSpPr>
          <p:spPr>
            <a:xfrm>
              <a:off x="3391175" y="2672243"/>
              <a:ext cx="212565" cy="921548"/>
            </a:xfrm>
            <a:custGeom>
              <a:avLst/>
              <a:gdLst/>
              <a:ahLst/>
              <a:cxnLst/>
              <a:rect l="l" t="t" r="r" b="b"/>
              <a:pathLst>
                <a:path w="4419" h="19158" extrusionOk="0">
                  <a:moveTo>
                    <a:pt x="3323" y="0"/>
                  </a:moveTo>
                  <a:cubicBezTo>
                    <a:pt x="2525" y="119"/>
                    <a:pt x="1811" y="381"/>
                    <a:pt x="1299" y="786"/>
                  </a:cubicBezTo>
                  <a:cubicBezTo>
                    <a:pt x="1" y="1822"/>
                    <a:pt x="656" y="4179"/>
                    <a:pt x="751" y="5560"/>
                  </a:cubicBezTo>
                  <a:cubicBezTo>
                    <a:pt x="965" y="8882"/>
                    <a:pt x="1144" y="12192"/>
                    <a:pt x="1084" y="15538"/>
                  </a:cubicBezTo>
                  <a:cubicBezTo>
                    <a:pt x="1061" y="17264"/>
                    <a:pt x="1144" y="18883"/>
                    <a:pt x="3204" y="19110"/>
                  </a:cubicBezTo>
                  <a:cubicBezTo>
                    <a:pt x="3474" y="19141"/>
                    <a:pt x="3743" y="19157"/>
                    <a:pt x="4013" y="19157"/>
                  </a:cubicBezTo>
                  <a:cubicBezTo>
                    <a:pt x="4148" y="19157"/>
                    <a:pt x="4283" y="19153"/>
                    <a:pt x="4418" y="19145"/>
                  </a:cubicBezTo>
                  <a:cubicBezTo>
                    <a:pt x="4216" y="19014"/>
                    <a:pt x="4049" y="18848"/>
                    <a:pt x="3906" y="18657"/>
                  </a:cubicBezTo>
                  <a:cubicBezTo>
                    <a:pt x="3442" y="17990"/>
                    <a:pt x="3311" y="17145"/>
                    <a:pt x="3204" y="16335"/>
                  </a:cubicBezTo>
                  <a:cubicBezTo>
                    <a:pt x="2977" y="14680"/>
                    <a:pt x="2751" y="13014"/>
                    <a:pt x="2525" y="11347"/>
                  </a:cubicBezTo>
                  <a:cubicBezTo>
                    <a:pt x="2227" y="9215"/>
                    <a:pt x="1942" y="7072"/>
                    <a:pt x="2061" y="4929"/>
                  </a:cubicBezTo>
                  <a:cubicBezTo>
                    <a:pt x="2156" y="3227"/>
                    <a:pt x="2537" y="1500"/>
                    <a:pt x="3323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37;p59">
              <a:extLst>
                <a:ext uri="{FF2B5EF4-FFF2-40B4-BE49-F238E27FC236}">
                  <a16:creationId xmlns:a16="http://schemas.microsoft.com/office/drawing/2014/main" id="{EB33ABF4-95FA-4573-949D-257428B1AF6C}"/>
                </a:ext>
              </a:extLst>
            </p:cNvPr>
            <p:cNvSpPr/>
            <p:nvPr/>
          </p:nvSpPr>
          <p:spPr>
            <a:xfrm>
              <a:off x="3715332" y="2955706"/>
              <a:ext cx="332244" cy="641976"/>
            </a:xfrm>
            <a:custGeom>
              <a:avLst/>
              <a:gdLst/>
              <a:ahLst/>
              <a:cxnLst/>
              <a:rect l="l" t="t" r="r" b="b"/>
              <a:pathLst>
                <a:path w="6907" h="13346" extrusionOk="0">
                  <a:moveTo>
                    <a:pt x="13" y="1"/>
                  </a:moveTo>
                  <a:lnTo>
                    <a:pt x="1" y="989"/>
                  </a:lnTo>
                  <a:cubicBezTo>
                    <a:pt x="275" y="1525"/>
                    <a:pt x="370" y="2156"/>
                    <a:pt x="453" y="2739"/>
                  </a:cubicBezTo>
                  <a:cubicBezTo>
                    <a:pt x="632" y="4049"/>
                    <a:pt x="489" y="5406"/>
                    <a:pt x="691" y="6716"/>
                  </a:cubicBezTo>
                  <a:cubicBezTo>
                    <a:pt x="977" y="8514"/>
                    <a:pt x="858" y="10871"/>
                    <a:pt x="2156" y="12300"/>
                  </a:cubicBezTo>
                  <a:cubicBezTo>
                    <a:pt x="2754" y="12970"/>
                    <a:pt x="3694" y="13346"/>
                    <a:pt x="4615" y="13346"/>
                  </a:cubicBezTo>
                  <a:cubicBezTo>
                    <a:pt x="5068" y="13346"/>
                    <a:pt x="5517" y="13254"/>
                    <a:pt x="5918" y="13062"/>
                  </a:cubicBezTo>
                  <a:cubicBezTo>
                    <a:pt x="6371" y="12836"/>
                    <a:pt x="6716" y="12455"/>
                    <a:pt x="6906" y="12002"/>
                  </a:cubicBezTo>
                  <a:lnTo>
                    <a:pt x="6906" y="12002"/>
                  </a:lnTo>
                  <a:cubicBezTo>
                    <a:pt x="6732" y="12037"/>
                    <a:pt x="6551" y="12059"/>
                    <a:pt x="6374" y="12059"/>
                  </a:cubicBezTo>
                  <a:cubicBezTo>
                    <a:pt x="6309" y="12059"/>
                    <a:pt x="6244" y="12056"/>
                    <a:pt x="6180" y="12050"/>
                  </a:cubicBezTo>
                  <a:cubicBezTo>
                    <a:pt x="4025" y="11847"/>
                    <a:pt x="2608" y="9668"/>
                    <a:pt x="2108" y="7549"/>
                  </a:cubicBezTo>
                  <a:cubicBezTo>
                    <a:pt x="1608" y="5442"/>
                    <a:pt x="1715" y="3215"/>
                    <a:pt x="965" y="1191"/>
                  </a:cubicBezTo>
                  <a:cubicBezTo>
                    <a:pt x="787" y="691"/>
                    <a:pt x="513" y="179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38;p59">
              <a:extLst>
                <a:ext uri="{FF2B5EF4-FFF2-40B4-BE49-F238E27FC236}">
                  <a16:creationId xmlns:a16="http://schemas.microsoft.com/office/drawing/2014/main" id="{C8366E8C-9763-4D31-A327-E7944E949B4F}"/>
                </a:ext>
              </a:extLst>
            </p:cNvPr>
            <p:cNvSpPr/>
            <p:nvPr/>
          </p:nvSpPr>
          <p:spPr>
            <a:xfrm>
              <a:off x="4134586" y="2987068"/>
              <a:ext cx="146665" cy="614221"/>
            </a:xfrm>
            <a:custGeom>
              <a:avLst/>
              <a:gdLst/>
              <a:ahLst/>
              <a:cxnLst/>
              <a:rect l="l" t="t" r="r" b="b"/>
              <a:pathLst>
                <a:path w="3049" h="12769" extrusionOk="0">
                  <a:moveTo>
                    <a:pt x="780" y="0"/>
                  </a:moveTo>
                  <a:cubicBezTo>
                    <a:pt x="731" y="0"/>
                    <a:pt x="681" y="9"/>
                    <a:pt x="631" y="27"/>
                  </a:cubicBezTo>
                  <a:cubicBezTo>
                    <a:pt x="536" y="51"/>
                    <a:pt x="465" y="111"/>
                    <a:pt x="405" y="182"/>
                  </a:cubicBezTo>
                  <a:cubicBezTo>
                    <a:pt x="572" y="230"/>
                    <a:pt x="703" y="337"/>
                    <a:pt x="786" y="492"/>
                  </a:cubicBezTo>
                  <a:cubicBezTo>
                    <a:pt x="1036" y="956"/>
                    <a:pt x="1048" y="1516"/>
                    <a:pt x="1024" y="2051"/>
                  </a:cubicBezTo>
                  <a:cubicBezTo>
                    <a:pt x="965" y="4052"/>
                    <a:pt x="727" y="6040"/>
                    <a:pt x="346" y="8016"/>
                  </a:cubicBezTo>
                  <a:cubicBezTo>
                    <a:pt x="191" y="8826"/>
                    <a:pt x="0" y="9647"/>
                    <a:pt x="84" y="10481"/>
                  </a:cubicBezTo>
                  <a:cubicBezTo>
                    <a:pt x="167" y="11302"/>
                    <a:pt x="560" y="12148"/>
                    <a:pt x="1298" y="12529"/>
                  </a:cubicBezTo>
                  <a:cubicBezTo>
                    <a:pt x="1643" y="12705"/>
                    <a:pt x="2023" y="12768"/>
                    <a:pt x="2409" y="12768"/>
                  </a:cubicBezTo>
                  <a:cubicBezTo>
                    <a:pt x="2622" y="12768"/>
                    <a:pt x="2837" y="12749"/>
                    <a:pt x="3048" y="12719"/>
                  </a:cubicBezTo>
                  <a:cubicBezTo>
                    <a:pt x="1655" y="11136"/>
                    <a:pt x="1500" y="8707"/>
                    <a:pt x="1774" y="6552"/>
                  </a:cubicBezTo>
                  <a:cubicBezTo>
                    <a:pt x="2048" y="4504"/>
                    <a:pt x="2548" y="2242"/>
                    <a:pt x="1453" y="492"/>
                  </a:cubicBezTo>
                  <a:cubicBezTo>
                    <a:pt x="1292" y="250"/>
                    <a:pt x="1046" y="0"/>
                    <a:pt x="780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39;p59">
              <a:extLst>
                <a:ext uri="{FF2B5EF4-FFF2-40B4-BE49-F238E27FC236}">
                  <a16:creationId xmlns:a16="http://schemas.microsoft.com/office/drawing/2014/main" id="{54880406-E196-4274-A592-59CFB1886515}"/>
                </a:ext>
              </a:extLst>
            </p:cNvPr>
            <p:cNvSpPr/>
            <p:nvPr/>
          </p:nvSpPr>
          <p:spPr>
            <a:xfrm>
              <a:off x="4391160" y="2690666"/>
              <a:ext cx="813846" cy="932178"/>
            </a:xfrm>
            <a:custGeom>
              <a:avLst/>
              <a:gdLst/>
              <a:ahLst/>
              <a:cxnLst/>
              <a:rect l="l" t="t" r="r" b="b"/>
              <a:pathLst>
                <a:path w="16919" h="19379" extrusionOk="0">
                  <a:moveTo>
                    <a:pt x="9153" y="0"/>
                  </a:moveTo>
                  <a:cubicBezTo>
                    <a:pt x="8292" y="0"/>
                    <a:pt x="7416" y="237"/>
                    <a:pt x="6894" y="855"/>
                  </a:cubicBezTo>
                  <a:cubicBezTo>
                    <a:pt x="5858" y="2117"/>
                    <a:pt x="5394" y="3796"/>
                    <a:pt x="4775" y="5272"/>
                  </a:cubicBezTo>
                  <a:cubicBezTo>
                    <a:pt x="3870" y="7451"/>
                    <a:pt x="3143" y="9702"/>
                    <a:pt x="2393" y="11940"/>
                  </a:cubicBezTo>
                  <a:cubicBezTo>
                    <a:pt x="1858" y="13512"/>
                    <a:pt x="0" y="16643"/>
                    <a:pt x="869" y="18286"/>
                  </a:cubicBezTo>
                  <a:cubicBezTo>
                    <a:pt x="1293" y="19067"/>
                    <a:pt x="2102" y="19378"/>
                    <a:pt x="2972" y="19378"/>
                  </a:cubicBezTo>
                  <a:cubicBezTo>
                    <a:pt x="4105" y="19378"/>
                    <a:pt x="5344" y="18850"/>
                    <a:pt x="5977" y="18143"/>
                  </a:cubicBezTo>
                  <a:cubicBezTo>
                    <a:pt x="6561" y="17500"/>
                    <a:pt x="6953" y="16583"/>
                    <a:pt x="7763" y="16167"/>
                  </a:cubicBezTo>
                  <a:cubicBezTo>
                    <a:pt x="8317" y="15890"/>
                    <a:pt x="9567" y="15560"/>
                    <a:pt x="10655" y="15560"/>
                  </a:cubicBezTo>
                  <a:cubicBezTo>
                    <a:pt x="11438" y="15560"/>
                    <a:pt x="12136" y="15731"/>
                    <a:pt x="12430" y="16214"/>
                  </a:cubicBezTo>
                  <a:cubicBezTo>
                    <a:pt x="12942" y="17060"/>
                    <a:pt x="12835" y="18167"/>
                    <a:pt x="13835" y="18655"/>
                  </a:cubicBezTo>
                  <a:cubicBezTo>
                    <a:pt x="14145" y="18810"/>
                    <a:pt x="14645" y="18890"/>
                    <a:pt x="15203" y="18890"/>
                  </a:cubicBezTo>
                  <a:cubicBezTo>
                    <a:pt x="15761" y="18890"/>
                    <a:pt x="16377" y="18810"/>
                    <a:pt x="16919" y="18643"/>
                  </a:cubicBezTo>
                  <a:cubicBezTo>
                    <a:pt x="15895" y="18453"/>
                    <a:pt x="15002" y="17845"/>
                    <a:pt x="14454" y="16952"/>
                  </a:cubicBezTo>
                  <a:cubicBezTo>
                    <a:pt x="14109" y="16369"/>
                    <a:pt x="13931" y="15690"/>
                    <a:pt x="13526" y="15143"/>
                  </a:cubicBezTo>
                  <a:cubicBezTo>
                    <a:pt x="12936" y="14354"/>
                    <a:pt x="11957" y="13997"/>
                    <a:pt x="10964" y="13997"/>
                  </a:cubicBezTo>
                  <a:cubicBezTo>
                    <a:pt x="10473" y="13997"/>
                    <a:pt x="9978" y="14084"/>
                    <a:pt x="9525" y="14250"/>
                  </a:cubicBezTo>
                  <a:cubicBezTo>
                    <a:pt x="8144" y="14738"/>
                    <a:pt x="7049" y="15798"/>
                    <a:pt x="6001" y="16822"/>
                  </a:cubicBezTo>
                  <a:cubicBezTo>
                    <a:pt x="5505" y="17306"/>
                    <a:pt x="4907" y="17832"/>
                    <a:pt x="4236" y="17832"/>
                  </a:cubicBezTo>
                  <a:cubicBezTo>
                    <a:pt x="4182" y="17832"/>
                    <a:pt x="4127" y="17829"/>
                    <a:pt x="4072" y="17822"/>
                  </a:cubicBezTo>
                  <a:cubicBezTo>
                    <a:pt x="3322" y="17726"/>
                    <a:pt x="2822" y="16988"/>
                    <a:pt x="2739" y="16250"/>
                  </a:cubicBezTo>
                  <a:cubicBezTo>
                    <a:pt x="2667" y="15500"/>
                    <a:pt x="2917" y="14774"/>
                    <a:pt x="3179" y="14083"/>
                  </a:cubicBezTo>
                  <a:cubicBezTo>
                    <a:pt x="4965" y="9273"/>
                    <a:pt x="7192" y="4630"/>
                    <a:pt x="9454" y="10"/>
                  </a:cubicBezTo>
                  <a:cubicBezTo>
                    <a:pt x="9354" y="4"/>
                    <a:pt x="9254" y="0"/>
                    <a:pt x="9153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40;p59">
              <a:extLst>
                <a:ext uri="{FF2B5EF4-FFF2-40B4-BE49-F238E27FC236}">
                  <a16:creationId xmlns:a16="http://schemas.microsoft.com/office/drawing/2014/main" id="{DA308263-5807-46B8-9C98-1D176D1C2D15}"/>
                </a:ext>
              </a:extLst>
            </p:cNvPr>
            <p:cNvSpPr/>
            <p:nvPr/>
          </p:nvSpPr>
          <p:spPr>
            <a:xfrm>
              <a:off x="5879040" y="2699132"/>
              <a:ext cx="301314" cy="900286"/>
            </a:xfrm>
            <a:custGeom>
              <a:avLst/>
              <a:gdLst/>
              <a:ahLst/>
              <a:cxnLst/>
              <a:rect l="l" t="t" r="r" b="b"/>
              <a:pathLst>
                <a:path w="6264" h="18716" extrusionOk="0">
                  <a:moveTo>
                    <a:pt x="2715" y="1"/>
                  </a:moveTo>
                  <a:lnTo>
                    <a:pt x="2715" y="1"/>
                  </a:lnTo>
                  <a:cubicBezTo>
                    <a:pt x="2513" y="60"/>
                    <a:pt x="2334" y="132"/>
                    <a:pt x="2156" y="227"/>
                  </a:cubicBezTo>
                  <a:cubicBezTo>
                    <a:pt x="1" y="1346"/>
                    <a:pt x="310" y="4608"/>
                    <a:pt x="429" y="6632"/>
                  </a:cubicBezTo>
                  <a:cubicBezTo>
                    <a:pt x="501" y="7847"/>
                    <a:pt x="644" y="9061"/>
                    <a:pt x="798" y="10264"/>
                  </a:cubicBezTo>
                  <a:cubicBezTo>
                    <a:pt x="965" y="11681"/>
                    <a:pt x="751" y="13097"/>
                    <a:pt x="644" y="14502"/>
                  </a:cubicBezTo>
                  <a:cubicBezTo>
                    <a:pt x="548" y="15669"/>
                    <a:pt x="525" y="16979"/>
                    <a:pt x="1429" y="17872"/>
                  </a:cubicBezTo>
                  <a:cubicBezTo>
                    <a:pt x="1977" y="18428"/>
                    <a:pt x="2943" y="18716"/>
                    <a:pt x="3814" y="18716"/>
                  </a:cubicBezTo>
                  <a:cubicBezTo>
                    <a:pt x="4117" y="18716"/>
                    <a:pt x="4409" y="18681"/>
                    <a:pt x="4668" y="18610"/>
                  </a:cubicBezTo>
                  <a:cubicBezTo>
                    <a:pt x="6109" y="18217"/>
                    <a:pt x="6263" y="16657"/>
                    <a:pt x="6240" y="15360"/>
                  </a:cubicBezTo>
                  <a:lnTo>
                    <a:pt x="6240" y="15360"/>
                  </a:lnTo>
                  <a:cubicBezTo>
                    <a:pt x="6228" y="15443"/>
                    <a:pt x="6192" y="15538"/>
                    <a:pt x="6156" y="15622"/>
                  </a:cubicBezTo>
                  <a:cubicBezTo>
                    <a:pt x="5926" y="16241"/>
                    <a:pt x="5269" y="16728"/>
                    <a:pt x="4649" y="16728"/>
                  </a:cubicBezTo>
                  <a:cubicBezTo>
                    <a:pt x="4434" y="16728"/>
                    <a:pt x="4224" y="16670"/>
                    <a:pt x="4037" y="16538"/>
                  </a:cubicBezTo>
                  <a:cubicBezTo>
                    <a:pt x="3858" y="16384"/>
                    <a:pt x="3704" y="16205"/>
                    <a:pt x="3584" y="15991"/>
                  </a:cubicBezTo>
                  <a:cubicBezTo>
                    <a:pt x="2870" y="14848"/>
                    <a:pt x="2572" y="13502"/>
                    <a:pt x="2358" y="12169"/>
                  </a:cubicBezTo>
                  <a:cubicBezTo>
                    <a:pt x="1668" y="8133"/>
                    <a:pt x="1608" y="3930"/>
                    <a:pt x="2715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41;p59">
              <a:extLst>
                <a:ext uri="{FF2B5EF4-FFF2-40B4-BE49-F238E27FC236}">
                  <a16:creationId xmlns:a16="http://schemas.microsoft.com/office/drawing/2014/main" id="{74D50804-B62F-4A53-8146-7374F4D8211F}"/>
                </a:ext>
              </a:extLst>
            </p:cNvPr>
            <p:cNvSpPr/>
            <p:nvPr/>
          </p:nvSpPr>
          <p:spPr>
            <a:xfrm>
              <a:off x="6168275" y="3133586"/>
              <a:ext cx="376883" cy="452741"/>
            </a:xfrm>
            <a:custGeom>
              <a:avLst/>
              <a:gdLst/>
              <a:ahLst/>
              <a:cxnLst/>
              <a:rect l="l" t="t" r="r" b="b"/>
              <a:pathLst>
                <a:path w="7835" h="9412" extrusionOk="0">
                  <a:moveTo>
                    <a:pt x="4721" y="1"/>
                  </a:moveTo>
                  <a:cubicBezTo>
                    <a:pt x="3771" y="1"/>
                    <a:pt x="2829" y="80"/>
                    <a:pt x="1929" y="375"/>
                  </a:cubicBezTo>
                  <a:cubicBezTo>
                    <a:pt x="1346" y="577"/>
                    <a:pt x="762" y="875"/>
                    <a:pt x="417" y="1375"/>
                  </a:cubicBezTo>
                  <a:cubicBezTo>
                    <a:pt x="96" y="1839"/>
                    <a:pt x="0" y="2399"/>
                    <a:pt x="24" y="2970"/>
                  </a:cubicBezTo>
                  <a:cubicBezTo>
                    <a:pt x="143" y="2268"/>
                    <a:pt x="619" y="1768"/>
                    <a:pt x="1953" y="1660"/>
                  </a:cubicBezTo>
                  <a:cubicBezTo>
                    <a:pt x="2317" y="1628"/>
                    <a:pt x="3153" y="1490"/>
                    <a:pt x="3908" y="1490"/>
                  </a:cubicBezTo>
                  <a:cubicBezTo>
                    <a:pt x="4560" y="1490"/>
                    <a:pt x="5151" y="1594"/>
                    <a:pt x="5322" y="1958"/>
                  </a:cubicBezTo>
                  <a:cubicBezTo>
                    <a:pt x="5477" y="2256"/>
                    <a:pt x="5430" y="2601"/>
                    <a:pt x="5370" y="2922"/>
                  </a:cubicBezTo>
                  <a:cubicBezTo>
                    <a:pt x="4965" y="5042"/>
                    <a:pt x="3834" y="8649"/>
                    <a:pt x="6858" y="9340"/>
                  </a:cubicBezTo>
                  <a:cubicBezTo>
                    <a:pt x="6965" y="9364"/>
                    <a:pt x="7096" y="9388"/>
                    <a:pt x="7251" y="9411"/>
                  </a:cubicBezTo>
                  <a:cubicBezTo>
                    <a:pt x="6704" y="8292"/>
                    <a:pt x="6489" y="7042"/>
                    <a:pt x="6644" y="5816"/>
                  </a:cubicBezTo>
                  <a:cubicBezTo>
                    <a:pt x="6882" y="4065"/>
                    <a:pt x="7835" y="2280"/>
                    <a:pt x="7216" y="625"/>
                  </a:cubicBezTo>
                  <a:cubicBezTo>
                    <a:pt x="7168" y="446"/>
                    <a:pt x="7061" y="291"/>
                    <a:pt x="6918" y="184"/>
                  </a:cubicBezTo>
                  <a:cubicBezTo>
                    <a:pt x="6768" y="98"/>
                    <a:pt x="6589" y="51"/>
                    <a:pt x="6416" y="51"/>
                  </a:cubicBezTo>
                  <a:cubicBezTo>
                    <a:pt x="6397" y="51"/>
                    <a:pt x="6378" y="52"/>
                    <a:pt x="6358" y="53"/>
                  </a:cubicBezTo>
                  <a:cubicBezTo>
                    <a:pt x="5815" y="27"/>
                    <a:pt x="5267" y="1"/>
                    <a:pt x="4721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548;p38">
            <a:extLst>
              <a:ext uri="{FF2B5EF4-FFF2-40B4-BE49-F238E27FC236}">
                <a16:creationId xmlns:a16="http://schemas.microsoft.com/office/drawing/2014/main" id="{C5A43586-C652-4CF0-9AE2-D110423B3E90}"/>
              </a:ext>
            </a:extLst>
          </p:cNvPr>
          <p:cNvGrpSpPr/>
          <p:nvPr/>
        </p:nvGrpSpPr>
        <p:grpSpPr>
          <a:xfrm>
            <a:off x="4253456" y="4044171"/>
            <a:ext cx="1539126" cy="940127"/>
            <a:chOff x="3097975" y="807826"/>
            <a:chExt cx="2943183" cy="1556699"/>
          </a:xfrm>
        </p:grpSpPr>
        <p:grpSp>
          <p:nvGrpSpPr>
            <p:cNvPr id="97" name="Google Shape;549;p38">
              <a:extLst>
                <a:ext uri="{FF2B5EF4-FFF2-40B4-BE49-F238E27FC236}">
                  <a16:creationId xmlns:a16="http://schemas.microsoft.com/office/drawing/2014/main" id="{6FBE3309-B662-496C-A7BC-87739C9FD7BE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130" name="Google Shape;550;p38">
                <a:extLst>
                  <a:ext uri="{FF2B5EF4-FFF2-40B4-BE49-F238E27FC236}">
                    <a16:creationId xmlns:a16="http://schemas.microsoft.com/office/drawing/2014/main" id="{7A00DD80-BB1F-42A8-BA06-D302216DF162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551;p38">
                <a:extLst>
                  <a:ext uri="{FF2B5EF4-FFF2-40B4-BE49-F238E27FC236}">
                    <a16:creationId xmlns:a16="http://schemas.microsoft.com/office/drawing/2014/main" id="{D5C7B009-ABA9-452E-9F35-781DAD321FCE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" name="Google Shape;552;p38">
              <a:extLst>
                <a:ext uri="{FF2B5EF4-FFF2-40B4-BE49-F238E27FC236}">
                  <a16:creationId xmlns:a16="http://schemas.microsoft.com/office/drawing/2014/main" id="{E785E37F-3C5C-4D30-B62C-75FBA9E79006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53;p38">
              <a:extLst>
                <a:ext uri="{FF2B5EF4-FFF2-40B4-BE49-F238E27FC236}">
                  <a16:creationId xmlns:a16="http://schemas.microsoft.com/office/drawing/2014/main" id="{DDBB6053-8BC1-4F40-99B6-0E26B2BC11A0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54;p38">
              <a:extLst>
                <a:ext uri="{FF2B5EF4-FFF2-40B4-BE49-F238E27FC236}">
                  <a16:creationId xmlns:a16="http://schemas.microsoft.com/office/drawing/2014/main" id="{2B41A18D-7FF7-4EEB-9131-ACBBD977F6B4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55;p38">
              <a:extLst>
                <a:ext uri="{FF2B5EF4-FFF2-40B4-BE49-F238E27FC236}">
                  <a16:creationId xmlns:a16="http://schemas.microsoft.com/office/drawing/2014/main" id="{2D37841A-B333-417C-9045-82C97D9C8473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56;p38">
              <a:extLst>
                <a:ext uri="{FF2B5EF4-FFF2-40B4-BE49-F238E27FC236}">
                  <a16:creationId xmlns:a16="http://schemas.microsoft.com/office/drawing/2014/main" id="{4D19CAA6-4EF0-4910-A4EF-29D7FD6CEA73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57;p38">
              <a:extLst>
                <a:ext uri="{FF2B5EF4-FFF2-40B4-BE49-F238E27FC236}">
                  <a16:creationId xmlns:a16="http://schemas.microsoft.com/office/drawing/2014/main" id="{B76639B4-6607-4142-8D16-DAF8AB23BF8C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58;p38">
              <a:extLst>
                <a:ext uri="{FF2B5EF4-FFF2-40B4-BE49-F238E27FC236}">
                  <a16:creationId xmlns:a16="http://schemas.microsoft.com/office/drawing/2014/main" id="{D7C03B87-90EC-465C-BADC-251E549B465B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59;p38">
              <a:extLst>
                <a:ext uri="{FF2B5EF4-FFF2-40B4-BE49-F238E27FC236}">
                  <a16:creationId xmlns:a16="http://schemas.microsoft.com/office/drawing/2014/main" id="{CC6015EE-2046-4525-9E89-F7FF889F1881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60;p38">
              <a:extLst>
                <a:ext uri="{FF2B5EF4-FFF2-40B4-BE49-F238E27FC236}">
                  <a16:creationId xmlns:a16="http://schemas.microsoft.com/office/drawing/2014/main" id="{DA3704C9-129E-4744-B898-EDCC14428456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61;p38">
              <a:extLst>
                <a:ext uri="{FF2B5EF4-FFF2-40B4-BE49-F238E27FC236}">
                  <a16:creationId xmlns:a16="http://schemas.microsoft.com/office/drawing/2014/main" id="{F39D40B6-B008-4732-975C-346211433A0F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62;p38">
              <a:extLst>
                <a:ext uri="{FF2B5EF4-FFF2-40B4-BE49-F238E27FC236}">
                  <a16:creationId xmlns:a16="http://schemas.microsoft.com/office/drawing/2014/main" id="{688C151F-86EB-4C6A-A418-DA4C1B041562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63;p38">
              <a:extLst>
                <a:ext uri="{FF2B5EF4-FFF2-40B4-BE49-F238E27FC236}">
                  <a16:creationId xmlns:a16="http://schemas.microsoft.com/office/drawing/2014/main" id="{3D2139EA-A981-4DFE-8452-1DAB6529BDA1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64;p38">
              <a:extLst>
                <a:ext uri="{FF2B5EF4-FFF2-40B4-BE49-F238E27FC236}">
                  <a16:creationId xmlns:a16="http://schemas.microsoft.com/office/drawing/2014/main" id="{578D33BE-CF6E-48F8-81A5-F18FFA7943D9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65;p38">
              <a:extLst>
                <a:ext uri="{FF2B5EF4-FFF2-40B4-BE49-F238E27FC236}">
                  <a16:creationId xmlns:a16="http://schemas.microsoft.com/office/drawing/2014/main" id="{5375F3B2-62CA-4C66-A051-3793611CE6FD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66;p38">
              <a:extLst>
                <a:ext uri="{FF2B5EF4-FFF2-40B4-BE49-F238E27FC236}">
                  <a16:creationId xmlns:a16="http://schemas.microsoft.com/office/drawing/2014/main" id="{63973F1B-024D-4EF5-92F6-EF40C6EC4423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67;p38">
              <a:extLst>
                <a:ext uri="{FF2B5EF4-FFF2-40B4-BE49-F238E27FC236}">
                  <a16:creationId xmlns:a16="http://schemas.microsoft.com/office/drawing/2014/main" id="{0DE1258C-F152-42DD-B5B0-63BDD7C5C22B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68;p38">
              <a:extLst>
                <a:ext uri="{FF2B5EF4-FFF2-40B4-BE49-F238E27FC236}">
                  <a16:creationId xmlns:a16="http://schemas.microsoft.com/office/drawing/2014/main" id="{7F105814-4093-4422-9414-EDA2C15906D8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69;p38">
              <a:extLst>
                <a:ext uri="{FF2B5EF4-FFF2-40B4-BE49-F238E27FC236}">
                  <a16:creationId xmlns:a16="http://schemas.microsoft.com/office/drawing/2014/main" id="{8FB9C6AB-0064-4868-AFCD-A401A0FA3B13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70;p38">
              <a:extLst>
                <a:ext uri="{FF2B5EF4-FFF2-40B4-BE49-F238E27FC236}">
                  <a16:creationId xmlns:a16="http://schemas.microsoft.com/office/drawing/2014/main" id="{0B99327E-EFD0-4CBA-9540-B2F0A3C4BB43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" name="Google Shape;571;p38">
              <a:extLst>
                <a:ext uri="{FF2B5EF4-FFF2-40B4-BE49-F238E27FC236}">
                  <a16:creationId xmlns:a16="http://schemas.microsoft.com/office/drawing/2014/main" id="{8972A242-75AB-4BFF-A0D4-4302FFC4590E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128" name="Google Shape;572;p38">
                <a:extLst>
                  <a:ext uri="{FF2B5EF4-FFF2-40B4-BE49-F238E27FC236}">
                    <a16:creationId xmlns:a16="http://schemas.microsoft.com/office/drawing/2014/main" id="{2AB96260-5D45-456E-A050-1D685A1982CB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573;p38">
                <a:extLst>
                  <a:ext uri="{FF2B5EF4-FFF2-40B4-BE49-F238E27FC236}">
                    <a16:creationId xmlns:a16="http://schemas.microsoft.com/office/drawing/2014/main" id="{4554CCDC-7777-4397-88DD-9D24EFAEC3EE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8" name="Google Shape;574;p38">
              <a:extLst>
                <a:ext uri="{FF2B5EF4-FFF2-40B4-BE49-F238E27FC236}">
                  <a16:creationId xmlns:a16="http://schemas.microsoft.com/office/drawing/2014/main" id="{975BFBB8-3460-4722-98B0-354F3F912FC4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75;p38">
              <a:extLst>
                <a:ext uri="{FF2B5EF4-FFF2-40B4-BE49-F238E27FC236}">
                  <a16:creationId xmlns:a16="http://schemas.microsoft.com/office/drawing/2014/main" id="{E8E2F628-D440-43E2-8BC5-F5DB03BD2D38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" name="Google Shape;576;p38">
              <a:extLst>
                <a:ext uri="{FF2B5EF4-FFF2-40B4-BE49-F238E27FC236}">
                  <a16:creationId xmlns:a16="http://schemas.microsoft.com/office/drawing/2014/main" id="{CCE6412D-C3BF-4A59-824D-9645A4D262D8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125" name="Google Shape;577;p38">
                <a:extLst>
                  <a:ext uri="{FF2B5EF4-FFF2-40B4-BE49-F238E27FC236}">
                    <a16:creationId xmlns:a16="http://schemas.microsoft.com/office/drawing/2014/main" id="{99E7C4A6-8358-42AF-ACC1-F501D23F5E43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578;p38">
                <a:extLst>
                  <a:ext uri="{FF2B5EF4-FFF2-40B4-BE49-F238E27FC236}">
                    <a16:creationId xmlns:a16="http://schemas.microsoft.com/office/drawing/2014/main" id="{6BCFE9A6-5F2A-43DD-B743-A3EE995FEC7A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579;p38">
                <a:extLst>
                  <a:ext uri="{FF2B5EF4-FFF2-40B4-BE49-F238E27FC236}">
                    <a16:creationId xmlns:a16="http://schemas.microsoft.com/office/drawing/2014/main" id="{BC87DCD9-D8BB-4076-BCD9-8E14895AA136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580;p38">
              <a:extLst>
                <a:ext uri="{FF2B5EF4-FFF2-40B4-BE49-F238E27FC236}">
                  <a16:creationId xmlns:a16="http://schemas.microsoft.com/office/drawing/2014/main" id="{C7F7E3D8-E9CA-472C-8118-A958B066EB7F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122" name="Google Shape;581;p38">
                <a:extLst>
                  <a:ext uri="{FF2B5EF4-FFF2-40B4-BE49-F238E27FC236}">
                    <a16:creationId xmlns:a16="http://schemas.microsoft.com/office/drawing/2014/main" id="{575CE687-2ECA-4F3F-98E7-210B5B37CB83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582;p38">
                <a:extLst>
                  <a:ext uri="{FF2B5EF4-FFF2-40B4-BE49-F238E27FC236}">
                    <a16:creationId xmlns:a16="http://schemas.microsoft.com/office/drawing/2014/main" id="{23C3FA03-3348-43FF-BA37-2ED60A6D3606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583;p38">
                <a:extLst>
                  <a:ext uri="{FF2B5EF4-FFF2-40B4-BE49-F238E27FC236}">
                    <a16:creationId xmlns:a16="http://schemas.microsoft.com/office/drawing/2014/main" id="{7DD1E276-5B09-41F4-B226-9E183D52B71E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" name="Google Shape;866;p48">
            <a:extLst>
              <a:ext uri="{FF2B5EF4-FFF2-40B4-BE49-F238E27FC236}">
                <a16:creationId xmlns:a16="http://schemas.microsoft.com/office/drawing/2014/main" id="{F5D001CB-2E8B-4E5E-A0DE-BBB9068F4E3C}"/>
              </a:ext>
            </a:extLst>
          </p:cNvPr>
          <p:cNvGrpSpPr/>
          <p:nvPr/>
        </p:nvGrpSpPr>
        <p:grpSpPr>
          <a:xfrm rot="20529526" flipH="1">
            <a:off x="6729913" y="2126844"/>
            <a:ext cx="2956204" cy="3274450"/>
            <a:chOff x="228875" y="1971376"/>
            <a:chExt cx="2619086" cy="3172113"/>
          </a:xfrm>
        </p:grpSpPr>
        <p:sp>
          <p:nvSpPr>
            <p:cNvPr id="185" name="Google Shape;867;p48">
              <a:extLst>
                <a:ext uri="{FF2B5EF4-FFF2-40B4-BE49-F238E27FC236}">
                  <a16:creationId xmlns:a16="http://schemas.microsoft.com/office/drawing/2014/main" id="{82AB28EA-6831-4F46-A0A3-D2A70621D920}"/>
                </a:ext>
              </a:extLst>
            </p:cNvPr>
            <p:cNvSpPr/>
            <p:nvPr/>
          </p:nvSpPr>
          <p:spPr>
            <a:xfrm flipH="1">
              <a:off x="931486" y="4488074"/>
              <a:ext cx="713473" cy="290448"/>
            </a:xfrm>
            <a:custGeom>
              <a:avLst/>
              <a:gdLst/>
              <a:ahLst/>
              <a:cxnLst/>
              <a:rect l="l" t="t" r="r" b="b"/>
              <a:pathLst>
                <a:path w="20337" h="8279" extrusionOk="0">
                  <a:moveTo>
                    <a:pt x="1168" y="1"/>
                  </a:moveTo>
                  <a:cubicBezTo>
                    <a:pt x="1168" y="1"/>
                    <a:pt x="644" y="1942"/>
                    <a:pt x="1" y="4561"/>
                  </a:cubicBezTo>
                  <a:cubicBezTo>
                    <a:pt x="1513" y="5644"/>
                    <a:pt x="4156" y="7085"/>
                    <a:pt x="8204" y="7883"/>
                  </a:cubicBezTo>
                  <a:cubicBezTo>
                    <a:pt x="9555" y="8147"/>
                    <a:pt x="10921" y="8278"/>
                    <a:pt x="12284" y="8278"/>
                  </a:cubicBezTo>
                  <a:cubicBezTo>
                    <a:pt x="15031" y="8278"/>
                    <a:pt x="17767" y="7746"/>
                    <a:pt x="20337" y="6704"/>
                  </a:cubicBezTo>
                  <a:cubicBezTo>
                    <a:pt x="20230" y="6252"/>
                    <a:pt x="20134" y="5811"/>
                    <a:pt x="20015" y="5406"/>
                  </a:cubicBezTo>
                  <a:cubicBezTo>
                    <a:pt x="18706" y="370"/>
                    <a:pt x="18682" y="120"/>
                    <a:pt x="18682" y="120"/>
                  </a:cubicBezTo>
                  <a:lnTo>
                    <a:pt x="1168" y="1"/>
                  </a:ln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868;p48">
              <a:extLst>
                <a:ext uri="{FF2B5EF4-FFF2-40B4-BE49-F238E27FC236}">
                  <a16:creationId xmlns:a16="http://schemas.microsoft.com/office/drawing/2014/main" id="{715DAE8C-E916-46A0-9292-9CD66EF58B19}"/>
                </a:ext>
              </a:extLst>
            </p:cNvPr>
            <p:cNvSpPr/>
            <p:nvPr/>
          </p:nvSpPr>
          <p:spPr>
            <a:xfrm flipH="1">
              <a:off x="893447" y="4809042"/>
              <a:ext cx="268150" cy="156462"/>
            </a:xfrm>
            <a:custGeom>
              <a:avLst/>
              <a:gdLst/>
              <a:ahLst/>
              <a:cxnLst/>
              <a:rect l="l" t="t" r="r" b="b"/>
              <a:pathLst>
                <a:path w="6383" h="3198" extrusionOk="0">
                  <a:moveTo>
                    <a:pt x="707" y="1"/>
                  </a:moveTo>
                  <a:cubicBezTo>
                    <a:pt x="615" y="1"/>
                    <a:pt x="530" y="25"/>
                    <a:pt x="441" y="78"/>
                  </a:cubicBezTo>
                  <a:cubicBezTo>
                    <a:pt x="1" y="340"/>
                    <a:pt x="2572" y="2935"/>
                    <a:pt x="6382" y="3197"/>
                  </a:cubicBezTo>
                  <a:cubicBezTo>
                    <a:pt x="6323" y="2757"/>
                    <a:pt x="6263" y="2304"/>
                    <a:pt x="6204" y="1852"/>
                  </a:cubicBezTo>
                  <a:cubicBezTo>
                    <a:pt x="5323" y="1745"/>
                    <a:pt x="4001" y="1518"/>
                    <a:pt x="2965" y="1054"/>
                  </a:cubicBezTo>
                  <a:cubicBezTo>
                    <a:pt x="1598" y="438"/>
                    <a:pt x="1095" y="1"/>
                    <a:pt x="707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869;p48">
              <a:extLst>
                <a:ext uri="{FF2B5EF4-FFF2-40B4-BE49-F238E27FC236}">
                  <a16:creationId xmlns:a16="http://schemas.microsoft.com/office/drawing/2014/main" id="{D9F890A1-F86E-4790-8DB3-F055C4425DAB}"/>
                </a:ext>
              </a:extLst>
            </p:cNvPr>
            <p:cNvSpPr/>
            <p:nvPr/>
          </p:nvSpPr>
          <p:spPr>
            <a:xfrm flipH="1">
              <a:off x="1529495" y="4736602"/>
              <a:ext cx="173898" cy="180916"/>
            </a:xfrm>
            <a:custGeom>
              <a:avLst/>
              <a:gdLst/>
              <a:ahLst/>
              <a:cxnLst/>
              <a:rect l="l" t="t" r="r" b="b"/>
              <a:pathLst>
                <a:path w="4180" h="4139" extrusionOk="0">
                  <a:moveTo>
                    <a:pt x="3589" y="1"/>
                  </a:moveTo>
                  <a:cubicBezTo>
                    <a:pt x="3162" y="1"/>
                    <a:pt x="2856" y="572"/>
                    <a:pt x="1572" y="1662"/>
                  </a:cubicBezTo>
                  <a:cubicBezTo>
                    <a:pt x="1167" y="1983"/>
                    <a:pt x="738" y="2269"/>
                    <a:pt x="298" y="2519"/>
                  </a:cubicBezTo>
                  <a:cubicBezTo>
                    <a:pt x="191" y="3067"/>
                    <a:pt x="95" y="3615"/>
                    <a:pt x="0" y="4138"/>
                  </a:cubicBezTo>
                  <a:cubicBezTo>
                    <a:pt x="2822" y="2674"/>
                    <a:pt x="4179" y="138"/>
                    <a:pt x="3727" y="19"/>
                  </a:cubicBezTo>
                  <a:cubicBezTo>
                    <a:pt x="3679" y="7"/>
                    <a:pt x="3633" y="1"/>
                    <a:pt x="3589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870;p48">
              <a:extLst>
                <a:ext uri="{FF2B5EF4-FFF2-40B4-BE49-F238E27FC236}">
                  <a16:creationId xmlns:a16="http://schemas.microsoft.com/office/drawing/2014/main" id="{F5B5C22C-9D11-417E-A349-933134E936BD}"/>
                </a:ext>
              </a:extLst>
            </p:cNvPr>
            <p:cNvSpPr/>
            <p:nvPr/>
          </p:nvSpPr>
          <p:spPr>
            <a:xfrm flipH="1">
              <a:off x="871742" y="4646826"/>
              <a:ext cx="859662" cy="496663"/>
            </a:xfrm>
            <a:custGeom>
              <a:avLst/>
              <a:gdLst/>
              <a:ahLst/>
              <a:cxnLst/>
              <a:rect l="l" t="t" r="r" b="b"/>
              <a:pathLst>
                <a:path w="24504" h="14157" extrusionOk="0">
                  <a:moveTo>
                    <a:pt x="2465" y="0"/>
                  </a:moveTo>
                  <a:cubicBezTo>
                    <a:pt x="2108" y="1477"/>
                    <a:pt x="1715" y="3155"/>
                    <a:pt x="1346" y="4834"/>
                  </a:cubicBezTo>
                  <a:cubicBezTo>
                    <a:pt x="1262" y="5239"/>
                    <a:pt x="1179" y="5656"/>
                    <a:pt x="1096" y="6060"/>
                  </a:cubicBezTo>
                  <a:cubicBezTo>
                    <a:pt x="1548" y="5810"/>
                    <a:pt x="1965" y="5525"/>
                    <a:pt x="2370" y="5203"/>
                  </a:cubicBezTo>
                  <a:cubicBezTo>
                    <a:pt x="3665" y="4113"/>
                    <a:pt x="3962" y="3542"/>
                    <a:pt x="4396" y="3542"/>
                  </a:cubicBezTo>
                  <a:cubicBezTo>
                    <a:pt x="4441" y="3542"/>
                    <a:pt x="4488" y="3548"/>
                    <a:pt x="4537" y="3560"/>
                  </a:cubicBezTo>
                  <a:cubicBezTo>
                    <a:pt x="4977" y="3679"/>
                    <a:pt x="3632" y="6215"/>
                    <a:pt x="810" y="7680"/>
                  </a:cubicBezTo>
                  <a:cubicBezTo>
                    <a:pt x="215" y="11216"/>
                    <a:pt x="0" y="14157"/>
                    <a:pt x="0" y="14157"/>
                  </a:cubicBezTo>
                  <a:lnTo>
                    <a:pt x="24503" y="14157"/>
                  </a:lnTo>
                  <a:cubicBezTo>
                    <a:pt x="24503" y="14157"/>
                    <a:pt x="24289" y="11668"/>
                    <a:pt x="23884" y="8585"/>
                  </a:cubicBezTo>
                  <a:cubicBezTo>
                    <a:pt x="20074" y="8323"/>
                    <a:pt x="17503" y="5739"/>
                    <a:pt x="17943" y="5477"/>
                  </a:cubicBezTo>
                  <a:cubicBezTo>
                    <a:pt x="18033" y="5422"/>
                    <a:pt x="18120" y="5396"/>
                    <a:pt x="18212" y="5396"/>
                  </a:cubicBezTo>
                  <a:cubicBezTo>
                    <a:pt x="18598" y="5396"/>
                    <a:pt x="19098" y="5840"/>
                    <a:pt x="20479" y="6453"/>
                  </a:cubicBezTo>
                  <a:cubicBezTo>
                    <a:pt x="21503" y="6918"/>
                    <a:pt x="22825" y="7144"/>
                    <a:pt x="23706" y="7251"/>
                  </a:cubicBezTo>
                  <a:cubicBezTo>
                    <a:pt x="23456" y="5549"/>
                    <a:pt x="23158" y="3751"/>
                    <a:pt x="22801" y="2143"/>
                  </a:cubicBezTo>
                  <a:cubicBezTo>
                    <a:pt x="20222" y="3189"/>
                    <a:pt x="17477" y="3721"/>
                    <a:pt x="14724" y="3721"/>
                  </a:cubicBezTo>
                  <a:cubicBezTo>
                    <a:pt x="13372" y="3721"/>
                    <a:pt x="12018" y="3593"/>
                    <a:pt x="10680" y="3334"/>
                  </a:cubicBezTo>
                  <a:cubicBezTo>
                    <a:pt x="6620" y="2524"/>
                    <a:pt x="3989" y="1084"/>
                    <a:pt x="2465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871;p48">
              <a:extLst>
                <a:ext uri="{FF2B5EF4-FFF2-40B4-BE49-F238E27FC236}">
                  <a16:creationId xmlns:a16="http://schemas.microsoft.com/office/drawing/2014/main" id="{2D040B06-B28C-47FD-80C1-783B04534C37}"/>
                </a:ext>
              </a:extLst>
            </p:cNvPr>
            <p:cNvSpPr/>
            <p:nvPr/>
          </p:nvSpPr>
          <p:spPr>
            <a:xfrm flipH="1">
              <a:off x="1498313" y="4536138"/>
              <a:ext cx="88969" cy="103072"/>
            </a:xfrm>
            <a:custGeom>
              <a:avLst/>
              <a:gdLst/>
              <a:ahLst/>
              <a:cxnLst/>
              <a:rect l="l" t="t" r="r" b="b"/>
              <a:pathLst>
                <a:path w="2536" h="2938" extrusionOk="0">
                  <a:moveTo>
                    <a:pt x="524" y="0"/>
                  </a:moveTo>
                  <a:cubicBezTo>
                    <a:pt x="524" y="0"/>
                    <a:pt x="0" y="2750"/>
                    <a:pt x="1226" y="2929"/>
                  </a:cubicBezTo>
                  <a:cubicBezTo>
                    <a:pt x="1266" y="2935"/>
                    <a:pt x="1305" y="2938"/>
                    <a:pt x="1342" y="2938"/>
                  </a:cubicBezTo>
                  <a:cubicBezTo>
                    <a:pt x="2458" y="2938"/>
                    <a:pt x="2536" y="441"/>
                    <a:pt x="2536" y="441"/>
                  </a:cubicBezTo>
                  <a:lnTo>
                    <a:pt x="5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872;p48">
              <a:extLst>
                <a:ext uri="{FF2B5EF4-FFF2-40B4-BE49-F238E27FC236}">
                  <a16:creationId xmlns:a16="http://schemas.microsoft.com/office/drawing/2014/main" id="{EA591735-8172-475F-AB4D-6BBB73169818}"/>
                </a:ext>
              </a:extLst>
            </p:cNvPr>
            <p:cNvSpPr/>
            <p:nvPr/>
          </p:nvSpPr>
          <p:spPr>
            <a:xfrm flipH="1">
              <a:off x="1119029" y="4587500"/>
              <a:ext cx="104441" cy="107388"/>
            </a:xfrm>
            <a:custGeom>
              <a:avLst/>
              <a:gdLst/>
              <a:ahLst/>
              <a:cxnLst/>
              <a:rect l="l" t="t" r="r" b="b"/>
              <a:pathLst>
                <a:path w="2977" h="3061" extrusionOk="0">
                  <a:moveTo>
                    <a:pt x="2882" y="1"/>
                  </a:moveTo>
                  <a:lnTo>
                    <a:pt x="0" y="417"/>
                  </a:lnTo>
                  <a:cubicBezTo>
                    <a:pt x="0" y="417"/>
                    <a:pt x="611" y="3061"/>
                    <a:pt x="1775" y="3061"/>
                  </a:cubicBezTo>
                  <a:cubicBezTo>
                    <a:pt x="1783" y="3061"/>
                    <a:pt x="1790" y="3061"/>
                    <a:pt x="1798" y="3060"/>
                  </a:cubicBezTo>
                  <a:cubicBezTo>
                    <a:pt x="2977" y="3025"/>
                    <a:pt x="2882" y="1"/>
                    <a:pt x="28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873;p48">
              <a:extLst>
                <a:ext uri="{FF2B5EF4-FFF2-40B4-BE49-F238E27FC236}">
                  <a16:creationId xmlns:a16="http://schemas.microsoft.com/office/drawing/2014/main" id="{C63572A4-7512-4324-925C-919999B37388}"/>
                </a:ext>
              </a:extLst>
            </p:cNvPr>
            <p:cNvSpPr/>
            <p:nvPr/>
          </p:nvSpPr>
          <p:spPr>
            <a:xfrm flipH="1">
              <a:off x="437749" y="4502283"/>
              <a:ext cx="131173" cy="131209"/>
            </a:xfrm>
            <a:custGeom>
              <a:avLst/>
              <a:gdLst/>
              <a:ahLst/>
              <a:cxnLst/>
              <a:rect l="l" t="t" r="r" b="b"/>
              <a:pathLst>
                <a:path w="3739" h="3740" extrusionOk="0">
                  <a:moveTo>
                    <a:pt x="1465" y="1"/>
                  </a:moveTo>
                  <a:lnTo>
                    <a:pt x="0" y="1846"/>
                  </a:lnTo>
                  <a:cubicBezTo>
                    <a:pt x="691" y="2727"/>
                    <a:pt x="1632" y="3382"/>
                    <a:pt x="2691" y="3739"/>
                  </a:cubicBezTo>
                  <a:lnTo>
                    <a:pt x="3739" y="1596"/>
                  </a:lnTo>
                  <a:lnTo>
                    <a:pt x="1465" y="1"/>
                  </a:lnTo>
                  <a:close/>
                </a:path>
              </a:pathLst>
            </a:custGeom>
            <a:solidFill>
              <a:srgbClr val="F0C6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874;p48">
              <a:extLst>
                <a:ext uri="{FF2B5EF4-FFF2-40B4-BE49-F238E27FC236}">
                  <a16:creationId xmlns:a16="http://schemas.microsoft.com/office/drawing/2014/main" id="{BE40D220-8F63-412D-A2CF-8CF2F94FEF39}"/>
                </a:ext>
              </a:extLst>
            </p:cNvPr>
            <p:cNvSpPr/>
            <p:nvPr/>
          </p:nvSpPr>
          <p:spPr>
            <a:xfrm flipH="1">
              <a:off x="444032" y="4555645"/>
              <a:ext cx="289045" cy="258172"/>
            </a:xfrm>
            <a:custGeom>
              <a:avLst/>
              <a:gdLst/>
              <a:ahLst/>
              <a:cxnLst/>
              <a:rect l="l" t="t" r="r" b="b"/>
              <a:pathLst>
                <a:path w="8239" h="7359" extrusionOk="0">
                  <a:moveTo>
                    <a:pt x="3562" y="1"/>
                  </a:moveTo>
                  <a:cubicBezTo>
                    <a:pt x="3172" y="1"/>
                    <a:pt x="2740" y="132"/>
                    <a:pt x="2370" y="563"/>
                  </a:cubicBezTo>
                  <a:cubicBezTo>
                    <a:pt x="1417" y="1671"/>
                    <a:pt x="0" y="3718"/>
                    <a:pt x="1096" y="4516"/>
                  </a:cubicBezTo>
                  <a:cubicBezTo>
                    <a:pt x="1405" y="4742"/>
                    <a:pt x="1698" y="4823"/>
                    <a:pt x="1958" y="4823"/>
                  </a:cubicBezTo>
                  <a:cubicBezTo>
                    <a:pt x="2619" y="4823"/>
                    <a:pt x="3072" y="4302"/>
                    <a:pt x="3072" y="4302"/>
                  </a:cubicBezTo>
                  <a:lnTo>
                    <a:pt x="3072" y="4302"/>
                  </a:lnTo>
                  <a:cubicBezTo>
                    <a:pt x="3072" y="4302"/>
                    <a:pt x="2394" y="5635"/>
                    <a:pt x="3429" y="6183"/>
                  </a:cubicBezTo>
                  <a:cubicBezTo>
                    <a:pt x="3647" y="6300"/>
                    <a:pt x="3862" y="6346"/>
                    <a:pt x="4065" y="6346"/>
                  </a:cubicBezTo>
                  <a:cubicBezTo>
                    <a:pt x="4816" y="6346"/>
                    <a:pt x="5406" y="5719"/>
                    <a:pt x="5406" y="5719"/>
                  </a:cubicBezTo>
                  <a:lnTo>
                    <a:pt x="5406" y="5719"/>
                  </a:lnTo>
                  <a:cubicBezTo>
                    <a:pt x="5406" y="5719"/>
                    <a:pt x="5191" y="6885"/>
                    <a:pt x="6156" y="7314"/>
                  </a:cubicBezTo>
                  <a:cubicBezTo>
                    <a:pt x="6223" y="7345"/>
                    <a:pt x="6292" y="7359"/>
                    <a:pt x="6361" y="7359"/>
                  </a:cubicBezTo>
                  <a:cubicBezTo>
                    <a:pt x="7263" y="7359"/>
                    <a:pt x="8239" y="4909"/>
                    <a:pt x="8227" y="3968"/>
                  </a:cubicBezTo>
                  <a:cubicBezTo>
                    <a:pt x="8216" y="2956"/>
                    <a:pt x="7382" y="2218"/>
                    <a:pt x="7382" y="2218"/>
                  </a:cubicBezTo>
                  <a:cubicBezTo>
                    <a:pt x="6311" y="1861"/>
                    <a:pt x="5370" y="1206"/>
                    <a:pt x="4679" y="325"/>
                  </a:cubicBezTo>
                  <a:cubicBezTo>
                    <a:pt x="4679" y="325"/>
                    <a:pt x="4173" y="1"/>
                    <a:pt x="3562" y="1"/>
                  </a:cubicBezTo>
                  <a:close/>
                </a:path>
              </a:pathLst>
            </a:custGeom>
            <a:solidFill>
              <a:srgbClr val="F5D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875;p48">
              <a:extLst>
                <a:ext uri="{FF2B5EF4-FFF2-40B4-BE49-F238E27FC236}">
                  <a16:creationId xmlns:a16="http://schemas.microsoft.com/office/drawing/2014/main" id="{CF5D3E73-BE8D-47DB-81A0-A221BE427AAC}"/>
                </a:ext>
              </a:extLst>
            </p:cNvPr>
            <p:cNvSpPr/>
            <p:nvPr/>
          </p:nvSpPr>
          <p:spPr>
            <a:xfrm flipH="1">
              <a:off x="294870" y="3653179"/>
              <a:ext cx="640335" cy="476692"/>
            </a:xfrm>
            <a:custGeom>
              <a:avLst/>
              <a:gdLst/>
              <a:ahLst/>
              <a:cxnLst/>
              <a:rect l="l" t="t" r="r" b="b"/>
              <a:pathLst>
                <a:path w="17919" h="13224" extrusionOk="0">
                  <a:moveTo>
                    <a:pt x="3262" y="1"/>
                  </a:moveTo>
                  <a:cubicBezTo>
                    <a:pt x="1798" y="2013"/>
                    <a:pt x="691" y="4275"/>
                    <a:pt x="0" y="6668"/>
                  </a:cubicBezTo>
                  <a:cubicBezTo>
                    <a:pt x="1584" y="8133"/>
                    <a:pt x="5679" y="11585"/>
                    <a:pt x="10144" y="12669"/>
                  </a:cubicBezTo>
                  <a:cubicBezTo>
                    <a:pt x="11724" y="13038"/>
                    <a:pt x="13341" y="13224"/>
                    <a:pt x="14958" y="13224"/>
                  </a:cubicBezTo>
                  <a:cubicBezTo>
                    <a:pt x="15948" y="13224"/>
                    <a:pt x="16938" y="13154"/>
                    <a:pt x="17919" y="13014"/>
                  </a:cubicBezTo>
                  <a:cubicBezTo>
                    <a:pt x="17526" y="11728"/>
                    <a:pt x="16907" y="10514"/>
                    <a:pt x="16085" y="9442"/>
                  </a:cubicBezTo>
                  <a:cubicBezTo>
                    <a:pt x="11180" y="3156"/>
                    <a:pt x="4691" y="513"/>
                    <a:pt x="32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876;p48">
              <a:extLst>
                <a:ext uri="{FF2B5EF4-FFF2-40B4-BE49-F238E27FC236}">
                  <a16:creationId xmlns:a16="http://schemas.microsoft.com/office/drawing/2014/main" id="{A4F88F13-A264-4B13-8163-8D9BB77248AB}"/>
                </a:ext>
              </a:extLst>
            </p:cNvPr>
            <p:cNvSpPr/>
            <p:nvPr/>
          </p:nvSpPr>
          <p:spPr>
            <a:xfrm flipH="1">
              <a:off x="228875" y="3890361"/>
              <a:ext cx="718911" cy="691687"/>
            </a:xfrm>
            <a:custGeom>
              <a:avLst/>
              <a:gdLst/>
              <a:ahLst/>
              <a:cxnLst/>
              <a:rect l="l" t="t" r="r" b="b"/>
              <a:pathLst>
                <a:path w="20492" h="19716" extrusionOk="0">
                  <a:moveTo>
                    <a:pt x="691" y="0"/>
                  </a:moveTo>
                  <a:cubicBezTo>
                    <a:pt x="262" y="1465"/>
                    <a:pt x="24" y="2989"/>
                    <a:pt x="0" y="4524"/>
                  </a:cubicBezTo>
                  <a:cubicBezTo>
                    <a:pt x="0" y="4524"/>
                    <a:pt x="7239" y="5786"/>
                    <a:pt x="9633" y="9037"/>
                  </a:cubicBezTo>
                  <a:cubicBezTo>
                    <a:pt x="12026" y="12287"/>
                    <a:pt x="10692" y="17133"/>
                    <a:pt x="10692" y="17133"/>
                  </a:cubicBezTo>
                  <a:cubicBezTo>
                    <a:pt x="10692" y="17133"/>
                    <a:pt x="11407" y="18395"/>
                    <a:pt x="13645" y="19276"/>
                  </a:cubicBezTo>
                  <a:cubicBezTo>
                    <a:pt x="14407" y="19568"/>
                    <a:pt x="15209" y="19715"/>
                    <a:pt x="16010" y="19715"/>
                  </a:cubicBezTo>
                  <a:cubicBezTo>
                    <a:pt x="16650" y="19715"/>
                    <a:pt x="17289" y="19621"/>
                    <a:pt x="17907" y="19431"/>
                  </a:cubicBezTo>
                  <a:cubicBezTo>
                    <a:pt x="17907" y="19431"/>
                    <a:pt x="20491" y="12347"/>
                    <a:pt x="18610" y="6346"/>
                  </a:cubicBezTo>
                  <a:lnTo>
                    <a:pt x="18610" y="6346"/>
                  </a:lnTo>
                  <a:cubicBezTo>
                    <a:pt x="17629" y="6486"/>
                    <a:pt x="16639" y="6556"/>
                    <a:pt x="15649" y="6556"/>
                  </a:cubicBezTo>
                  <a:cubicBezTo>
                    <a:pt x="14032" y="6556"/>
                    <a:pt x="12415" y="6370"/>
                    <a:pt x="10835" y="6001"/>
                  </a:cubicBezTo>
                  <a:cubicBezTo>
                    <a:pt x="6370" y="4905"/>
                    <a:pt x="2275" y="1465"/>
                    <a:pt x="6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877;p48">
              <a:extLst>
                <a:ext uri="{FF2B5EF4-FFF2-40B4-BE49-F238E27FC236}">
                  <a16:creationId xmlns:a16="http://schemas.microsoft.com/office/drawing/2014/main" id="{2F7FC548-3DEC-49CF-A5A6-30017A42DF60}"/>
                </a:ext>
              </a:extLst>
            </p:cNvPr>
            <p:cNvSpPr/>
            <p:nvPr/>
          </p:nvSpPr>
          <p:spPr>
            <a:xfrm flipH="1">
              <a:off x="2092705" y="2644027"/>
              <a:ext cx="755256" cy="612961"/>
            </a:xfrm>
            <a:custGeom>
              <a:avLst/>
              <a:gdLst/>
              <a:ahLst/>
              <a:cxnLst/>
              <a:rect l="l" t="t" r="r" b="b"/>
              <a:pathLst>
                <a:path w="21528" h="17472" extrusionOk="0">
                  <a:moveTo>
                    <a:pt x="13146" y="1"/>
                  </a:moveTo>
                  <a:cubicBezTo>
                    <a:pt x="12371" y="1"/>
                    <a:pt x="11525" y="356"/>
                    <a:pt x="10419" y="1092"/>
                  </a:cubicBezTo>
                  <a:cubicBezTo>
                    <a:pt x="7204" y="3223"/>
                    <a:pt x="1561" y="8629"/>
                    <a:pt x="775" y="9879"/>
                  </a:cubicBezTo>
                  <a:cubicBezTo>
                    <a:pt x="1" y="11117"/>
                    <a:pt x="203" y="11855"/>
                    <a:pt x="2620" y="14701"/>
                  </a:cubicBezTo>
                  <a:cubicBezTo>
                    <a:pt x="4193" y="16570"/>
                    <a:pt x="5094" y="17471"/>
                    <a:pt x="6285" y="17471"/>
                  </a:cubicBezTo>
                  <a:cubicBezTo>
                    <a:pt x="6915" y="17471"/>
                    <a:pt x="7627" y="17219"/>
                    <a:pt x="8562" y="16725"/>
                  </a:cubicBezTo>
                  <a:cubicBezTo>
                    <a:pt x="11252" y="15296"/>
                    <a:pt x="14360" y="13415"/>
                    <a:pt x="14360" y="13415"/>
                  </a:cubicBezTo>
                  <a:cubicBezTo>
                    <a:pt x="14360" y="13415"/>
                    <a:pt x="17479" y="11939"/>
                    <a:pt x="19194" y="10653"/>
                  </a:cubicBezTo>
                  <a:cubicBezTo>
                    <a:pt x="20908" y="9367"/>
                    <a:pt x="21527" y="7295"/>
                    <a:pt x="18087" y="3664"/>
                  </a:cubicBezTo>
                  <a:cubicBezTo>
                    <a:pt x="15834" y="1279"/>
                    <a:pt x="14617" y="1"/>
                    <a:pt x="13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878;p48">
              <a:extLst>
                <a:ext uri="{FF2B5EF4-FFF2-40B4-BE49-F238E27FC236}">
                  <a16:creationId xmlns:a16="http://schemas.microsoft.com/office/drawing/2014/main" id="{2E73B8A0-2415-4567-BC7D-D57217B7076F}"/>
                </a:ext>
              </a:extLst>
            </p:cNvPr>
            <p:cNvSpPr/>
            <p:nvPr/>
          </p:nvSpPr>
          <p:spPr>
            <a:xfrm flipH="1">
              <a:off x="2239309" y="3036434"/>
              <a:ext cx="308726" cy="283782"/>
            </a:xfrm>
            <a:custGeom>
              <a:avLst/>
              <a:gdLst/>
              <a:ahLst/>
              <a:cxnLst/>
              <a:rect l="l" t="t" r="r" b="b"/>
              <a:pathLst>
                <a:path w="8800" h="8089" extrusionOk="0">
                  <a:moveTo>
                    <a:pt x="7548" y="1"/>
                  </a:moveTo>
                  <a:cubicBezTo>
                    <a:pt x="7463" y="1"/>
                    <a:pt x="7375" y="13"/>
                    <a:pt x="7287" y="39"/>
                  </a:cubicBezTo>
                  <a:cubicBezTo>
                    <a:pt x="6490" y="266"/>
                    <a:pt x="5799" y="2230"/>
                    <a:pt x="5799" y="2230"/>
                  </a:cubicBezTo>
                  <a:lnTo>
                    <a:pt x="1" y="5528"/>
                  </a:lnTo>
                  <a:cubicBezTo>
                    <a:pt x="1" y="5528"/>
                    <a:pt x="1069" y="6682"/>
                    <a:pt x="1941" y="6682"/>
                  </a:cubicBezTo>
                  <a:cubicBezTo>
                    <a:pt x="1989" y="6682"/>
                    <a:pt x="2037" y="6679"/>
                    <a:pt x="2084" y="6671"/>
                  </a:cubicBezTo>
                  <a:cubicBezTo>
                    <a:pt x="2441" y="6624"/>
                    <a:pt x="2799" y="6564"/>
                    <a:pt x="3144" y="6469"/>
                  </a:cubicBezTo>
                  <a:lnTo>
                    <a:pt x="4168" y="8088"/>
                  </a:lnTo>
                  <a:lnTo>
                    <a:pt x="6775" y="6540"/>
                  </a:lnTo>
                  <a:lnTo>
                    <a:pt x="6275" y="4314"/>
                  </a:lnTo>
                  <a:cubicBezTo>
                    <a:pt x="6275" y="4314"/>
                    <a:pt x="7799" y="2945"/>
                    <a:pt x="8323" y="1825"/>
                  </a:cubicBezTo>
                  <a:cubicBezTo>
                    <a:pt x="8800" y="819"/>
                    <a:pt x="8239" y="1"/>
                    <a:pt x="7548" y="1"/>
                  </a:cubicBezTo>
                  <a:close/>
                </a:path>
              </a:pathLst>
            </a:custGeom>
            <a:solidFill>
              <a:srgbClr val="F5D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879;p48">
              <a:extLst>
                <a:ext uri="{FF2B5EF4-FFF2-40B4-BE49-F238E27FC236}">
                  <a16:creationId xmlns:a16="http://schemas.microsoft.com/office/drawing/2014/main" id="{4F4E7F89-D940-45FA-B10E-DC0DFB859967}"/>
                </a:ext>
              </a:extLst>
            </p:cNvPr>
            <p:cNvSpPr/>
            <p:nvPr/>
          </p:nvSpPr>
          <p:spPr>
            <a:xfrm flipH="1">
              <a:off x="2446085" y="2763240"/>
              <a:ext cx="99845" cy="96337"/>
            </a:xfrm>
            <a:custGeom>
              <a:avLst/>
              <a:gdLst/>
              <a:ahLst/>
              <a:cxnLst/>
              <a:rect l="l" t="t" r="r" b="b"/>
              <a:pathLst>
                <a:path w="2846" h="2746" extrusionOk="0">
                  <a:moveTo>
                    <a:pt x="1461" y="1"/>
                  </a:moveTo>
                  <a:cubicBezTo>
                    <a:pt x="1353" y="1"/>
                    <a:pt x="1245" y="37"/>
                    <a:pt x="1155" y="111"/>
                  </a:cubicBezTo>
                  <a:lnTo>
                    <a:pt x="238" y="873"/>
                  </a:lnTo>
                  <a:cubicBezTo>
                    <a:pt x="36" y="1040"/>
                    <a:pt x="0" y="1338"/>
                    <a:pt x="167" y="1540"/>
                  </a:cubicBezTo>
                  <a:lnTo>
                    <a:pt x="1024" y="2576"/>
                  </a:lnTo>
                  <a:cubicBezTo>
                    <a:pt x="1117" y="2688"/>
                    <a:pt x="1250" y="2746"/>
                    <a:pt x="1385" y="2746"/>
                  </a:cubicBezTo>
                  <a:cubicBezTo>
                    <a:pt x="1492" y="2746"/>
                    <a:pt x="1601" y="2709"/>
                    <a:pt x="1691" y="2635"/>
                  </a:cubicBezTo>
                  <a:lnTo>
                    <a:pt x="2620" y="1861"/>
                  </a:lnTo>
                  <a:cubicBezTo>
                    <a:pt x="2822" y="1695"/>
                    <a:pt x="2846" y="1397"/>
                    <a:pt x="2679" y="1195"/>
                  </a:cubicBezTo>
                  <a:lnTo>
                    <a:pt x="1822" y="171"/>
                  </a:lnTo>
                  <a:cubicBezTo>
                    <a:pt x="1729" y="58"/>
                    <a:pt x="1596" y="1"/>
                    <a:pt x="14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880;p48">
              <a:extLst>
                <a:ext uri="{FF2B5EF4-FFF2-40B4-BE49-F238E27FC236}">
                  <a16:creationId xmlns:a16="http://schemas.microsoft.com/office/drawing/2014/main" id="{0129492A-0198-4493-9449-698FECB0FE37}"/>
                </a:ext>
              </a:extLst>
            </p:cNvPr>
            <p:cNvSpPr/>
            <p:nvPr/>
          </p:nvSpPr>
          <p:spPr>
            <a:xfrm flipH="1">
              <a:off x="2177491" y="2691811"/>
              <a:ext cx="251927" cy="279292"/>
            </a:xfrm>
            <a:custGeom>
              <a:avLst/>
              <a:gdLst/>
              <a:ahLst/>
              <a:cxnLst/>
              <a:rect l="l" t="t" r="r" b="b"/>
              <a:pathLst>
                <a:path w="7181" h="7961" extrusionOk="0">
                  <a:moveTo>
                    <a:pt x="1450" y="1"/>
                  </a:moveTo>
                  <a:cubicBezTo>
                    <a:pt x="1342" y="1"/>
                    <a:pt x="1234" y="37"/>
                    <a:pt x="1144" y="111"/>
                  </a:cubicBezTo>
                  <a:lnTo>
                    <a:pt x="227" y="873"/>
                  </a:lnTo>
                  <a:cubicBezTo>
                    <a:pt x="25" y="1040"/>
                    <a:pt x="1" y="1338"/>
                    <a:pt x="168" y="1540"/>
                  </a:cubicBezTo>
                  <a:lnTo>
                    <a:pt x="5359" y="7791"/>
                  </a:lnTo>
                  <a:cubicBezTo>
                    <a:pt x="5452" y="7903"/>
                    <a:pt x="5585" y="7961"/>
                    <a:pt x="5720" y="7961"/>
                  </a:cubicBezTo>
                  <a:cubicBezTo>
                    <a:pt x="5827" y="7961"/>
                    <a:pt x="5936" y="7924"/>
                    <a:pt x="6026" y="7850"/>
                  </a:cubicBezTo>
                  <a:lnTo>
                    <a:pt x="6954" y="7088"/>
                  </a:lnTo>
                  <a:cubicBezTo>
                    <a:pt x="7157" y="6922"/>
                    <a:pt x="7180" y="6612"/>
                    <a:pt x="7014" y="6410"/>
                  </a:cubicBezTo>
                  <a:lnTo>
                    <a:pt x="1811" y="171"/>
                  </a:lnTo>
                  <a:cubicBezTo>
                    <a:pt x="1718" y="58"/>
                    <a:pt x="1585" y="1"/>
                    <a:pt x="14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881;p48">
              <a:extLst>
                <a:ext uri="{FF2B5EF4-FFF2-40B4-BE49-F238E27FC236}">
                  <a16:creationId xmlns:a16="http://schemas.microsoft.com/office/drawing/2014/main" id="{DCE8CF21-E4B5-4648-B62D-0CBAF4001034}"/>
                </a:ext>
              </a:extLst>
            </p:cNvPr>
            <p:cNvSpPr/>
            <p:nvPr/>
          </p:nvSpPr>
          <p:spPr>
            <a:xfrm flipH="1">
              <a:off x="2371709" y="2858070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61" y="1"/>
                  </a:moveTo>
                  <a:cubicBezTo>
                    <a:pt x="1354" y="1"/>
                    <a:pt x="1245" y="37"/>
                    <a:pt x="1155" y="111"/>
                  </a:cubicBezTo>
                  <a:lnTo>
                    <a:pt x="239" y="873"/>
                  </a:lnTo>
                  <a:cubicBezTo>
                    <a:pt x="36" y="1040"/>
                    <a:pt x="0" y="1337"/>
                    <a:pt x="167" y="1540"/>
                  </a:cubicBezTo>
                  <a:lnTo>
                    <a:pt x="1024" y="2576"/>
                  </a:lnTo>
                  <a:cubicBezTo>
                    <a:pt x="1117" y="2688"/>
                    <a:pt x="1250" y="2745"/>
                    <a:pt x="1385" y="2745"/>
                  </a:cubicBezTo>
                  <a:cubicBezTo>
                    <a:pt x="1493" y="2745"/>
                    <a:pt x="1601" y="2709"/>
                    <a:pt x="1691" y="2635"/>
                  </a:cubicBezTo>
                  <a:lnTo>
                    <a:pt x="2620" y="1861"/>
                  </a:lnTo>
                  <a:cubicBezTo>
                    <a:pt x="2822" y="1694"/>
                    <a:pt x="2846" y="1397"/>
                    <a:pt x="2679" y="1194"/>
                  </a:cubicBezTo>
                  <a:lnTo>
                    <a:pt x="1822" y="170"/>
                  </a:lnTo>
                  <a:cubicBezTo>
                    <a:pt x="1729" y="58"/>
                    <a:pt x="1596" y="1"/>
                    <a:pt x="14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882;p48">
              <a:extLst>
                <a:ext uri="{FF2B5EF4-FFF2-40B4-BE49-F238E27FC236}">
                  <a16:creationId xmlns:a16="http://schemas.microsoft.com/office/drawing/2014/main" id="{223FD8ED-0190-4D61-B46B-447A85420F68}"/>
                </a:ext>
              </a:extLst>
            </p:cNvPr>
            <p:cNvSpPr/>
            <p:nvPr/>
          </p:nvSpPr>
          <p:spPr>
            <a:xfrm flipH="1">
              <a:off x="2302384" y="2939288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50" y="0"/>
                  </a:moveTo>
                  <a:cubicBezTo>
                    <a:pt x="1346" y="0"/>
                    <a:pt x="1242" y="34"/>
                    <a:pt x="1156" y="106"/>
                  </a:cubicBezTo>
                  <a:lnTo>
                    <a:pt x="239" y="880"/>
                  </a:lnTo>
                  <a:cubicBezTo>
                    <a:pt x="37" y="1046"/>
                    <a:pt x="1" y="1344"/>
                    <a:pt x="179" y="1546"/>
                  </a:cubicBezTo>
                  <a:lnTo>
                    <a:pt x="1025" y="2570"/>
                  </a:lnTo>
                  <a:cubicBezTo>
                    <a:pt x="1118" y="2684"/>
                    <a:pt x="1254" y="2745"/>
                    <a:pt x="1390" y="2745"/>
                  </a:cubicBezTo>
                  <a:cubicBezTo>
                    <a:pt x="1496" y="2745"/>
                    <a:pt x="1603" y="2708"/>
                    <a:pt x="1692" y="2630"/>
                  </a:cubicBezTo>
                  <a:lnTo>
                    <a:pt x="2620" y="1868"/>
                  </a:lnTo>
                  <a:cubicBezTo>
                    <a:pt x="2823" y="1701"/>
                    <a:pt x="2846" y="1404"/>
                    <a:pt x="2680" y="1201"/>
                  </a:cubicBezTo>
                  <a:lnTo>
                    <a:pt x="1823" y="177"/>
                  </a:lnTo>
                  <a:cubicBezTo>
                    <a:pt x="1727" y="61"/>
                    <a:pt x="1589" y="0"/>
                    <a:pt x="14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883;p48">
              <a:extLst>
                <a:ext uri="{FF2B5EF4-FFF2-40B4-BE49-F238E27FC236}">
                  <a16:creationId xmlns:a16="http://schemas.microsoft.com/office/drawing/2014/main" id="{8EEABCDA-EF4E-49C4-8371-F7AB6B370335}"/>
                </a:ext>
              </a:extLst>
            </p:cNvPr>
            <p:cNvSpPr/>
            <p:nvPr/>
          </p:nvSpPr>
          <p:spPr>
            <a:xfrm flipH="1">
              <a:off x="2532109" y="2827337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50" y="0"/>
                  </a:moveTo>
                  <a:cubicBezTo>
                    <a:pt x="1346" y="0"/>
                    <a:pt x="1242" y="35"/>
                    <a:pt x="1155" y="106"/>
                  </a:cubicBezTo>
                  <a:lnTo>
                    <a:pt x="227" y="880"/>
                  </a:lnTo>
                  <a:cubicBezTo>
                    <a:pt x="24" y="1046"/>
                    <a:pt x="0" y="1344"/>
                    <a:pt x="167" y="1547"/>
                  </a:cubicBezTo>
                  <a:lnTo>
                    <a:pt x="1024" y="2570"/>
                  </a:lnTo>
                  <a:cubicBezTo>
                    <a:pt x="1118" y="2684"/>
                    <a:pt x="1253" y="2745"/>
                    <a:pt x="1389" y="2745"/>
                  </a:cubicBezTo>
                  <a:cubicBezTo>
                    <a:pt x="1496" y="2745"/>
                    <a:pt x="1602" y="2708"/>
                    <a:pt x="1691" y="2630"/>
                  </a:cubicBezTo>
                  <a:lnTo>
                    <a:pt x="2620" y="1868"/>
                  </a:lnTo>
                  <a:cubicBezTo>
                    <a:pt x="2822" y="1701"/>
                    <a:pt x="2846" y="1404"/>
                    <a:pt x="2679" y="1201"/>
                  </a:cubicBezTo>
                  <a:lnTo>
                    <a:pt x="1822" y="177"/>
                  </a:lnTo>
                  <a:cubicBezTo>
                    <a:pt x="1727" y="62"/>
                    <a:pt x="1589" y="0"/>
                    <a:pt x="14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884;p48">
              <a:extLst>
                <a:ext uri="{FF2B5EF4-FFF2-40B4-BE49-F238E27FC236}">
                  <a16:creationId xmlns:a16="http://schemas.microsoft.com/office/drawing/2014/main" id="{E8122113-F209-4394-9C7F-5F00F609BDE7}"/>
                </a:ext>
              </a:extLst>
            </p:cNvPr>
            <p:cNvSpPr/>
            <p:nvPr/>
          </p:nvSpPr>
          <p:spPr>
            <a:xfrm flipH="1">
              <a:off x="2456926" y="2920975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57" y="0"/>
                  </a:moveTo>
                  <a:cubicBezTo>
                    <a:pt x="1351" y="0"/>
                    <a:pt x="1244" y="38"/>
                    <a:pt x="1155" y="116"/>
                  </a:cubicBezTo>
                  <a:lnTo>
                    <a:pt x="227" y="878"/>
                  </a:lnTo>
                  <a:cubicBezTo>
                    <a:pt x="24" y="1044"/>
                    <a:pt x="1" y="1342"/>
                    <a:pt x="167" y="1545"/>
                  </a:cubicBezTo>
                  <a:lnTo>
                    <a:pt x="1025" y="2568"/>
                  </a:lnTo>
                  <a:cubicBezTo>
                    <a:pt x="1120" y="2684"/>
                    <a:pt x="1258" y="2745"/>
                    <a:pt x="1397" y="2745"/>
                  </a:cubicBezTo>
                  <a:cubicBezTo>
                    <a:pt x="1501" y="2745"/>
                    <a:pt x="1605" y="2711"/>
                    <a:pt x="1691" y="2640"/>
                  </a:cubicBezTo>
                  <a:lnTo>
                    <a:pt x="2608" y="1866"/>
                  </a:lnTo>
                  <a:cubicBezTo>
                    <a:pt x="2810" y="1699"/>
                    <a:pt x="2846" y="1402"/>
                    <a:pt x="2679" y="1199"/>
                  </a:cubicBezTo>
                  <a:lnTo>
                    <a:pt x="1822" y="175"/>
                  </a:lnTo>
                  <a:cubicBezTo>
                    <a:pt x="1729" y="62"/>
                    <a:pt x="1593" y="0"/>
                    <a:pt x="14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885;p48">
              <a:extLst>
                <a:ext uri="{FF2B5EF4-FFF2-40B4-BE49-F238E27FC236}">
                  <a16:creationId xmlns:a16="http://schemas.microsoft.com/office/drawing/2014/main" id="{2D01A136-64A0-453F-997A-EBDA185F3C33}"/>
                </a:ext>
              </a:extLst>
            </p:cNvPr>
            <p:cNvSpPr/>
            <p:nvPr/>
          </p:nvSpPr>
          <p:spPr>
            <a:xfrm flipH="1">
              <a:off x="2379673" y="3010542"/>
              <a:ext cx="99845" cy="96337"/>
            </a:xfrm>
            <a:custGeom>
              <a:avLst/>
              <a:gdLst/>
              <a:ahLst/>
              <a:cxnLst/>
              <a:rect l="l" t="t" r="r" b="b"/>
              <a:pathLst>
                <a:path w="2846" h="2746" extrusionOk="0">
                  <a:moveTo>
                    <a:pt x="1461" y="0"/>
                  </a:moveTo>
                  <a:cubicBezTo>
                    <a:pt x="1353" y="0"/>
                    <a:pt x="1245" y="37"/>
                    <a:pt x="1155" y="111"/>
                  </a:cubicBezTo>
                  <a:lnTo>
                    <a:pt x="226" y="885"/>
                  </a:lnTo>
                  <a:cubicBezTo>
                    <a:pt x="24" y="1051"/>
                    <a:pt x="0" y="1349"/>
                    <a:pt x="167" y="1551"/>
                  </a:cubicBezTo>
                  <a:lnTo>
                    <a:pt x="1024" y="2575"/>
                  </a:lnTo>
                  <a:cubicBezTo>
                    <a:pt x="1117" y="2688"/>
                    <a:pt x="1250" y="2745"/>
                    <a:pt x="1385" y="2745"/>
                  </a:cubicBezTo>
                  <a:cubicBezTo>
                    <a:pt x="1493" y="2745"/>
                    <a:pt x="1601" y="2709"/>
                    <a:pt x="1691" y="2635"/>
                  </a:cubicBezTo>
                  <a:lnTo>
                    <a:pt x="2620" y="1873"/>
                  </a:lnTo>
                  <a:cubicBezTo>
                    <a:pt x="2822" y="1706"/>
                    <a:pt x="2846" y="1408"/>
                    <a:pt x="2679" y="1206"/>
                  </a:cubicBezTo>
                  <a:lnTo>
                    <a:pt x="1822" y="170"/>
                  </a:lnTo>
                  <a:cubicBezTo>
                    <a:pt x="1729" y="58"/>
                    <a:pt x="1596" y="0"/>
                    <a:pt x="14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886;p48">
              <a:extLst>
                <a:ext uri="{FF2B5EF4-FFF2-40B4-BE49-F238E27FC236}">
                  <a16:creationId xmlns:a16="http://schemas.microsoft.com/office/drawing/2014/main" id="{002E7E96-34C1-40C0-BB02-35BFFF0656AF}"/>
                </a:ext>
              </a:extLst>
            </p:cNvPr>
            <p:cNvSpPr/>
            <p:nvPr/>
          </p:nvSpPr>
          <p:spPr>
            <a:xfrm flipH="1">
              <a:off x="2616098" y="2891084"/>
              <a:ext cx="99845" cy="96337"/>
            </a:xfrm>
            <a:custGeom>
              <a:avLst/>
              <a:gdLst/>
              <a:ahLst/>
              <a:cxnLst/>
              <a:rect l="l" t="t" r="r" b="b"/>
              <a:pathLst>
                <a:path w="2846" h="2746" extrusionOk="0">
                  <a:moveTo>
                    <a:pt x="1461" y="0"/>
                  </a:moveTo>
                  <a:cubicBezTo>
                    <a:pt x="1354" y="0"/>
                    <a:pt x="1245" y="37"/>
                    <a:pt x="1155" y="111"/>
                  </a:cubicBezTo>
                  <a:lnTo>
                    <a:pt x="238" y="884"/>
                  </a:lnTo>
                  <a:cubicBezTo>
                    <a:pt x="36" y="1051"/>
                    <a:pt x="0" y="1349"/>
                    <a:pt x="179" y="1551"/>
                  </a:cubicBezTo>
                  <a:lnTo>
                    <a:pt x="1024" y="2575"/>
                  </a:lnTo>
                  <a:cubicBezTo>
                    <a:pt x="1124" y="2688"/>
                    <a:pt x="1260" y="2745"/>
                    <a:pt x="1396" y="2745"/>
                  </a:cubicBezTo>
                  <a:cubicBezTo>
                    <a:pt x="1505" y="2745"/>
                    <a:pt x="1613" y="2709"/>
                    <a:pt x="1703" y="2635"/>
                  </a:cubicBezTo>
                  <a:lnTo>
                    <a:pt x="2620" y="1873"/>
                  </a:lnTo>
                  <a:cubicBezTo>
                    <a:pt x="2822" y="1706"/>
                    <a:pt x="2846" y="1408"/>
                    <a:pt x="2679" y="1206"/>
                  </a:cubicBezTo>
                  <a:lnTo>
                    <a:pt x="1822" y="170"/>
                  </a:lnTo>
                  <a:cubicBezTo>
                    <a:pt x="1729" y="57"/>
                    <a:pt x="1596" y="0"/>
                    <a:pt x="14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887;p48">
              <a:extLst>
                <a:ext uri="{FF2B5EF4-FFF2-40B4-BE49-F238E27FC236}">
                  <a16:creationId xmlns:a16="http://schemas.microsoft.com/office/drawing/2014/main" id="{D5984E8C-9C2F-437F-BE48-F9124FCE425D}"/>
                </a:ext>
              </a:extLst>
            </p:cNvPr>
            <p:cNvSpPr/>
            <p:nvPr/>
          </p:nvSpPr>
          <p:spPr>
            <a:xfrm flipH="1">
              <a:off x="2549265" y="2989071"/>
              <a:ext cx="99845" cy="96477"/>
            </a:xfrm>
            <a:custGeom>
              <a:avLst/>
              <a:gdLst/>
              <a:ahLst/>
              <a:cxnLst/>
              <a:rect l="l" t="t" r="r" b="b"/>
              <a:pathLst>
                <a:path w="2846" h="2750" extrusionOk="0">
                  <a:moveTo>
                    <a:pt x="1457" y="0"/>
                  </a:moveTo>
                  <a:cubicBezTo>
                    <a:pt x="1351" y="0"/>
                    <a:pt x="1244" y="37"/>
                    <a:pt x="1155" y="115"/>
                  </a:cubicBezTo>
                  <a:lnTo>
                    <a:pt x="227" y="877"/>
                  </a:lnTo>
                  <a:cubicBezTo>
                    <a:pt x="24" y="1044"/>
                    <a:pt x="0" y="1342"/>
                    <a:pt x="167" y="1544"/>
                  </a:cubicBezTo>
                  <a:lnTo>
                    <a:pt x="1024" y="2580"/>
                  </a:lnTo>
                  <a:cubicBezTo>
                    <a:pt x="1117" y="2693"/>
                    <a:pt x="1250" y="2750"/>
                    <a:pt x="1385" y="2750"/>
                  </a:cubicBezTo>
                  <a:cubicBezTo>
                    <a:pt x="1493" y="2750"/>
                    <a:pt x="1601" y="2714"/>
                    <a:pt x="1691" y="2640"/>
                  </a:cubicBezTo>
                  <a:lnTo>
                    <a:pt x="2620" y="1866"/>
                  </a:lnTo>
                  <a:cubicBezTo>
                    <a:pt x="2822" y="1699"/>
                    <a:pt x="2846" y="1401"/>
                    <a:pt x="2679" y="1199"/>
                  </a:cubicBezTo>
                  <a:lnTo>
                    <a:pt x="1822" y="175"/>
                  </a:lnTo>
                  <a:cubicBezTo>
                    <a:pt x="1728" y="61"/>
                    <a:pt x="1593" y="0"/>
                    <a:pt x="14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888;p48">
              <a:extLst>
                <a:ext uri="{FF2B5EF4-FFF2-40B4-BE49-F238E27FC236}">
                  <a16:creationId xmlns:a16="http://schemas.microsoft.com/office/drawing/2014/main" id="{9EF04DAD-1DD3-4980-AC31-1F887D8CA922}"/>
                </a:ext>
              </a:extLst>
            </p:cNvPr>
            <p:cNvSpPr/>
            <p:nvPr/>
          </p:nvSpPr>
          <p:spPr>
            <a:xfrm flipH="1">
              <a:off x="2474888" y="3066500"/>
              <a:ext cx="99459" cy="96337"/>
            </a:xfrm>
            <a:custGeom>
              <a:avLst/>
              <a:gdLst/>
              <a:ahLst/>
              <a:cxnLst/>
              <a:rect l="l" t="t" r="r" b="b"/>
              <a:pathLst>
                <a:path w="2835" h="2746" extrusionOk="0">
                  <a:moveTo>
                    <a:pt x="1449" y="1"/>
                  </a:moveTo>
                  <a:cubicBezTo>
                    <a:pt x="1342" y="1"/>
                    <a:pt x="1233" y="37"/>
                    <a:pt x="1144" y="111"/>
                  </a:cubicBezTo>
                  <a:lnTo>
                    <a:pt x="227" y="873"/>
                  </a:lnTo>
                  <a:cubicBezTo>
                    <a:pt x="24" y="1040"/>
                    <a:pt x="1" y="1337"/>
                    <a:pt x="167" y="1540"/>
                  </a:cubicBezTo>
                  <a:lnTo>
                    <a:pt x="1024" y="2576"/>
                  </a:lnTo>
                  <a:cubicBezTo>
                    <a:pt x="1117" y="2688"/>
                    <a:pt x="1250" y="2746"/>
                    <a:pt x="1385" y="2746"/>
                  </a:cubicBezTo>
                  <a:cubicBezTo>
                    <a:pt x="1493" y="2746"/>
                    <a:pt x="1601" y="2709"/>
                    <a:pt x="1691" y="2635"/>
                  </a:cubicBezTo>
                  <a:lnTo>
                    <a:pt x="2608" y="1861"/>
                  </a:lnTo>
                  <a:cubicBezTo>
                    <a:pt x="2810" y="1695"/>
                    <a:pt x="2834" y="1397"/>
                    <a:pt x="2668" y="1195"/>
                  </a:cubicBezTo>
                  <a:lnTo>
                    <a:pt x="1810" y="171"/>
                  </a:lnTo>
                  <a:cubicBezTo>
                    <a:pt x="1718" y="58"/>
                    <a:pt x="1584" y="1"/>
                    <a:pt x="1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889;p48">
              <a:extLst>
                <a:ext uri="{FF2B5EF4-FFF2-40B4-BE49-F238E27FC236}">
                  <a16:creationId xmlns:a16="http://schemas.microsoft.com/office/drawing/2014/main" id="{DC239C00-6C94-428E-8D70-7E1EBFC5A9C8}"/>
                </a:ext>
              </a:extLst>
            </p:cNvPr>
            <p:cNvSpPr/>
            <p:nvPr/>
          </p:nvSpPr>
          <p:spPr>
            <a:xfrm flipH="1">
              <a:off x="2697947" y="2959391"/>
              <a:ext cx="99880" cy="96266"/>
            </a:xfrm>
            <a:custGeom>
              <a:avLst/>
              <a:gdLst/>
              <a:ahLst/>
              <a:cxnLst/>
              <a:rect l="l" t="t" r="r" b="b"/>
              <a:pathLst>
                <a:path w="2847" h="2744" extrusionOk="0">
                  <a:moveTo>
                    <a:pt x="1457" y="1"/>
                  </a:moveTo>
                  <a:cubicBezTo>
                    <a:pt x="1351" y="1"/>
                    <a:pt x="1244" y="38"/>
                    <a:pt x="1156" y="116"/>
                  </a:cubicBezTo>
                  <a:lnTo>
                    <a:pt x="227" y="878"/>
                  </a:lnTo>
                  <a:cubicBezTo>
                    <a:pt x="24" y="1045"/>
                    <a:pt x="1" y="1342"/>
                    <a:pt x="167" y="1545"/>
                  </a:cubicBezTo>
                  <a:lnTo>
                    <a:pt x="1025" y="2569"/>
                  </a:lnTo>
                  <a:cubicBezTo>
                    <a:pt x="1118" y="2683"/>
                    <a:pt x="1253" y="2744"/>
                    <a:pt x="1390" y="2744"/>
                  </a:cubicBezTo>
                  <a:cubicBezTo>
                    <a:pt x="1496" y="2744"/>
                    <a:pt x="1603" y="2707"/>
                    <a:pt x="1691" y="2628"/>
                  </a:cubicBezTo>
                  <a:lnTo>
                    <a:pt x="2620" y="1866"/>
                  </a:lnTo>
                  <a:cubicBezTo>
                    <a:pt x="2822" y="1700"/>
                    <a:pt x="2846" y="1402"/>
                    <a:pt x="2680" y="1200"/>
                  </a:cubicBezTo>
                  <a:lnTo>
                    <a:pt x="1822" y="176"/>
                  </a:lnTo>
                  <a:cubicBezTo>
                    <a:pt x="1729" y="62"/>
                    <a:pt x="1594" y="1"/>
                    <a:pt x="14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890;p48">
              <a:extLst>
                <a:ext uri="{FF2B5EF4-FFF2-40B4-BE49-F238E27FC236}">
                  <a16:creationId xmlns:a16="http://schemas.microsoft.com/office/drawing/2014/main" id="{BED7FDF1-0543-4E9F-B9C5-2806E60780E7}"/>
                </a:ext>
              </a:extLst>
            </p:cNvPr>
            <p:cNvSpPr/>
            <p:nvPr/>
          </p:nvSpPr>
          <p:spPr>
            <a:xfrm flipH="1">
              <a:off x="2626097" y="3042714"/>
              <a:ext cx="99880" cy="96301"/>
            </a:xfrm>
            <a:custGeom>
              <a:avLst/>
              <a:gdLst/>
              <a:ahLst/>
              <a:cxnLst/>
              <a:rect l="l" t="t" r="r" b="b"/>
              <a:pathLst>
                <a:path w="2847" h="2745" extrusionOk="0">
                  <a:moveTo>
                    <a:pt x="1461" y="0"/>
                  </a:moveTo>
                  <a:cubicBezTo>
                    <a:pt x="1354" y="0"/>
                    <a:pt x="1245" y="37"/>
                    <a:pt x="1155" y="110"/>
                  </a:cubicBezTo>
                  <a:lnTo>
                    <a:pt x="227" y="884"/>
                  </a:lnTo>
                  <a:cubicBezTo>
                    <a:pt x="24" y="1051"/>
                    <a:pt x="1" y="1349"/>
                    <a:pt x="167" y="1551"/>
                  </a:cubicBezTo>
                  <a:lnTo>
                    <a:pt x="1024" y="2575"/>
                  </a:lnTo>
                  <a:cubicBezTo>
                    <a:pt x="1117" y="2688"/>
                    <a:pt x="1250" y="2745"/>
                    <a:pt x="1385" y="2745"/>
                  </a:cubicBezTo>
                  <a:cubicBezTo>
                    <a:pt x="1493" y="2745"/>
                    <a:pt x="1601" y="2709"/>
                    <a:pt x="1691" y="2635"/>
                  </a:cubicBezTo>
                  <a:lnTo>
                    <a:pt x="2608" y="1873"/>
                  </a:lnTo>
                  <a:cubicBezTo>
                    <a:pt x="2810" y="1706"/>
                    <a:pt x="2846" y="1408"/>
                    <a:pt x="2679" y="1206"/>
                  </a:cubicBezTo>
                  <a:lnTo>
                    <a:pt x="1822" y="170"/>
                  </a:lnTo>
                  <a:cubicBezTo>
                    <a:pt x="1729" y="57"/>
                    <a:pt x="1596" y="0"/>
                    <a:pt x="14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891;p48">
              <a:extLst>
                <a:ext uri="{FF2B5EF4-FFF2-40B4-BE49-F238E27FC236}">
                  <a16:creationId xmlns:a16="http://schemas.microsoft.com/office/drawing/2014/main" id="{7B43B15A-2D62-4978-8C2D-7F50A142BF7E}"/>
                </a:ext>
              </a:extLst>
            </p:cNvPr>
            <p:cNvSpPr/>
            <p:nvPr/>
          </p:nvSpPr>
          <p:spPr>
            <a:xfrm flipH="1">
              <a:off x="2564280" y="3129580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61" y="1"/>
                  </a:moveTo>
                  <a:cubicBezTo>
                    <a:pt x="1354" y="1"/>
                    <a:pt x="1245" y="37"/>
                    <a:pt x="1156" y="111"/>
                  </a:cubicBezTo>
                  <a:lnTo>
                    <a:pt x="227" y="873"/>
                  </a:lnTo>
                  <a:cubicBezTo>
                    <a:pt x="24" y="1052"/>
                    <a:pt x="1" y="1349"/>
                    <a:pt x="167" y="1552"/>
                  </a:cubicBezTo>
                  <a:lnTo>
                    <a:pt x="1025" y="2576"/>
                  </a:lnTo>
                  <a:cubicBezTo>
                    <a:pt x="1117" y="2688"/>
                    <a:pt x="1251" y="2745"/>
                    <a:pt x="1385" y="2745"/>
                  </a:cubicBezTo>
                  <a:cubicBezTo>
                    <a:pt x="1493" y="2745"/>
                    <a:pt x="1602" y="2709"/>
                    <a:pt x="1691" y="2635"/>
                  </a:cubicBezTo>
                  <a:lnTo>
                    <a:pt x="2608" y="1873"/>
                  </a:lnTo>
                  <a:cubicBezTo>
                    <a:pt x="2811" y="1706"/>
                    <a:pt x="2846" y="1409"/>
                    <a:pt x="2680" y="1206"/>
                  </a:cubicBezTo>
                  <a:lnTo>
                    <a:pt x="1822" y="170"/>
                  </a:lnTo>
                  <a:cubicBezTo>
                    <a:pt x="1730" y="58"/>
                    <a:pt x="1596" y="1"/>
                    <a:pt x="14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892;p48">
              <a:extLst>
                <a:ext uri="{FF2B5EF4-FFF2-40B4-BE49-F238E27FC236}">
                  <a16:creationId xmlns:a16="http://schemas.microsoft.com/office/drawing/2014/main" id="{4BBE5B59-511F-4AEC-972F-3EFDBDC84AB7}"/>
                </a:ext>
              </a:extLst>
            </p:cNvPr>
            <p:cNvSpPr/>
            <p:nvPr/>
          </p:nvSpPr>
          <p:spPr>
            <a:xfrm rot="140350" flipH="1">
              <a:off x="1468051" y="3189235"/>
              <a:ext cx="979216" cy="530377"/>
            </a:xfrm>
            <a:custGeom>
              <a:avLst/>
              <a:gdLst/>
              <a:ahLst/>
              <a:cxnLst/>
              <a:rect l="l" t="t" r="r" b="b"/>
              <a:pathLst>
                <a:path w="23932" h="14141" extrusionOk="0">
                  <a:moveTo>
                    <a:pt x="5680" y="0"/>
                  </a:moveTo>
                  <a:cubicBezTo>
                    <a:pt x="5680" y="0"/>
                    <a:pt x="2584" y="524"/>
                    <a:pt x="965" y="2215"/>
                  </a:cubicBezTo>
                  <a:cubicBezTo>
                    <a:pt x="572" y="2619"/>
                    <a:pt x="250" y="2989"/>
                    <a:pt x="0" y="3298"/>
                  </a:cubicBezTo>
                  <a:cubicBezTo>
                    <a:pt x="1929" y="6453"/>
                    <a:pt x="6013" y="12073"/>
                    <a:pt x="11406" y="13633"/>
                  </a:cubicBezTo>
                  <a:cubicBezTo>
                    <a:pt x="12648" y="13991"/>
                    <a:pt x="13821" y="14141"/>
                    <a:pt x="14913" y="14141"/>
                  </a:cubicBezTo>
                  <a:cubicBezTo>
                    <a:pt x="19960" y="14141"/>
                    <a:pt x="23305" y="10943"/>
                    <a:pt x="23932" y="10287"/>
                  </a:cubicBezTo>
                  <a:cubicBezTo>
                    <a:pt x="21193" y="10287"/>
                    <a:pt x="17598" y="9954"/>
                    <a:pt x="14466" y="8513"/>
                  </a:cubicBezTo>
                  <a:cubicBezTo>
                    <a:pt x="8454" y="5775"/>
                    <a:pt x="5680" y="0"/>
                    <a:pt x="56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893;p48">
              <a:extLst>
                <a:ext uri="{FF2B5EF4-FFF2-40B4-BE49-F238E27FC236}">
                  <a16:creationId xmlns:a16="http://schemas.microsoft.com/office/drawing/2014/main" id="{1D6B2B34-7B44-4D9E-92C3-AB9B53E44E64}"/>
                </a:ext>
              </a:extLst>
            </p:cNvPr>
            <p:cNvSpPr/>
            <p:nvPr/>
          </p:nvSpPr>
          <p:spPr>
            <a:xfrm flipH="1">
              <a:off x="1441075" y="3310995"/>
              <a:ext cx="1023427" cy="660393"/>
            </a:xfrm>
            <a:custGeom>
              <a:avLst/>
              <a:gdLst/>
              <a:ahLst/>
              <a:cxnLst/>
              <a:rect l="l" t="t" r="r" b="b"/>
              <a:pathLst>
                <a:path w="29172" h="18824" extrusionOk="0">
                  <a:moveTo>
                    <a:pt x="965" y="0"/>
                  </a:moveTo>
                  <a:cubicBezTo>
                    <a:pt x="179" y="988"/>
                    <a:pt x="1" y="1524"/>
                    <a:pt x="1" y="1524"/>
                  </a:cubicBezTo>
                  <a:cubicBezTo>
                    <a:pt x="1" y="1524"/>
                    <a:pt x="4478" y="9382"/>
                    <a:pt x="10800" y="13335"/>
                  </a:cubicBezTo>
                  <a:cubicBezTo>
                    <a:pt x="17122" y="17288"/>
                    <a:pt x="28004" y="18824"/>
                    <a:pt x="28004" y="18824"/>
                  </a:cubicBezTo>
                  <a:lnTo>
                    <a:pt x="29171" y="6703"/>
                  </a:lnTo>
                  <a:lnTo>
                    <a:pt x="29171" y="6703"/>
                  </a:lnTo>
                  <a:cubicBezTo>
                    <a:pt x="27833" y="6894"/>
                    <a:pt x="26484" y="6990"/>
                    <a:pt x="25135" y="6990"/>
                  </a:cubicBezTo>
                  <a:cubicBezTo>
                    <a:pt x="25056" y="6990"/>
                    <a:pt x="24976" y="6990"/>
                    <a:pt x="24897" y="6989"/>
                  </a:cubicBezTo>
                  <a:cubicBezTo>
                    <a:pt x="24270" y="7645"/>
                    <a:pt x="20925" y="10843"/>
                    <a:pt x="15878" y="10843"/>
                  </a:cubicBezTo>
                  <a:cubicBezTo>
                    <a:pt x="14786" y="10843"/>
                    <a:pt x="13613" y="10693"/>
                    <a:pt x="12371" y="10335"/>
                  </a:cubicBezTo>
                  <a:cubicBezTo>
                    <a:pt x="6978" y="8775"/>
                    <a:pt x="2894" y="3155"/>
                    <a:pt x="9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894;p48">
              <a:extLst>
                <a:ext uri="{FF2B5EF4-FFF2-40B4-BE49-F238E27FC236}">
                  <a16:creationId xmlns:a16="http://schemas.microsoft.com/office/drawing/2014/main" id="{777D85CE-DA88-4F4D-B132-26E35D361356}"/>
                </a:ext>
              </a:extLst>
            </p:cNvPr>
            <p:cNvSpPr/>
            <p:nvPr/>
          </p:nvSpPr>
          <p:spPr>
            <a:xfrm flipH="1">
              <a:off x="1270913" y="3506478"/>
              <a:ext cx="290710" cy="767324"/>
            </a:xfrm>
            <a:custGeom>
              <a:avLst/>
              <a:gdLst/>
              <a:ahLst/>
              <a:cxnLst/>
              <a:rect l="l" t="t" r="r" b="b"/>
              <a:pathLst>
                <a:path w="7705" h="21872" extrusionOk="0">
                  <a:moveTo>
                    <a:pt x="7109" y="0"/>
                  </a:moveTo>
                  <a:cubicBezTo>
                    <a:pt x="7109" y="0"/>
                    <a:pt x="7097" y="84"/>
                    <a:pt x="6347" y="334"/>
                  </a:cubicBezTo>
                  <a:cubicBezTo>
                    <a:pt x="6001" y="453"/>
                    <a:pt x="5323" y="631"/>
                    <a:pt x="4668" y="786"/>
                  </a:cubicBezTo>
                  <a:cubicBezTo>
                    <a:pt x="3835" y="3727"/>
                    <a:pt x="1596" y="11811"/>
                    <a:pt x="489" y="17836"/>
                  </a:cubicBezTo>
                  <a:cubicBezTo>
                    <a:pt x="310" y="18776"/>
                    <a:pt x="144" y="19705"/>
                    <a:pt x="1" y="20610"/>
                  </a:cubicBezTo>
                  <a:cubicBezTo>
                    <a:pt x="1060" y="21169"/>
                    <a:pt x="2203" y="21586"/>
                    <a:pt x="3370" y="21872"/>
                  </a:cubicBezTo>
                  <a:cubicBezTo>
                    <a:pt x="3704" y="19574"/>
                    <a:pt x="4061" y="17109"/>
                    <a:pt x="4418" y="14764"/>
                  </a:cubicBezTo>
                  <a:cubicBezTo>
                    <a:pt x="5347" y="8561"/>
                    <a:pt x="7025" y="2477"/>
                    <a:pt x="7704" y="119"/>
                  </a:cubicBezTo>
                  <a:lnTo>
                    <a:pt x="7109" y="0"/>
                  </a:ln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895;p48">
              <a:extLst>
                <a:ext uri="{FF2B5EF4-FFF2-40B4-BE49-F238E27FC236}">
                  <a16:creationId xmlns:a16="http://schemas.microsoft.com/office/drawing/2014/main" id="{83170CA9-06EF-46CC-AF81-AD523355A341}"/>
                </a:ext>
              </a:extLst>
            </p:cNvPr>
            <p:cNvSpPr/>
            <p:nvPr/>
          </p:nvSpPr>
          <p:spPr>
            <a:xfrm flipH="1">
              <a:off x="1381872" y="3532983"/>
              <a:ext cx="228380" cy="696095"/>
            </a:xfrm>
            <a:custGeom>
              <a:avLst/>
              <a:gdLst/>
              <a:ahLst/>
              <a:cxnLst/>
              <a:rect l="l" t="t" r="r" b="b"/>
              <a:pathLst>
                <a:path w="6370" h="19812" extrusionOk="0">
                  <a:moveTo>
                    <a:pt x="6370" y="0"/>
                  </a:moveTo>
                  <a:cubicBezTo>
                    <a:pt x="5572" y="191"/>
                    <a:pt x="4822" y="345"/>
                    <a:pt x="4822" y="345"/>
                  </a:cubicBezTo>
                  <a:cubicBezTo>
                    <a:pt x="4822" y="345"/>
                    <a:pt x="3810" y="3536"/>
                    <a:pt x="3036" y="6275"/>
                  </a:cubicBezTo>
                  <a:cubicBezTo>
                    <a:pt x="2417" y="8501"/>
                    <a:pt x="1024" y="13192"/>
                    <a:pt x="0" y="18717"/>
                  </a:cubicBezTo>
                  <a:cubicBezTo>
                    <a:pt x="536" y="19133"/>
                    <a:pt x="1096" y="19502"/>
                    <a:pt x="1691" y="19812"/>
                  </a:cubicBezTo>
                  <a:cubicBezTo>
                    <a:pt x="1846" y="18919"/>
                    <a:pt x="2012" y="17990"/>
                    <a:pt x="2191" y="17038"/>
                  </a:cubicBezTo>
                  <a:cubicBezTo>
                    <a:pt x="3298" y="11025"/>
                    <a:pt x="5537" y="2941"/>
                    <a:pt x="63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896;p48">
              <a:extLst>
                <a:ext uri="{FF2B5EF4-FFF2-40B4-BE49-F238E27FC236}">
                  <a16:creationId xmlns:a16="http://schemas.microsoft.com/office/drawing/2014/main" id="{79EEFC46-6182-480C-B29D-24925CDB008B}"/>
                </a:ext>
              </a:extLst>
            </p:cNvPr>
            <p:cNvSpPr/>
            <p:nvPr/>
          </p:nvSpPr>
          <p:spPr>
            <a:xfrm flipH="1">
              <a:off x="1550517" y="4181148"/>
              <a:ext cx="96512" cy="345492"/>
            </a:xfrm>
            <a:custGeom>
              <a:avLst/>
              <a:gdLst/>
              <a:ahLst/>
              <a:cxnLst/>
              <a:rect l="l" t="t" r="r" b="b"/>
              <a:pathLst>
                <a:path w="2751" h="9848" extrusionOk="0">
                  <a:moveTo>
                    <a:pt x="1060" y="1"/>
                  </a:moveTo>
                  <a:cubicBezTo>
                    <a:pt x="834" y="1227"/>
                    <a:pt x="620" y="2489"/>
                    <a:pt x="441" y="3787"/>
                  </a:cubicBezTo>
                  <a:cubicBezTo>
                    <a:pt x="0" y="7025"/>
                    <a:pt x="465" y="8787"/>
                    <a:pt x="1512" y="9847"/>
                  </a:cubicBezTo>
                  <a:cubicBezTo>
                    <a:pt x="1727" y="7966"/>
                    <a:pt x="2132" y="4823"/>
                    <a:pt x="2751" y="1108"/>
                  </a:cubicBezTo>
                  <a:cubicBezTo>
                    <a:pt x="2155" y="786"/>
                    <a:pt x="1584" y="417"/>
                    <a:pt x="10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897;p48">
              <a:extLst>
                <a:ext uri="{FF2B5EF4-FFF2-40B4-BE49-F238E27FC236}">
                  <a16:creationId xmlns:a16="http://schemas.microsoft.com/office/drawing/2014/main" id="{AEB9D046-2C22-455E-9C8F-F86820BB779D}"/>
                </a:ext>
              </a:extLst>
            </p:cNvPr>
            <p:cNvSpPr/>
            <p:nvPr/>
          </p:nvSpPr>
          <p:spPr>
            <a:xfrm flipH="1">
              <a:off x="959861" y="3520178"/>
              <a:ext cx="479391" cy="801330"/>
            </a:xfrm>
            <a:custGeom>
              <a:avLst/>
              <a:gdLst/>
              <a:ahLst/>
              <a:cxnLst/>
              <a:rect l="l" t="t" r="r" b="b"/>
              <a:pathLst>
                <a:path w="13074" h="22270" extrusionOk="0">
                  <a:moveTo>
                    <a:pt x="4346" y="0"/>
                  </a:moveTo>
                  <a:cubicBezTo>
                    <a:pt x="3655" y="2358"/>
                    <a:pt x="1989" y="8442"/>
                    <a:pt x="1048" y="14645"/>
                  </a:cubicBezTo>
                  <a:cubicBezTo>
                    <a:pt x="691" y="16990"/>
                    <a:pt x="334" y="19455"/>
                    <a:pt x="0" y="21753"/>
                  </a:cubicBezTo>
                  <a:cubicBezTo>
                    <a:pt x="834" y="21955"/>
                    <a:pt x="1679" y="22098"/>
                    <a:pt x="2536" y="22182"/>
                  </a:cubicBezTo>
                  <a:cubicBezTo>
                    <a:pt x="3045" y="22240"/>
                    <a:pt x="3556" y="22269"/>
                    <a:pt x="4067" y="22269"/>
                  </a:cubicBezTo>
                  <a:cubicBezTo>
                    <a:pt x="5016" y="22269"/>
                    <a:pt x="5965" y="22168"/>
                    <a:pt x="6894" y="21967"/>
                  </a:cubicBezTo>
                  <a:cubicBezTo>
                    <a:pt x="7430" y="19157"/>
                    <a:pt x="8001" y="16312"/>
                    <a:pt x="8537" y="14145"/>
                  </a:cubicBezTo>
                  <a:cubicBezTo>
                    <a:pt x="9692" y="9418"/>
                    <a:pt x="12014" y="4072"/>
                    <a:pt x="13073" y="1750"/>
                  </a:cubicBezTo>
                  <a:lnTo>
                    <a:pt x="13002" y="1691"/>
                  </a:lnTo>
                  <a:lnTo>
                    <a:pt x="43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898;p48">
              <a:extLst>
                <a:ext uri="{FF2B5EF4-FFF2-40B4-BE49-F238E27FC236}">
                  <a16:creationId xmlns:a16="http://schemas.microsoft.com/office/drawing/2014/main" id="{3D40B4A0-9783-4BDA-B0E0-CD469F6BB325}"/>
                </a:ext>
              </a:extLst>
            </p:cNvPr>
            <p:cNvSpPr/>
            <p:nvPr/>
          </p:nvSpPr>
          <p:spPr>
            <a:xfrm flipH="1">
              <a:off x="871731" y="3572050"/>
              <a:ext cx="318760" cy="709298"/>
            </a:xfrm>
            <a:custGeom>
              <a:avLst/>
              <a:gdLst/>
              <a:ahLst/>
              <a:cxnLst/>
              <a:rect l="l" t="t" r="r" b="b"/>
              <a:pathLst>
                <a:path w="9086" h="20218" extrusionOk="0">
                  <a:moveTo>
                    <a:pt x="6168" y="0"/>
                  </a:moveTo>
                  <a:cubicBezTo>
                    <a:pt x="5109" y="2322"/>
                    <a:pt x="2799" y="7668"/>
                    <a:pt x="1632" y="12395"/>
                  </a:cubicBezTo>
                  <a:cubicBezTo>
                    <a:pt x="1108" y="14562"/>
                    <a:pt x="525" y="17407"/>
                    <a:pt x="1" y="20217"/>
                  </a:cubicBezTo>
                  <a:cubicBezTo>
                    <a:pt x="1418" y="19896"/>
                    <a:pt x="2751" y="19300"/>
                    <a:pt x="3942" y="18479"/>
                  </a:cubicBezTo>
                  <a:cubicBezTo>
                    <a:pt x="4144" y="17395"/>
                    <a:pt x="4371" y="16300"/>
                    <a:pt x="4644" y="15217"/>
                  </a:cubicBezTo>
                  <a:cubicBezTo>
                    <a:pt x="6014" y="9716"/>
                    <a:pt x="8097" y="4203"/>
                    <a:pt x="9085" y="1739"/>
                  </a:cubicBezTo>
                  <a:cubicBezTo>
                    <a:pt x="7740" y="1203"/>
                    <a:pt x="6478" y="239"/>
                    <a:pt x="6168" y="0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899;p48">
              <a:extLst>
                <a:ext uri="{FF2B5EF4-FFF2-40B4-BE49-F238E27FC236}">
                  <a16:creationId xmlns:a16="http://schemas.microsoft.com/office/drawing/2014/main" id="{8E5A3009-E810-41AA-AD6F-DBFE5047B606}"/>
                </a:ext>
              </a:extLst>
            </p:cNvPr>
            <p:cNvSpPr/>
            <p:nvPr/>
          </p:nvSpPr>
          <p:spPr>
            <a:xfrm flipH="1">
              <a:off x="1190883" y="4273783"/>
              <a:ext cx="303425" cy="339196"/>
            </a:xfrm>
            <a:custGeom>
              <a:avLst/>
              <a:gdLst/>
              <a:ahLst/>
              <a:cxnLst/>
              <a:rect l="l" t="t" r="r" b="b"/>
              <a:pathLst>
                <a:path w="8144" h="10008" extrusionOk="0">
                  <a:moveTo>
                    <a:pt x="1262" y="1"/>
                  </a:moveTo>
                  <a:cubicBezTo>
                    <a:pt x="691" y="3966"/>
                    <a:pt x="214" y="7442"/>
                    <a:pt x="0" y="9050"/>
                  </a:cubicBezTo>
                  <a:cubicBezTo>
                    <a:pt x="750" y="9240"/>
                    <a:pt x="1536" y="9407"/>
                    <a:pt x="2358" y="9609"/>
                  </a:cubicBezTo>
                  <a:cubicBezTo>
                    <a:pt x="3548" y="9875"/>
                    <a:pt x="4767" y="10008"/>
                    <a:pt x="5989" y="10008"/>
                  </a:cubicBezTo>
                  <a:cubicBezTo>
                    <a:pt x="6136" y="10008"/>
                    <a:pt x="6283" y="10006"/>
                    <a:pt x="6430" y="10002"/>
                  </a:cubicBezTo>
                  <a:cubicBezTo>
                    <a:pt x="6691" y="8431"/>
                    <a:pt x="7370" y="4371"/>
                    <a:pt x="8144" y="215"/>
                  </a:cubicBezTo>
                  <a:lnTo>
                    <a:pt x="8144" y="215"/>
                  </a:lnTo>
                  <a:cubicBezTo>
                    <a:pt x="7215" y="416"/>
                    <a:pt x="6267" y="517"/>
                    <a:pt x="5317" y="517"/>
                  </a:cubicBezTo>
                  <a:cubicBezTo>
                    <a:pt x="4806" y="517"/>
                    <a:pt x="4295" y="488"/>
                    <a:pt x="3786" y="430"/>
                  </a:cubicBezTo>
                  <a:cubicBezTo>
                    <a:pt x="2941" y="346"/>
                    <a:pt x="2096" y="203"/>
                    <a:pt x="12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900;p48">
              <a:extLst>
                <a:ext uri="{FF2B5EF4-FFF2-40B4-BE49-F238E27FC236}">
                  <a16:creationId xmlns:a16="http://schemas.microsoft.com/office/drawing/2014/main" id="{DAD8EB45-289C-43CF-9791-42225D65180D}"/>
                </a:ext>
              </a:extLst>
            </p:cNvPr>
            <p:cNvSpPr/>
            <p:nvPr/>
          </p:nvSpPr>
          <p:spPr>
            <a:xfrm flipH="1">
              <a:off x="913934" y="4051656"/>
              <a:ext cx="178816" cy="546410"/>
            </a:xfrm>
            <a:custGeom>
              <a:avLst/>
              <a:gdLst/>
              <a:ahLst/>
              <a:cxnLst/>
              <a:rect l="l" t="t" r="r" b="b"/>
              <a:pathLst>
                <a:path w="5097" h="15575" extrusionOk="0">
                  <a:moveTo>
                    <a:pt x="5097" y="1"/>
                  </a:moveTo>
                  <a:lnTo>
                    <a:pt x="5097" y="1"/>
                  </a:lnTo>
                  <a:cubicBezTo>
                    <a:pt x="4180" y="1822"/>
                    <a:pt x="2835" y="3382"/>
                    <a:pt x="1156" y="4537"/>
                  </a:cubicBezTo>
                  <a:cubicBezTo>
                    <a:pt x="513" y="8180"/>
                    <a:pt x="132" y="11871"/>
                    <a:pt x="1" y="15574"/>
                  </a:cubicBezTo>
                  <a:cubicBezTo>
                    <a:pt x="1823" y="15205"/>
                    <a:pt x="3239" y="14669"/>
                    <a:pt x="3692" y="14133"/>
                  </a:cubicBezTo>
                  <a:cubicBezTo>
                    <a:pt x="4763" y="12895"/>
                    <a:pt x="4430" y="5061"/>
                    <a:pt x="50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901;p48">
              <a:extLst>
                <a:ext uri="{FF2B5EF4-FFF2-40B4-BE49-F238E27FC236}">
                  <a16:creationId xmlns:a16="http://schemas.microsoft.com/office/drawing/2014/main" id="{AE1A9E27-64B7-45E8-9FC7-5DC57291DDE0}"/>
                </a:ext>
              </a:extLst>
            </p:cNvPr>
            <p:cNvSpPr/>
            <p:nvPr/>
          </p:nvSpPr>
          <p:spPr>
            <a:xfrm flipH="1">
              <a:off x="809071" y="3633025"/>
              <a:ext cx="243157" cy="587316"/>
            </a:xfrm>
            <a:custGeom>
              <a:avLst/>
              <a:gdLst/>
              <a:ahLst/>
              <a:cxnLst/>
              <a:rect l="l" t="t" r="r" b="b"/>
              <a:pathLst>
                <a:path w="6931" h="16741" extrusionOk="0">
                  <a:moveTo>
                    <a:pt x="5144" y="1"/>
                  </a:moveTo>
                  <a:cubicBezTo>
                    <a:pt x="4156" y="2477"/>
                    <a:pt x="2073" y="7978"/>
                    <a:pt x="703" y="13479"/>
                  </a:cubicBezTo>
                  <a:cubicBezTo>
                    <a:pt x="430" y="14562"/>
                    <a:pt x="203" y="15657"/>
                    <a:pt x="1" y="16741"/>
                  </a:cubicBezTo>
                  <a:cubicBezTo>
                    <a:pt x="1680" y="15586"/>
                    <a:pt x="3037" y="14014"/>
                    <a:pt x="3942" y="12193"/>
                  </a:cubicBezTo>
                  <a:cubicBezTo>
                    <a:pt x="3966" y="12002"/>
                    <a:pt x="3989" y="11824"/>
                    <a:pt x="4013" y="11645"/>
                  </a:cubicBezTo>
                  <a:cubicBezTo>
                    <a:pt x="4787" y="6609"/>
                    <a:pt x="6930" y="656"/>
                    <a:pt x="6930" y="656"/>
                  </a:cubicBezTo>
                  <a:cubicBezTo>
                    <a:pt x="6930" y="656"/>
                    <a:pt x="6740" y="632"/>
                    <a:pt x="5180" y="13"/>
                  </a:cubicBezTo>
                  <a:lnTo>
                    <a:pt x="51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902;p48">
              <a:extLst>
                <a:ext uri="{FF2B5EF4-FFF2-40B4-BE49-F238E27FC236}">
                  <a16:creationId xmlns:a16="http://schemas.microsoft.com/office/drawing/2014/main" id="{A767CC30-B0D8-4279-A2AE-1B57750CCC1F}"/>
                </a:ext>
              </a:extLst>
            </p:cNvPr>
            <p:cNvSpPr/>
            <p:nvPr/>
          </p:nvSpPr>
          <p:spPr>
            <a:xfrm rot="-29681" flipH="1">
              <a:off x="1050338" y="4203980"/>
              <a:ext cx="201873" cy="410607"/>
            </a:xfrm>
            <a:custGeom>
              <a:avLst/>
              <a:gdLst/>
              <a:ahLst/>
              <a:cxnLst/>
              <a:rect l="l" t="t" r="r" b="b"/>
              <a:pathLst>
                <a:path w="5668" h="11527" extrusionOk="0">
                  <a:moveTo>
                    <a:pt x="5668" y="1"/>
                  </a:moveTo>
                  <a:lnTo>
                    <a:pt x="5668" y="1"/>
                  </a:lnTo>
                  <a:cubicBezTo>
                    <a:pt x="4477" y="822"/>
                    <a:pt x="3144" y="1418"/>
                    <a:pt x="1727" y="1739"/>
                  </a:cubicBezTo>
                  <a:cubicBezTo>
                    <a:pt x="941" y="5906"/>
                    <a:pt x="262" y="9955"/>
                    <a:pt x="1" y="11526"/>
                  </a:cubicBezTo>
                  <a:cubicBezTo>
                    <a:pt x="1513" y="11502"/>
                    <a:pt x="3025" y="11336"/>
                    <a:pt x="4513" y="11038"/>
                  </a:cubicBezTo>
                  <a:cubicBezTo>
                    <a:pt x="4644" y="7335"/>
                    <a:pt x="5025" y="3644"/>
                    <a:pt x="56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903;p48">
              <a:extLst>
                <a:ext uri="{FF2B5EF4-FFF2-40B4-BE49-F238E27FC236}">
                  <a16:creationId xmlns:a16="http://schemas.microsoft.com/office/drawing/2014/main" id="{C540D6A9-F5BF-47BD-9F1A-CFFB96D903DB}"/>
                </a:ext>
              </a:extLst>
            </p:cNvPr>
            <p:cNvSpPr/>
            <p:nvPr/>
          </p:nvSpPr>
          <p:spPr>
            <a:xfrm flipH="1">
              <a:off x="1432296" y="4219985"/>
              <a:ext cx="161684" cy="370820"/>
            </a:xfrm>
            <a:custGeom>
              <a:avLst/>
              <a:gdLst/>
              <a:ahLst/>
              <a:cxnLst/>
              <a:rect l="l" t="t" r="r" b="b"/>
              <a:pathLst>
                <a:path w="4609" h="10312" extrusionOk="0">
                  <a:moveTo>
                    <a:pt x="1239" y="1"/>
                  </a:moveTo>
                  <a:cubicBezTo>
                    <a:pt x="620" y="3716"/>
                    <a:pt x="215" y="6859"/>
                    <a:pt x="0" y="8740"/>
                  </a:cubicBezTo>
                  <a:cubicBezTo>
                    <a:pt x="822" y="9574"/>
                    <a:pt x="1989" y="9978"/>
                    <a:pt x="3358" y="10312"/>
                  </a:cubicBezTo>
                  <a:cubicBezTo>
                    <a:pt x="3572" y="8704"/>
                    <a:pt x="4049" y="5228"/>
                    <a:pt x="4608" y="1263"/>
                  </a:cubicBezTo>
                  <a:cubicBezTo>
                    <a:pt x="3441" y="977"/>
                    <a:pt x="2298" y="560"/>
                    <a:pt x="1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904;p48">
              <a:extLst>
                <a:ext uri="{FF2B5EF4-FFF2-40B4-BE49-F238E27FC236}">
                  <a16:creationId xmlns:a16="http://schemas.microsoft.com/office/drawing/2014/main" id="{9DBF4B5A-4062-4A58-8791-B82AD07252F6}"/>
                </a:ext>
              </a:extLst>
            </p:cNvPr>
            <p:cNvSpPr/>
            <p:nvPr/>
          </p:nvSpPr>
          <p:spPr>
            <a:xfrm flipH="1">
              <a:off x="976175" y="3477729"/>
              <a:ext cx="351737" cy="189656"/>
            </a:xfrm>
            <a:custGeom>
              <a:avLst/>
              <a:gdLst/>
              <a:ahLst/>
              <a:cxnLst/>
              <a:rect l="l" t="t" r="r" b="b"/>
              <a:pathLst>
                <a:path w="10026" h="5406" extrusionOk="0">
                  <a:moveTo>
                    <a:pt x="2596" y="1"/>
                  </a:moveTo>
                  <a:lnTo>
                    <a:pt x="1" y="882"/>
                  </a:lnTo>
                  <a:lnTo>
                    <a:pt x="1441" y="4382"/>
                  </a:lnTo>
                  <a:lnTo>
                    <a:pt x="6383" y="5406"/>
                  </a:lnTo>
                  <a:lnTo>
                    <a:pt x="10026" y="2358"/>
                  </a:lnTo>
                  <a:lnTo>
                    <a:pt x="7645" y="179"/>
                  </a:lnTo>
                  <a:lnTo>
                    <a:pt x="25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905;p48">
              <a:extLst>
                <a:ext uri="{FF2B5EF4-FFF2-40B4-BE49-F238E27FC236}">
                  <a16:creationId xmlns:a16="http://schemas.microsoft.com/office/drawing/2014/main" id="{F20F6290-A36F-4523-BE3C-2A585875A425}"/>
                </a:ext>
              </a:extLst>
            </p:cNvPr>
            <p:cNvSpPr/>
            <p:nvPr/>
          </p:nvSpPr>
          <p:spPr>
            <a:xfrm flipH="1">
              <a:off x="1059704" y="3364462"/>
              <a:ext cx="166712" cy="94407"/>
            </a:xfrm>
            <a:custGeom>
              <a:avLst/>
              <a:gdLst/>
              <a:ahLst/>
              <a:cxnLst/>
              <a:rect l="l" t="t" r="r" b="b"/>
              <a:pathLst>
                <a:path w="4752" h="2691" extrusionOk="0">
                  <a:moveTo>
                    <a:pt x="4752" y="0"/>
                  </a:moveTo>
                  <a:lnTo>
                    <a:pt x="477" y="143"/>
                  </a:lnTo>
                  <a:lnTo>
                    <a:pt x="1" y="2203"/>
                  </a:lnTo>
                  <a:cubicBezTo>
                    <a:pt x="775" y="2512"/>
                    <a:pt x="1585" y="2679"/>
                    <a:pt x="2418" y="2691"/>
                  </a:cubicBezTo>
                  <a:cubicBezTo>
                    <a:pt x="3204" y="2679"/>
                    <a:pt x="3990" y="2548"/>
                    <a:pt x="4752" y="2322"/>
                  </a:cubicBezTo>
                  <a:lnTo>
                    <a:pt x="4752" y="0"/>
                  </a:lnTo>
                  <a:close/>
                </a:path>
              </a:pathLst>
            </a:custGeom>
            <a:solidFill>
              <a:srgbClr val="F0C6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906;p48">
              <a:extLst>
                <a:ext uri="{FF2B5EF4-FFF2-40B4-BE49-F238E27FC236}">
                  <a16:creationId xmlns:a16="http://schemas.microsoft.com/office/drawing/2014/main" id="{AF2D0FBA-7EC5-41EF-8B53-1BE5989F7B78}"/>
                </a:ext>
              </a:extLst>
            </p:cNvPr>
            <p:cNvSpPr/>
            <p:nvPr/>
          </p:nvSpPr>
          <p:spPr>
            <a:xfrm flipH="1">
              <a:off x="1059704" y="3432191"/>
              <a:ext cx="176711" cy="104476"/>
            </a:xfrm>
            <a:custGeom>
              <a:avLst/>
              <a:gdLst/>
              <a:ahLst/>
              <a:cxnLst/>
              <a:rect l="l" t="t" r="r" b="b"/>
              <a:pathLst>
                <a:path w="5037" h="2978" extrusionOk="0">
                  <a:moveTo>
                    <a:pt x="298" y="1"/>
                  </a:moveTo>
                  <a:lnTo>
                    <a:pt x="0" y="1299"/>
                  </a:lnTo>
                  <a:lnTo>
                    <a:pt x="1572" y="2977"/>
                  </a:lnTo>
                  <a:lnTo>
                    <a:pt x="5037" y="1477"/>
                  </a:lnTo>
                  <a:lnTo>
                    <a:pt x="5037" y="120"/>
                  </a:lnTo>
                  <a:cubicBezTo>
                    <a:pt x="4275" y="346"/>
                    <a:pt x="3489" y="477"/>
                    <a:pt x="2703" y="501"/>
                  </a:cubicBezTo>
                  <a:cubicBezTo>
                    <a:pt x="1881" y="489"/>
                    <a:pt x="1060" y="322"/>
                    <a:pt x="298" y="1"/>
                  </a:cubicBezTo>
                  <a:close/>
                </a:path>
              </a:pathLst>
            </a:custGeom>
            <a:solidFill>
              <a:srgbClr val="F5D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907;p48">
              <a:extLst>
                <a:ext uri="{FF2B5EF4-FFF2-40B4-BE49-F238E27FC236}">
                  <a16:creationId xmlns:a16="http://schemas.microsoft.com/office/drawing/2014/main" id="{721B5050-59F0-46D0-BFDC-E65FCC121468}"/>
                </a:ext>
              </a:extLst>
            </p:cNvPr>
            <p:cNvSpPr/>
            <p:nvPr/>
          </p:nvSpPr>
          <p:spPr>
            <a:xfrm flipH="1">
              <a:off x="1236804" y="3539493"/>
              <a:ext cx="147487" cy="202601"/>
            </a:xfrm>
            <a:custGeom>
              <a:avLst/>
              <a:gdLst/>
              <a:ahLst/>
              <a:cxnLst/>
              <a:rect l="l" t="t" r="r" b="b"/>
              <a:pathLst>
                <a:path w="4204" h="5775" extrusionOk="0">
                  <a:moveTo>
                    <a:pt x="2271" y="0"/>
                  </a:moveTo>
                  <a:cubicBezTo>
                    <a:pt x="2207" y="0"/>
                    <a:pt x="2140" y="4"/>
                    <a:pt x="2072" y="12"/>
                  </a:cubicBezTo>
                  <a:cubicBezTo>
                    <a:pt x="405" y="190"/>
                    <a:pt x="0" y="2095"/>
                    <a:pt x="36" y="3345"/>
                  </a:cubicBezTo>
                  <a:cubicBezTo>
                    <a:pt x="84" y="4584"/>
                    <a:pt x="536" y="5762"/>
                    <a:pt x="1596" y="5774"/>
                  </a:cubicBezTo>
                  <a:cubicBezTo>
                    <a:pt x="1607" y="5775"/>
                    <a:pt x="1618" y="5775"/>
                    <a:pt x="1630" y="5775"/>
                  </a:cubicBezTo>
                  <a:cubicBezTo>
                    <a:pt x="2662" y="5775"/>
                    <a:pt x="3489" y="4703"/>
                    <a:pt x="3489" y="4703"/>
                  </a:cubicBezTo>
                  <a:lnTo>
                    <a:pt x="4203" y="2036"/>
                  </a:lnTo>
                  <a:cubicBezTo>
                    <a:pt x="4203" y="2036"/>
                    <a:pt x="3766" y="0"/>
                    <a:pt x="2271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908;p48">
              <a:extLst>
                <a:ext uri="{FF2B5EF4-FFF2-40B4-BE49-F238E27FC236}">
                  <a16:creationId xmlns:a16="http://schemas.microsoft.com/office/drawing/2014/main" id="{5F160785-4DB4-4D6B-A921-E1D204A0CAAA}"/>
                </a:ext>
              </a:extLst>
            </p:cNvPr>
            <p:cNvSpPr/>
            <p:nvPr/>
          </p:nvSpPr>
          <p:spPr>
            <a:xfrm flipH="1">
              <a:off x="967823" y="3596608"/>
              <a:ext cx="233509" cy="206952"/>
            </a:xfrm>
            <a:custGeom>
              <a:avLst/>
              <a:gdLst/>
              <a:ahLst/>
              <a:cxnLst/>
              <a:rect l="l" t="t" r="r" b="b"/>
              <a:pathLst>
                <a:path w="6656" h="5899" extrusionOk="0">
                  <a:moveTo>
                    <a:pt x="4111" y="0"/>
                  </a:moveTo>
                  <a:cubicBezTo>
                    <a:pt x="2733" y="0"/>
                    <a:pt x="1762" y="1039"/>
                    <a:pt x="1762" y="1039"/>
                  </a:cubicBezTo>
                  <a:lnTo>
                    <a:pt x="631" y="1837"/>
                  </a:lnTo>
                  <a:lnTo>
                    <a:pt x="0" y="3087"/>
                  </a:lnTo>
                  <a:lnTo>
                    <a:pt x="1048" y="4277"/>
                  </a:lnTo>
                  <a:cubicBezTo>
                    <a:pt x="1048" y="4277"/>
                    <a:pt x="1453" y="5587"/>
                    <a:pt x="2798" y="5849"/>
                  </a:cubicBezTo>
                  <a:cubicBezTo>
                    <a:pt x="2968" y="5882"/>
                    <a:pt x="3137" y="5898"/>
                    <a:pt x="3303" y="5898"/>
                  </a:cubicBezTo>
                  <a:cubicBezTo>
                    <a:pt x="4334" y="5898"/>
                    <a:pt x="5283" y="5285"/>
                    <a:pt x="5703" y="4301"/>
                  </a:cubicBezTo>
                  <a:cubicBezTo>
                    <a:pt x="6073" y="3325"/>
                    <a:pt x="6656" y="634"/>
                    <a:pt x="4882" y="110"/>
                  </a:cubicBezTo>
                  <a:cubicBezTo>
                    <a:pt x="4614" y="33"/>
                    <a:pt x="4356" y="0"/>
                    <a:pt x="4111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909;p48">
              <a:extLst>
                <a:ext uri="{FF2B5EF4-FFF2-40B4-BE49-F238E27FC236}">
                  <a16:creationId xmlns:a16="http://schemas.microsoft.com/office/drawing/2014/main" id="{EF7B93B8-B99E-4129-83AB-B00053773B57}"/>
                </a:ext>
              </a:extLst>
            </p:cNvPr>
            <p:cNvSpPr/>
            <p:nvPr/>
          </p:nvSpPr>
          <p:spPr>
            <a:xfrm flipH="1">
              <a:off x="1038828" y="3667301"/>
              <a:ext cx="83567" cy="61570"/>
            </a:xfrm>
            <a:custGeom>
              <a:avLst/>
              <a:gdLst/>
              <a:ahLst/>
              <a:cxnLst/>
              <a:rect l="l" t="t" r="r" b="b"/>
              <a:pathLst>
                <a:path w="2382" h="1755" extrusionOk="0">
                  <a:moveTo>
                    <a:pt x="1502" y="1"/>
                  </a:moveTo>
                  <a:cubicBezTo>
                    <a:pt x="865" y="1"/>
                    <a:pt x="1" y="834"/>
                    <a:pt x="1" y="834"/>
                  </a:cubicBezTo>
                  <a:cubicBezTo>
                    <a:pt x="1" y="834"/>
                    <a:pt x="941" y="1754"/>
                    <a:pt x="1486" y="1754"/>
                  </a:cubicBezTo>
                  <a:cubicBezTo>
                    <a:pt x="1539" y="1754"/>
                    <a:pt x="1588" y="1745"/>
                    <a:pt x="1632" y="1727"/>
                  </a:cubicBezTo>
                  <a:cubicBezTo>
                    <a:pt x="2239" y="1441"/>
                    <a:pt x="2382" y="619"/>
                    <a:pt x="1894" y="155"/>
                  </a:cubicBezTo>
                  <a:cubicBezTo>
                    <a:pt x="1784" y="45"/>
                    <a:pt x="1649" y="1"/>
                    <a:pt x="1502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910;p48">
              <a:extLst>
                <a:ext uri="{FF2B5EF4-FFF2-40B4-BE49-F238E27FC236}">
                  <a16:creationId xmlns:a16="http://schemas.microsoft.com/office/drawing/2014/main" id="{D97B883A-B845-44A8-9B53-EC1B7D02F676}"/>
                </a:ext>
              </a:extLst>
            </p:cNvPr>
            <p:cNvSpPr/>
            <p:nvPr/>
          </p:nvSpPr>
          <p:spPr>
            <a:xfrm flipH="1">
              <a:off x="1292795" y="3622394"/>
              <a:ext cx="57255" cy="46169"/>
            </a:xfrm>
            <a:custGeom>
              <a:avLst/>
              <a:gdLst/>
              <a:ahLst/>
              <a:cxnLst/>
              <a:rect l="l" t="t" r="r" b="b"/>
              <a:pathLst>
                <a:path w="1632" h="1316" extrusionOk="0">
                  <a:moveTo>
                    <a:pt x="679" y="1"/>
                  </a:moveTo>
                  <a:cubicBezTo>
                    <a:pt x="631" y="1"/>
                    <a:pt x="584" y="10"/>
                    <a:pt x="537" y="30"/>
                  </a:cubicBezTo>
                  <a:cubicBezTo>
                    <a:pt x="1" y="268"/>
                    <a:pt x="108" y="1113"/>
                    <a:pt x="596" y="1280"/>
                  </a:cubicBezTo>
                  <a:cubicBezTo>
                    <a:pt x="669" y="1305"/>
                    <a:pt x="743" y="1316"/>
                    <a:pt x="816" y="1316"/>
                  </a:cubicBezTo>
                  <a:cubicBezTo>
                    <a:pt x="1235" y="1316"/>
                    <a:pt x="1632" y="971"/>
                    <a:pt x="1632" y="971"/>
                  </a:cubicBezTo>
                  <a:cubicBezTo>
                    <a:pt x="1632" y="971"/>
                    <a:pt x="1167" y="1"/>
                    <a:pt x="679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911;p48">
              <a:extLst>
                <a:ext uri="{FF2B5EF4-FFF2-40B4-BE49-F238E27FC236}">
                  <a16:creationId xmlns:a16="http://schemas.microsoft.com/office/drawing/2014/main" id="{F27E7EB9-D700-448B-8702-BD4C41F87617}"/>
                </a:ext>
              </a:extLst>
            </p:cNvPr>
            <p:cNvSpPr/>
            <p:nvPr/>
          </p:nvSpPr>
          <p:spPr>
            <a:xfrm flipH="1">
              <a:off x="1139483" y="3585276"/>
              <a:ext cx="143733" cy="182920"/>
            </a:xfrm>
            <a:custGeom>
              <a:avLst/>
              <a:gdLst/>
              <a:ahLst/>
              <a:cxnLst/>
              <a:rect l="l" t="t" r="r" b="b"/>
              <a:pathLst>
                <a:path w="4097" h="5214" extrusionOk="0">
                  <a:moveTo>
                    <a:pt x="2573" y="1"/>
                  </a:moveTo>
                  <a:cubicBezTo>
                    <a:pt x="1614" y="1"/>
                    <a:pt x="421" y="692"/>
                    <a:pt x="215" y="2338"/>
                  </a:cubicBezTo>
                  <a:cubicBezTo>
                    <a:pt x="1" y="4065"/>
                    <a:pt x="548" y="4981"/>
                    <a:pt x="1537" y="5184"/>
                  </a:cubicBezTo>
                  <a:cubicBezTo>
                    <a:pt x="1644" y="5205"/>
                    <a:pt x="1749" y="5214"/>
                    <a:pt x="1853" y="5214"/>
                  </a:cubicBezTo>
                  <a:cubicBezTo>
                    <a:pt x="2693" y="5214"/>
                    <a:pt x="3382" y="4600"/>
                    <a:pt x="3382" y="4600"/>
                  </a:cubicBezTo>
                  <a:cubicBezTo>
                    <a:pt x="3227" y="3981"/>
                    <a:pt x="3227" y="3326"/>
                    <a:pt x="3382" y="2707"/>
                  </a:cubicBezTo>
                  <a:cubicBezTo>
                    <a:pt x="3644" y="1731"/>
                    <a:pt x="4096" y="1362"/>
                    <a:pt x="4096" y="1362"/>
                  </a:cubicBezTo>
                  <a:cubicBezTo>
                    <a:pt x="4096" y="1362"/>
                    <a:pt x="3680" y="76"/>
                    <a:pt x="2692" y="4"/>
                  </a:cubicBezTo>
                  <a:cubicBezTo>
                    <a:pt x="2652" y="2"/>
                    <a:pt x="2613" y="1"/>
                    <a:pt x="257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12;p48">
              <a:extLst>
                <a:ext uri="{FF2B5EF4-FFF2-40B4-BE49-F238E27FC236}">
                  <a16:creationId xmlns:a16="http://schemas.microsoft.com/office/drawing/2014/main" id="{BB662234-AC6D-4FBF-9D94-C5BB95CCC439}"/>
                </a:ext>
              </a:extLst>
            </p:cNvPr>
            <p:cNvSpPr/>
            <p:nvPr/>
          </p:nvSpPr>
          <p:spPr>
            <a:xfrm flipH="1">
              <a:off x="411533" y="1976658"/>
              <a:ext cx="939069" cy="686842"/>
            </a:xfrm>
            <a:custGeom>
              <a:avLst/>
              <a:gdLst/>
              <a:ahLst/>
              <a:cxnLst/>
              <a:rect l="l" t="t" r="r" b="b"/>
              <a:pathLst>
                <a:path w="25468" h="17749" extrusionOk="0">
                  <a:moveTo>
                    <a:pt x="2190" y="0"/>
                  </a:moveTo>
                  <a:cubicBezTo>
                    <a:pt x="1917" y="0"/>
                    <a:pt x="1651" y="18"/>
                    <a:pt x="1394" y="56"/>
                  </a:cubicBezTo>
                  <a:cubicBezTo>
                    <a:pt x="846" y="1532"/>
                    <a:pt x="1" y="4616"/>
                    <a:pt x="1477" y="6926"/>
                  </a:cubicBezTo>
                  <a:cubicBezTo>
                    <a:pt x="3037" y="9379"/>
                    <a:pt x="6751" y="9545"/>
                    <a:pt x="6751" y="9545"/>
                  </a:cubicBezTo>
                  <a:cubicBezTo>
                    <a:pt x="6751" y="9545"/>
                    <a:pt x="6216" y="12534"/>
                    <a:pt x="9454" y="13831"/>
                  </a:cubicBezTo>
                  <a:cubicBezTo>
                    <a:pt x="10170" y="14120"/>
                    <a:pt x="10887" y="14232"/>
                    <a:pt x="11569" y="14232"/>
                  </a:cubicBezTo>
                  <a:cubicBezTo>
                    <a:pt x="13959" y="14232"/>
                    <a:pt x="15919" y="12855"/>
                    <a:pt x="15919" y="12855"/>
                  </a:cubicBezTo>
                  <a:cubicBezTo>
                    <a:pt x="15919" y="12855"/>
                    <a:pt x="17461" y="17748"/>
                    <a:pt x="20860" y="17748"/>
                  </a:cubicBezTo>
                  <a:cubicBezTo>
                    <a:pt x="21332" y="17748"/>
                    <a:pt x="21840" y="17654"/>
                    <a:pt x="22384" y="17439"/>
                  </a:cubicBezTo>
                  <a:cubicBezTo>
                    <a:pt x="24611" y="16558"/>
                    <a:pt x="25313" y="14677"/>
                    <a:pt x="25468" y="13010"/>
                  </a:cubicBezTo>
                  <a:cubicBezTo>
                    <a:pt x="25254" y="11807"/>
                    <a:pt x="24825" y="10712"/>
                    <a:pt x="24027" y="10164"/>
                  </a:cubicBezTo>
                  <a:cubicBezTo>
                    <a:pt x="23200" y="9599"/>
                    <a:pt x="22509" y="9416"/>
                    <a:pt x="21961" y="9416"/>
                  </a:cubicBezTo>
                  <a:cubicBezTo>
                    <a:pt x="20964" y="9416"/>
                    <a:pt x="20444" y="10021"/>
                    <a:pt x="20444" y="10021"/>
                  </a:cubicBezTo>
                  <a:cubicBezTo>
                    <a:pt x="20444" y="4555"/>
                    <a:pt x="17335" y="1477"/>
                    <a:pt x="14031" y="1477"/>
                  </a:cubicBezTo>
                  <a:cubicBezTo>
                    <a:pt x="13938" y="1477"/>
                    <a:pt x="13845" y="1480"/>
                    <a:pt x="13752" y="1485"/>
                  </a:cubicBezTo>
                  <a:cubicBezTo>
                    <a:pt x="10359" y="1675"/>
                    <a:pt x="10490" y="5140"/>
                    <a:pt x="10490" y="5140"/>
                  </a:cubicBezTo>
                  <a:cubicBezTo>
                    <a:pt x="8972" y="2225"/>
                    <a:pt x="5202" y="0"/>
                    <a:pt x="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13;p48">
              <a:extLst>
                <a:ext uri="{FF2B5EF4-FFF2-40B4-BE49-F238E27FC236}">
                  <a16:creationId xmlns:a16="http://schemas.microsoft.com/office/drawing/2014/main" id="{A44B8FA1-285A-4376-8605-1A35F0EF4E4F}"/>
                </a:ext>
              </a:extLst>
            </p:cNvPr>
            <p:cNvSpPr/>
            <p:nvPr/>
          </p:nvSpPr>
          <p:spPr>
            <a:xfrm flipH="1">
              <a:off x="309509" y="1971376"/>
              <a:ext cx="1360920" cy="1001290"/>
            </a:xfrm>
            <a:custGeom>
              <a:avLst/>
              <a:gdLst/>
              <a:ahLst/>
              <a:cxnLst/>
              <a:rect l="l" t="t" r="r" b="b"/>
              <a:pathLst>
                <a:path w="38792" h="28541" extrusionOk="0">
                  <a:moveTo>
                    <a:pt x="11050" y="1"/>
                  </a:moveTo>
                  <a:cubicBezTo>
                    <a:pt x="10800" y="37"/>
                    <a:pt x="10550" y="84"/>
                    <a:pt x="10311" y="168"/>
                  </a:cubicBezTo>
                  <a:cubicBezTo>
                    <a:pt x="7180" y="1180"/>
                    <a:pt x="8990" y="6025"/>
                    <a:pt x="8990" y="6025"/>
                  </a:cubicBezTo>
                  <a:cubicBezTo>
                    <a:pt x="8990" y="6025"/>
                    <a:pt x="7534" y="5426"/>
                    <a:pt x="5881" y="5426"/>
                  </a:cubicBezTo>
                  <a:cubicBezTo>
                    <a:pt x="4232" y="5426"/>
                    <a:pt x="2387" y="6022"/>
                    <a:pt x="1596" y="8407"/>
                  </a:cubicBezTo>
                  <a:cubicBezTo>
                    <a:pt x="1" y="13181"/>
                    <a:pt x="5156" y="15908"/>
                    <a:pt x="5156" y="15908"/>
                  </a:cubicBezTo>
                  <a:lnTo>
                    <a:pt x="13681" y="22527"/>
                  </a:lnTo>
                  <a:lnTo>
                    <a:pt x="31826" y="28540"/>
                  </a:lnTo>
                  <a:cubicBezTo>
                    <a:pt x="35529" y="27349"/>
                    <a:pt x="38791" y="23932"/>
                    <a:pt x="38208" y="20503"/>
                  </a:cubicBezTo>
                  <a:cubicBezTo>
                    <a:pt x="37818" y="18207"/>
                    <a:pt x="36591" y="17825"/>
                    <a:pt x="35818" y="17825"/>
                  </a:cubicBezTo>
                  <a:cubicBezTo>
                    <a:pt x="35432" y="17825"/>
                    <a:pt x="35160" y="17920"/>
                    <a:pt x="35160" y="17920"/>
                  </a:cubicBezTo>
                  <a:cubicBezTo>
                    <a:pt x="35160" y="17920"/>
                    <a:pt x="35529" y="15241"/>
                    <a:pt x="35136" y="12943"/>
                  </a:cubicBezTo>
                  <a:cubicBezTo>
                    <a:pt x="34981" y="14610"/>
                    <a:pt x="34279" y="16491"/>
                    <a:pt x="32052" y="17372"/>
                  </a:cubicBezTo>
                  <a:cubicBezTo>
                    <a:pt x="31510" y="17584"/>
                    <a:pt x="31005" y="17678"/>
                    <a:pt x="30534" y="17678"/>
                  </a:cubicBezTo>
                  <a:cubicBezTo>
                    <a:pt x="27131" y="17678"/>
                    <a:pt x="25587" y="12788"/>
                    <a:pt x="25587" y="12788"/>
                  </a:cubicBezTo>
                  <a:cubicBezTo>
                    <a:pt x="25587" y="12788"/>
                    <a:pt x="23627" y="14165"/>
                    <a:pt x="21237" y="14165"/>
                  </a:cubicBezTo>
                  <a:cubicBezTo>
                    <a:pt x="20555" y="14165"/>
                    <a:pt x="19838" y="14053"/>
                    <a:pt x="19122" y="13764"/>
                  </a:cubicBezTo>
                  <a:cubicBezTo>
                    <a:pt x="15884" y="12455"/>
                    <a:pt x="16419" y="9490"/>
                    <a:pt x="16419" y="9490"/>
                  </a:cubicBezTo>
                  <a:cubicBezTo>
                    <a:pt x="16419" y="9490"/>
                    <a:pt x="12693" y="9323"/>
                    <a:pt x="11133" y="6871"/>
                  </a:cubicBezTo>
                  <a:cubicBezTo>
                    <a:pt x="9669" y="4561"/>
                    <a:pt x="10502" y="1477"/>
                    <a:pt x="11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14;p48">
              <a:extLst>
                <a:ext uri="{FF2B5EF4-FFF2-40B4-BE49-F238E27FC236}">
                  <a16:creationId xmlns:a16="http://schemas.microsoft.com/office/drawing/2014/main" id="{9491B565-5371-47EA-A6BF-EF3921E90CB2}"/>
                </a:ext>
              </a:extLst>
            </p:cNvPr>
            <p:cNvSpPr/>
            <p:nvPr/>
          </p:nvSpPr>
          <p:spPr>
            <a:xfrm flipH="1">
              <a:off x="500376" y="2844563"/>
              <a:ext cx="308726" cy="319251"/>
            </a:xfrm>
            <a:custGeom>
              <a:avLst/>
              <a:gdLst/>
              <a:ahLst/>
              <a:cxnLst/>
              <a:rect l="l" t="t" r="r" b="b"/>
              <a:pathLst>
                <a:path w="8800" h="9100" extrusionOk="0">
                  <a:moveTo>
                    <a:pt x="3898" y="0"/>
                  </a:moveTo>
                  <a:cubicBezTo>
                    <a:pt x="3252" y="0"/>
                    <a:pt x="2822" y="151"/>
                    <a:pt x="2822" y="151"/>
                  </a:cubicBezTo>
                  <a:lnTo>
                    <a:pt x="0" y="6259"/>
                  </a:lnTo>
                  <a:cubicBezTo>
                    <a:pt x="320" y="7973"/>
                    <a:pt x="2234" y="9100"/>
                    <a:pt x="4091" y="9100"/>
                  </a:cubicBezTo>
                  <a:cubicBezTo>
                    <a:pt x="4865" y="9100"/>
                    <a:pt x="5629" y="8904"/>
                    <a:pt x="6263" y="8473"/>
                  </a:cubicBezTo>
                  <a:cubicBezTo>
                    <a:pt x="8406" y="6997"/>
                    <a:pt x="8799" y="3187"/>
                    <a:pt x="6906" y="1294"/>
                  </a:cubicBezTo>
                  <a:cubicBezTo>
                    <a:pt x="5848" y="235"/>
                    <a:pt x="4705" y="0"/>
                    <a:pt x="3898" y="0"/>
                  </a:cubicBezTo>
                  <a:close/>
                </a:path>
              </a:pathLst>
            </a:custGeom>
            <a:solidFill>
              <a:srgbClr val="F0C6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15;p48">
              <a:extLst>
                <a:ext uri="{FF2B5EF4-FFF2-40B4-BE49-F238E27FC236}">
                  <a16:creationId xmlns:a16="http://schemas.microsoft.com/office/drawing/2014/main" id="{B834C1B6-9E46-4141-82D5-8174199AFC33}"/>
                </a:ext>
              </a:extLst>
            </p:cNvPr>
            <p:cNvSpPr/>
            <p:nvPr/>
          </p:nvSpPr>
          <p:spPr>
            <a:xfrm flipH="1">
              <a:off x="596044" y="2950901"/>
              <a:ext cx="101950" cy="99354"/>
            </a:xfrm>
            <a:custGeom>
              <a:avLst/>
              <a:gdLst/>
              <a:ahLst/>
              <a:cxnLst/>
              <a:rect l="l" t="t" r="r" b="b"/>
              <a:pathLst>
                <a:path w="2906" h="2832" extrusionOk="0">
                  <a:moveTo>
                    <a:pt x="905" y="1"/>
                  </a:moveTo>
                  <a:cubicBezTo>
                    <a:pt x="905" y="1"/>
                    <a:pt x="1620" y="1049"/>
                    <a:pt x="1286" y="1751"/>
                  </a:cubicBezTo>
                  <a:cubicBezTo>
                    <a:pt x="953" y="2466"/>
                    <a:pt x="0" y="2549"/>
                    <a:pt x="0" y="2549"/>
                  </a:cubicBezTo>
                  <a:cubicBezTo>
                    <a:pt x="0" y="2549"/>
                    <a:pt x="492" y="2831"/>
                    <a:pt x="1042" y="2831"/>
                  </a:cubicBezTo>
                  <a:cubicBezTo>
                    <a:pt x="1489" y="2831"/>
                    <a:pt x="1974" y="2644"/>
                    <a:pt x="2263" y="1965"/>
                  </a:cubicBezTo>
                  <a:cubicBezTo>
                    <a:pt x="2905" y="465"/>
                    <a:pt x="905" y="1"/>
                    <a:pt x="905" y="1"/>
                  </a:cubicBezTo>
                  <a:close/>
                </a:path>
              </a:pathLst>
            </a:custGeom>
            <a:solidFill>
              <a:srgbClr val="E9A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16;p48">
              <a:extLst>
                <a:ext uri="{FF2B5EF4-FFF2-40B4-BE49-F238E27FC236}">
                  <a16:creationId xmlns:a16="http://schemas.microsoft.com/office/drawing/2014/main" id="{8FE5CF86-0474-4359-90EE-1FBECF004613}"/>
                </a:ext>
              </a:extLst>
            </p:cNvPr>
            <p:cNvSpPr/>
            <p:nvPr/>
          </p:nvSpPr>
          <p:spPr>
            <a:xfrm flipH="1">
              <a:off x="709692" y="2548074"/>
              <a:ext cx="815773" cy="371804"/>
            </a:xfrm>
            <a:custGeom>
              <a:avLst/>
              <a:gdLst/>
              <a:ahLst/>
              <a:cxnLst/>
              <a:rect l="l" t="t" r="r" b="b"/>
              <a:pathLst>
                <a:path w="23253" h="10598" extrusionOk="0">
                  <a:moveTo>
                    <a:pt x="1036" y="1"/>
                  </a:moveTo>
                  <a:cubicBezTo>
                    <a:pt x="1036" y="1"/>
                    <a:pt x="524" y="1537"/>
                    <a:pt x="0" y="3227"/>
                  </a:cubicBezTo>
                  <a:cubicBezTo>
                    <a:pt x="233" y="3244"/>
                    <a:pt x="459" y="3251"/>
                    <a:pt x="677" y="3251"/>
                  </a:cubicBezTo>
                  <a:cubicBezTo>
                    <a:pt x="3119" y="3251"/>
                    <a:pt x="4644" y="2299"/>
                    <a:pt x="4644" y="2299"/>
                  </a:cubicBezTo>
                  <a:cubicBezTo>
                    <a:pt x="4644" y="2299"/>
                    <a:pt x="4715" y="4013"/>
                    <a:pt x="7287" y="5037"/>
                  </a:cubicBezTo>
                  <a:cubicBezTo>
                    <a:pt x="7778" y="5233"/>
                    <a:pt x="8272" y="5312"/>
                    <a:pt x="8750" y="5312"/>
                  </a:cubicBezTo>
                  <a:cubicBezTo>
                    <a:pt x="10772" y="5312"/>
                    <a:pt x="12502" y="3894"/>
                    <a:pt x="12502" y="3894"/>
                  </a:cubicBezTo>
                  <a:cubicBezTo>
                    <a:pt x="12728" y="4954"/>
                    <a:pt x="13514" y="5811"/>
                    <a:pt x="14550" y="6144"/>
                  </a:cubicBezTo>
                  <a:cubicBezTo>
                    <a:pt x="14865" y="6251"/>
                    <a:pt x="15202" y="6295"/>
                    <a:pt x="15545" y="6295"/>
                  </a:cubicBezTo>
                  <a:cubicBezTo>
                    <a:pt x="17158" y="6295"/>
                    <a:pt x="18883" y="5323"/>
                    <a:pt x="18883" y="5323"/>
                  </a:cubicBezTo>
                  <a:cubicBezTo>
                    <a:pt x="19145" y="6525"/>
                    <a:pt x="19693" y="7644"/>
                    <a:pt x="20479" y="8597"/>
                  </a:cubicBezTo>
                  <a:cubicBezTo>
                    <a:pt x="21146" y="9347"/>
                    <a:pt x="21908" y="10026"/>
                    <a:pt x="22729" y="10597"/>
                  </a:cubicBezTo>
                  <a:cubicBezTo>
                    <a:pt x="23063" y="9704"/>
                    <a:pt x="23253" y="9145"/>
                    <a:pt x="23253" y="9145"/>
                  </a:cubicBezTo>
                  <a:cubicBezTo>
                    <a:pt x="20062" y="7335"/>
                    <a:pt x="21288" y="2489"/>
                    <a:pt x="21288" y="2489"/>
                  </a:cubicBezTo>
                  <a:lnTo>
                    <a:pt x="21288" y="2489"/>
                  </a:lnTo>
                  <a:cubicBezTo>
                    <a:pt x="21288" y="2489"/>
                    <a:pt x="19179" y="4131"/>
                    <a:pt x="17371" y="4131"/>
                  </a:cubicBezTo>
                  <a:cubicBezTo>
                    <a:pt x="17201" y="4131"/>
                    <a:pt x="17034" y="4116"/>
                    <a:pt x="16871" y="4084"/>
                  </a:cubicBezTo>
                  <a:cubicBezTo>
                    <a:pt x="14966" y="3715"/>
                    <a:pt x="14550" y="1787"/>
                    <a:pt x="14550" y="1787"/>
                  </a:cubicBezTo>
                  <a:cubicBezTo>
                    <a:pt x="14550" y="1787"/>
                    <a:pt x="11974" y="2767"/>
                    <a:pt x="10064" y="2767"/>
                  </a:cubicBezTo>
                  <a:cubicBezTo>
                    <a:pt x="9583" y="2767"/>
                    <a:pt x="9144" y="2704"/>
                    <a:pt x="8799" y="2549"/>
                  </a:cubicBezTo>
                  <a:cubicBezTo>
                    <a:pt x="7084" y="1787"/>
                    <a:pt x="7299" y="1"/>
                    <a:pt x="7299" y="1"/>
                  </a:cubicBezTo>
                  <a:lnTo>
                    <a:pt x="7299" y="1"/>
                  </a:lnTo>
                  <a:cubicBezTo>
                    <a:pt x="7298" y="1"/>
                    <a:pt x="5334" y="739"/>
                    <a:pt x="3953" y="798"/>
                  </a:cubicBezTo>
                  <a:cubicBezTo>
                    <a:pt x="3898" y="801"/>
                    <a:pt x="3844" y="803"/>
                    <a:pt x="3789" y="803"/>
                  </a:cubicBezTo>
                  <a:cubicBezTo>
                    <a:pt x="2453" y="803"/>
                    <a:pt x="1036" y="1"/>
                    <a:pt x="1036" y="1"/>
                  </a:cubicBezTo>
                  <a:close/>
                </a:path>
              </a:pathLst>
            </a:custGeom>
            <a:solidFill>
              <a:srgbClr val="F0C6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17;p48">
              <a:extLst>
                <a:ext uri="{FF2B5EF4-FFF2-40B4-BE49-F238E27FC236}">
                  <a16:creationId xmlns:a16="http://schemas.microsoft.com/office/drawing/2014/main" id="{0E1AB8FC-1F00-47F8-8D16-6BC1FADF6D55}"/>
                </a:ext>
              </a:extLst>
            </p:cNvPr>
            <p:cNvSpPr/>
            <p:nvPr/>
          </p:nvSpPr>
          <p:spPr>
            <a:xfrm flipH="1">
              <a:off x="728464" y="2609225"/>
              <a:ext cx="939053" cy="780340"/>
            </a:xfrm>
            <a:custGeom>
              <a:avLst/>
              <a:gdLst/>
              <a:ahLst/>
              <a:cxnLst/>
              <a:rect l="l" t="t" r="r" b="b"/>
              <a:pathLst>
                <a:path w="26767" h="22243" extrusionOk="0">
                  <a:moveTo>
                    <a:pt x="8681" y="1"/>
                  </a:moveTo>
                  <a:cubicBezTo>
                    <a:pt x="8681" y="1"/>
                    <a:pt x="7141" y="963"/>
                    <a:pt x="4679" y="963"/>
                  </a:cubicBezTo>
                  <a:cubicBezTo>
                    <a:pt x="4471" y="963"/>
                    <a:pt x="4257" y="956"/>
                    <a:pt x="4037" y="941"/>
                  </a:cubicBezTo>
                  <a:cubicBezTo>
                    <a:pt x="3656" y="2168"/>
                    <a:pt x="3263" y="3477"/>
                    <a:pt x="3037" y="4358"/>
                  </a:cubicBezTo>
                  <a:cubicBezTo>
                    <a:pt x="2525" y="6466"/>
                    <a:pt x="1" y="15360"/>
                    <a:pt x="4609" y="18729"/>
                  </a:cubicBezTo>
                  <a:cubicBezTo>
                    <a:pt x="7617" y="20942"/>
                    <a:pt x="11155" y="22242"/>
                    <a:pt x="14403" y="22242"/>
                  </a:cubicBezTo>
                  <a:cubicBezTo>
                    <a:pt x="16117" y="22242"/>
                    <a:pt x="17750" y="21880"/>
                    <a:pt x="19182" y="21098"/>
                  </a:cubicBezTo>
                  <a:cubicBezTo>
                    <a:pt x="22432" y="19313"/>
                    <a:pt x="25564" y="11574"/>
                    <a:pt x="26766" y="8311"/>
                  </a:cubicBezTo>
                  <a:cubicBezTo>
                    <a:pt x="25945" y="7740"/>
                    <a:pt x="25183" y="7061"/>
                    <a:pt x="24516" y="6311"/>
                  </a:cubicBezTo>
                  <a:cubicBezTo>
                    <a:pt x="23730" y="5358"/>
                    <a:pt x="23182" y="4239"/>
                    <a:pt x="22921" y="3037"/>
                  </a:cubicBezTo>
                  <a:cubicBezTo>
                    <a:pt x="22921" y="3037"/>
                    <a:pt x="21204" y="4009"/>
                    <a:pt x="19587" y="4009"/>
                  </a:cubicBezTo>
                  <a:cubicBezTo>
                    <a:pt x="19243" y="4009"/>
                    <a:pt x="18904" y="3965"/>
                    <a:pt x="18587" y="3858"/>
                  </a:cubicBezTo>
                  <a:cubicBezTo>
                    <a:pt x="17551" y="3525"/>
                    <a:pt x="16765" y="2668"/>
                    <a:pt x="16539" y="1608"/>
                  </a:cubicBezTo>
                  <a:cubicBezTo>
                    <a:pt x="16539" y="1608"/>
                    <a:pt x="14817" y="3026"/>
                    <a:pt x="12798" y="3026"/>
                  </a:cubicBezTo>
                  <a:cubicBezTo>
                    <a:pt x="12321" y="3026"/>
                    <a:pt x="11827" y="2947"/>
                    <a:pt x="11336" y="2751"/>
                  </a:cubicBezTo>
                  <a:cubicBezTo>
                    <a:pt x="8752" y="1727"/>
                    <a:pt x="8681" y="1"/>
                    <a:pt x="8681" y="1"/>
                  </a:cubicBezTo>
                  <a:close/>
                </a:path>
              </a:pathLst>
            </a:custGeom>
            <a:solidFill>
              <a:srgbClr val="F5D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18;p48">
              <a:extLst>
                <a:ext uri="{FF2B5EF4-FFF2-40B4-BE49-F238E27FC236}">
                  <a16:creationId xmlns:a16="http://schemas.microsoft.com/office/drawing/2014/main" id="{182CFBE5-FA78-4785-9218-A7586426938A}"/>
                </a:ext>
              </a:extLst>
            </p:cNvPr>
            <p:cNvSpPr/>
            <p:nvPr/>
          </p:nvSpPr>
          <p:spPr>
            <a:xfrm flipH="1">
              <a:off x="1316161" y="2972757"/>
              <a:ext cx="100722" cy="48379"/>
            </a:xfrm>
            <a:custGeom>
              <a:avLst/>
              <a:gdLst/>
              <a:ahLst/>
              <a:cxnLst/>
              <a:rect l="l" t="t" r="r" b="b"/>
              <a:pathLst>
                <a:path w="2871" h="1379" extrusionOk="0">
                  <a:moveTo>
                    <a:pt x="1521" y="1"/>
                  </a:moveTo>
                  <a:cubicBezTo>
                    <a:pt x="1443" y="1"/>
                    <a:pt x="1361" y="7"/>
                    <a:pt x="1275" y="21"/>
                  </a:cubicBezTo>
                  <a:cubicBezTo>
                    <a:pt x="1" y="223"/>
                    <a:pt x="108" y="1378"/>
                    <a:pt x="108" y="1378"/>
                  </a:cubicBezTo>
                  <a:cubicBezTo>
                    <a:pt x="613" y="917"/>
                    <a:pt x="1118" y="771"/>
                    <a:pt x="1555" y="771"/>
                  </a:cubicBezTo>
                  <a:cubicBezTo>
                    <a:pt x="2314" y="771"/>
                    <a:pt x="2870" y="1212"/>
                    <a:pt x="2870" y="1212"/>
                  </a:cubicBezTo>
                  <a:cubicBezTo>
                    <a:pt x="2870" y="1212"/>
                    <a:pt x="2591" y="1"/>
                    <a:pt x="1521" y="1"/>
                  </a:cubicBezTo>
                  <a:close/>
                </a:path>
              </a:pathLst>
            </a:custGeom>
            <a:solidFill>
              <a:srgbClr val="E9A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19;p48">
              <a:extLst>
                <a:ext uri="{FF2B5EF4-FFF2-40B4-BE49-F238E27FC236}">
                  <a16:creationId xmlns:a16="http://schemas.microsoft.com/office/drawing/2014/main" id="{909DB72F-4005-4078-AA6F-29D9B87D00EE}"/>
                </a:ext>
              </a:extLst>
            </p:cNvPr>
            <p:cNvSpPr/>
            <p:nvPr/>
          </p:nvSpPr>
          <p:spPr>
            <a:xfrm flipH="1">
              <a:off x="1019606" y="3135965"/>
              <a:ext cx="278204" cy="164116"/>
            </a:xfrm>
            <a:custGeom>
              <a:avLst/>
              <a:gdLst/>
              <a:ahLst/>
              <a:cxnLst/>
              <a:rect l="l" t="t" r="r" b="b"/>
              <a:pathLst>
                <a:path w="7930" h="4678" extrusionOk="0">
                  <a:moveTo>
                    <a:pt x="7584" y="0"/>
                  </a:moveTo>
                  <a:cubicBezTo>
                    <a:pt x="5280" y="1458"/>
                    <a:pt x="1361" y="1563"/>
                    <a:pt x="282" y="1563"/>
                  </a:cubicBezTo>
                  <a:cubicBezTo>
                    <a:pt x="101" y="1563"/>
                    <a:pt x="0" y="1560"/>
                    <a:pt x="0" y="1560"/>
                  </a:cubicBezTo>
                  <a:lnTo>
                    <a:pt x="0" y="1560"/>
                  </a:lnTo>
                  <a:cubicBezTo>
                    <a:pt x="0" y="1560"/>
                    <a:pt x="584" y="4678"/>
                    <a:pt x="3635" y="4678"/>
                  </a:cubicBezTo>
                  <a:cubicBezTo>
                    <a:pt x="3844" y="4678"/>
                    <a:pt x="4065" y="4663"/>
                    <a:pt x="4298" y="4632"/>
                  </a:cubicBezTo>
                  <a:cubicBezTo>
                    <a:pt x="7929" y="4144"/>
                    <a:pt x="7584" y="1"/>
                    <a:pt x="75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20;p48">
              <a:extLst>
                <a:ext uri="{FF2B5EF4-FFF2-40B4-BE49-F238E27FC236}">
                  <a16:creationId xmlns:a16="http://schemas.microsoft.com/office/drawing/2014/main" id="{7D5B759B-343B-4613-BC5A-A5A290266540}"/>
                </a:ext>
              </a:extLst>
            </p:cNvPr>
            <p:cNvSpPr/>
            <p:nvPr/>
          </p:nvSpPr>
          <p:spPr>
            <a:xfrm flipH="1">
              <a:off x="1304093" y="2605225"/>
              <a:ext cx="118474" cy="41011"/>
            </a:xfrm>
            <a:custGeom>
              <a:avLst/>
              <a:gdLst/>
              <a:ahLst/>
              <a:cxnLst/>
              <a:rect l="l" t="t" r="r" b="b"/>
              <a:pathLst>
                <a:path w="3377" h="1169" extrusionOk="0">
                  <a:moveTo>
                    <a:pt x="2458" y="0"/>
                  </a:moveTo>
                  <a:cubicBezTo>
                    <a:pt x="1505" y="0"/>
                    <a:pt x="1" y="488"/>
                    <a:pt x="103" y="829"/>
                  </a:cubicBezTo>
                  <a:cubicBezTo>
                    <a:pt x="172" y="1070"/>
                    <a:pt x="544" y="1169"/>
                    <a:pt x="1007" y="1169"/>
                  </a:cubicBezTo>
                  <a:cubicBezTo>
                    <a:pt x="1986" y="1169"/>
                    <a:pt x="3377" y="730"/>
                    <a:pt x="3199" y="269"/>
                  </a:cubicBezTo>
                  <a:cubicBezTo>
                    <a:pt x="3128" y="77"/>
                    <a:pt x="2836" y="0"/>
                    <a:pt x="24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21;p48">
              <a:extLst>
                <a:ext uri="{FF2B5EF4-FFF2-40B4-BE49-F238E27FC236}">
                  <a16:creationId xmlns:a16="http://schemas.microsoft.com/office/drawing/2014/main" id="{150AA8E9-5D39-4C5E-A33A-01EDD304CDE2}"/>
                </a:ext>
              </a:extLst>
            </p:cNvPr>
            <p:cNvSpPr/>
            <p:nvPr/>
          </p:nvSpPr>
          <p:spPr>
            <a:xfrm flipH="1">
              <a:off x="824295" y="2764503"/>
              <a:ext cx="105633" cy="107598"/>
            </a:xfrm>
            <a:custGeom>
              <a:avLst/>
              <a:gdLst/>
              <a:ahLst/>
              <a:cxnLst/>
              <a:rect l="l" t="t" r="r" b="b"/>
              <a:pathLst>
                <a:path w="3011" h="3067" extrusionOk="0">
                  <a:moveTo>
                    <a:pt x="862" y="0"/>
                  </a:moveTo>
                  <a:cubicBezTo>
                    <a:pt x="782" y="0"/>
                    <a:pt x="705" y="24"/>
                    <a:pt x="634" y="75"/>
                  </a:cubicBezTo>
                  <a:cubicBezTo>
                    <a:pt x="0" y="520"/>
                    <a:pt x="1602" y="3067"/>
                    <a:pt x="2310" y="3067"/>
                  </a:cubicBezTo>
                  <a:cubicBezTo>
                    <a:pt x="2359" y="3067"/>
                    <a:pt x="2405" y="3054"/>
                    <a:pt x="2444" y="3028"/>
                  </a:cubicBezTo>
                  <a:cubicBezTo>
                    <a:pt x="3010" y="2658"/>
                    <a:pt x="1716" y="0"/>
                    <a:pt x="8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22;p48">
              <a:extLst>
                <a:ext uri="{FF2B5EF4-FFF2-40B4-BE49-F238E27FC236}">
                  <a16:creationId xmlns:a16="http://schemas.microsoft.com/office/drawing/2014/main" id="{7281B014-6517-4189-9A19-8CC1EA816FEB}"/>
                </a:ext>
              </a:extLst>
            </p:cNvPr>
            <p:cNvSpPr/>
            <p:nvPr/>
          </p:nvSpPr>
          <p:spPr>
            <a:xfrm flipH="1">
              <a:off x="892219" y="2816216"/>
              <a:ext cx="255225" cy="281923"/>
            </a:xfrm>
            <a:custGeom>
              <a:avLst/>
              <a:gdLst/>
              <a:ahLst/>
              <a:cxnLst/>
              <a:rect l="l" t="t" r="r" b="b"/>
              <a:pathLst>
                <a:path w="7275" h="8036" extrusionOk="0">
                  <a:moveTo>
                    <a:pt x="4692" y="0"/>
                  </a:moveTo>
                  <a:cubicBezTo>
                    <a:pt x="3330" y="0"/>
                    <a:pt x="1903" y="884"/>
                    <a:pt x="1096" y="2375"/>
                  </a:cubicBezTo>
                  <a:cubicBezTo>
                    <a:pt x="0" y="4411"/>
                    <a:pt x="465" y="6781"/>
                    <a:pt x="2131" y="7686"/>
                  </a:cubicBezTo>
                  <a:cubicBezTo>
                    <a:pt x="2570" y="7917"/>
                    <a:pt x="3056" y="8036"/>
                    <a:pt x="3547" y="8036"/>
                  </a:cubicBezTo>
                  <a:cubicBezTo>
                    <a:pt x="3790" y="8036"/>
                    <a:pt x="4034" y="8007"/>
                    <a:pt x="4275" y="7948"/>
                  </a:cubicBezTo>
                  <a:cubicBezTo>
                    <a:pt x="4251" y="7936"/>
                    <a:pt x="4215" y="7924"/>
                    <a:pt x="4191" y="7912"/>
                  </a:cubicBezTo>
                  <a:cubicBezTo>
                    <a:pt x="2774" y="7138"/>
                    <a:pt x="2370" y="5114"/>
                    <a:pt x="3310" y="3388"/>
                  </a:cubicBezTo>
                  <a:cubicBezTo>
                    <a:pt x="4000" y="2112"/>
                    <a:pt x="5214" y="1362"/>
                    <a:pt x="6382" y="1362"/>
                  </a:cubicBezTo>
                  <a:cubicBezTo>
                    <a:pt x="6686" y="1362"/>
                    <a:pt x="6987" y="1412"/>
                    <a:pt x="7275" y="1518"/>
                  </a:cubicBezTo>
                  <a:cubicBezTo>
                    <a:pt x="7001" y="1018"/>
                    <a:pt x="6596" y="613"/>
                    <a:pt x="6096" y="351"/>
                  </a:cubicBezTo>
                  <a:cubicBezTo>
                    <a:pt x="5658" y="113"/>
                    <a:pt x="5179" y="0"/>
                    <a:pt x="46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23;p48">
              <a:extLst>
                <a:ext uri="{FF2B5EF4-FFF2-40B4-BE49-F238E27FC236}">
                  <a16:creationId xmlns:a16="http://schemas.microsoft.com/office/drawing/2014/main" id="{C820E4D9-76FC-4030-B020-E8593EC78C0B}"/>
                </a:ext>
              </a:extLst>
            </p:cNvPr>
            <p:cNvSpPr/>
            <p:nvPr/>
          </p:nvSpPr>
          <p:spPr>
            <a:xfrm flipH="1">
              <a:off x="870080" y="2863789"/>
              <a:ext cx="194252" cy="231264"/>
            </a:xfrm>
            <a:custGeom>
              <a:avLst/>
              <a:gdLst/>
              <a:ahLst/>
              <a:cxnLst/>
              <a:rect l="l" t="t" r="r" b="b"/>
              <a:pathLst>
                <a:path w="5537" h="6592" extrusionOk="0">
                  <a:moveTo>
                    <a:pt x="4011" y="1"/>
                  </a:moveTo>
                  <a:cubicBezTo>
                    <a:pt x="2848" y="1"/>
                    <a:pt x="1630" y="759"/>
                    <a:pt x="941" y="2032"/>
                  </a:cubicBezTo>
                  <a:cubicBezTo>
                    <a:pt x="1" y="3758"/>
                    <a:pt x="405" y="5782"/>
                    <a:pt x="1834" y="6556"/>
                  </a:cubicBezTo>
                  <a:cubicBezTo>
                    <a:pt x="1858" y="6568"/>
                    <a:pt x="1882" y="6580"/>
                    <a:pt x="1906" y="6592"/>
                  </a:cubicBezTo>
                  <a:cubicBezTo>
                    <a:pt x="3025" y="6342"/>
                    <a:pt x="4108" y="5520"/>
                    <a:pt x="4775" y="4294"/>
                  </a:cubicBezTo>
                  <a:cubicBezTo>
                    <a:pt x="5537" y="2877"/>
                    <a:pt x="5537" y="1293"/>
                    <a:pt x="4906" y="162"/>
                  </a:cubicBezTo>
                  <a:cubicBezTo>
                    <a:pt x="4619" y="53"/>
                    <a:pt x="4317" y="1"/>
                    <a:pt x="40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24;p48">
              <a:extLst>
                <a:ext uri="{FF2B5EF4-FFF2-40B4-BE49-F238E27FC236}">
                  <a16:creationId xmlns:a16="http://schemas.microsoft.com/office/drawing/2014/main" id="{F3C03BA9-88A0-426C-A4EA-832A2B4BEA90}"/>
                </a:ext>
              </a:extLst>
            </p:cNvPr>
            <p:cNvSpPr/>
            <p:nvPr/>
          </p:nvSpPr>
          <p:spPr>
            <a:xfrm flipH="1">
              <a:off x="1337915" y="2788676"/>
              <a:ext cx="202180" cy="155170"/>
            </a:xfrm>
            <a:custGeom>
              <a:avLst/>
              <a:gdLst/>
              <a:ahLst/>
              <a:cxnLst/>
              <a:rect l="l" t="t" r="r" b="b"/>
              <a:pathLst>
                <a:path w="5763" h="4423" extrusionOk="0">
                  <a:moveTo>
                    <a:pt x="3630" y="0"/>
                  </a:moveTo>
                  <a:cubicBezTo>
                    <a:pt x="2849" y="0"/>
                    <a:pt x="2144" y="458"/>
                    <a:pt x="2144" y="458"/>
                  </a:cubicBezTo>
                  <a:cubicBezTo>
                    <a:pt x="2144" y="458"/>
                    <a:pt x="2384" y="396"/>
                    <a:pt x="2712" y="396"/>
                  </a:cubicBezTo>
                  <a:cubicBezTo>
                    <a:pt x="3074" y="396"/>
                    <a:pt x="3543" y="472"/>
                    <a:pt x="3906" y="791"/>
                  </a:cubicBezTo>
                  <a:cubicBezTo>
                    <a:pt x="4596" y="1386"/>
                    <a:pt x="4120" y="3065"/>
                    <a:pt x="4120" y="3065"/>
                  </a:cubicBezTo>
                  <a:cubicBezTo>
                    <a:pt x="4120" y="3065"/>
                    <a:pt x="3632" y="1779"/>
                    <a:pt x="2251" y="1720"/>
                  </a:cubicBezTo>
                  <a:cubicBezTo>
                    <a:pt x="2227" y="1719"/>
                    <a:pt x="2203" y="1718"/>
                    <a:pt x="2179" y="1718"/>
                  </a:cubicBezTo>
                  <a:cubicBezTo>
                    <a:pt x="840" y="1718"/>
                    <a:pt x="0" y="3339"/>
                    <a:pt x="0" y="3339"/>
                  </a:cubicBezTo>
                  <a:cubicBezTo>
                    <a:pt x="0" y="3339"/>
                    <a:pt x="852" y="2609"/>
                    <a:pt x="1882" y="2609"/>
                  </a:cubicBezTo>
                  <a:cubicBezTo>
                    <a:pt x="2015" y="2609"/>
                    <a:pt x="2150" y="2621"/>
                    <a:pt x="2286" y="2649"/>
                  </a:cubicBezTo>
                  <a:cubicBezTo>
                    <a:pt x="3489" y="2887"/>
                    <a:pt x="4120" y="4423"/>
                    <a:pt x="4120" y="4423"/>
                  </a:cubicBezTo>
                  <a:cubicBezTo>
                    <a:pt x="5072" y="3458"/>
                    <a:pt x="5763" y="1327"/>
                    <a:pt x="4715" y="398"/>
                  </a:cubicBezTo>
                  <a:cubicBezTo>
                    <a:pt x="4380" y="101"/>
                    <a:pt x="3997" y="0"/>
                    <a:pt x="3630" y="0"/>
                  </a:cubicBezTo>
                  <a:close/>
                </a:path>
              </a:pathLst>
            </a:custGeom>
            <a:solidFill>
              <a:srgbClr val="E9A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" name="Google Shape;16;p2">
            <a:extLst>
              <a:ext uri="{FF2B5EF4-FFF2-40B4-BE49-F238E27FC236}">
                <a16:creationId xmlns:a16="http://schemas.microsoft.com/office/drawing/2014/main" id="{E154C100-E649-4ACA-85B7-EB72BDB4D8EF}"/>
              </a:ext>
            </a:extLst>
          </p:cNvPr>
          <p:cNvGrpSpPr/>
          <p:nvPr/>
        </p:nvGrpSpPr>
        <p:grpSpPr>
          <a:xfrm>
            <a:off x="249937" y="1485661"/>
            <a:ext cx="382286" cy="314676"/>
            <a:chOff x="7039475" y="481968"/>
            <a:chExt cx="476805" cy="456783"/>
          </a:xfrm>
        </p:grpSpPr>
        <p:sp>
          <p:nvSpPr>
            <p:cNvPr id="249" name="Google Shape;17;p2">
              <a:extLst>
                <a:ext uri="{FF2B5EF4-FFF2-40B4-BE49-F238E27FC236}">
                  <a16:creationId xmlns:a16="http://schemas.microsoft.com/office/drawing/2014/main" id="{54923BCE-43A4-4093-A179-8133F9554EDD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8;p2">
              <a:extLst>
                <a:ext uri="{FF2B5EF4-FFF2-40B4-BE49-F238E27FC236}">
                  <a16:creationId xmlns:a16="http://schemas.microsoft.com/office/drawing/2014/main" id="{3ADA0986-0A73-426A-8F17-FD41754145B7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9;p2">
              <a:extLst>
                <a:ext uri="{FF2B5EF4-FFF2-40B4-BE49-F238E27FC236}">
                  <a16:creationId xmlns:a16="http://schemas.microsoft.com/office/drawing/2014/main" id="{729CFFF7-0A70-465D-B832-38B2237C14B1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0;p2">
              <a:extLst>
                <a:ext uri="{FF2B5EF4-FFF2-40B4-BE49-F238E27FC236}">
                  <a16:creationId xmlns:a16="http://schemas.microsoft.com/office/drawing/2014/main" id="{15F97CFD-01C8-40AA-A475-27B4F49CC9D6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1;p2">
              <a:extLst>
                <a:ext uri="{FF2B5EF4-FFF2-40B4-BE49-F238E27FC236}">
                  <a16:creationId xmlns:a16="http://schemas.microsoft.com/office/drawing/2014/main" id="{5F094E9D-BB1B-49DD-BCE1-8A75E30518C2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" name="Google Shape;30;p2">
            <a:extLst>
              <a:ext uri="{FF2B5EF4-FFF2-40B4-BE49-F238E27FC236}">
                <a16:creationId xmlns:a16="http://schemas.microsoft.com/office/drawing/2014/main" id="{3E471299-BA97-481A-9808-95C5FB34B32D}"/>
              </a:ext>
            </a:extLst>
          </p:cNvPr>
          <p:cNvGrpSpPr/>
          <p:nvPr/>
        </p:nvGrpSpPr>
        <p:grpSpPr>
          <a:xfrm rot="8630527">
            <a:off x="178783" y="4350694"/>
            <a:ext cx="332851" cy="362983"/>
            <a:chOff x="1761950" y="1669000"/>
            <a:chExt cx="482700" cy="529100"/>
          </a:xfrm>
        </p:grpSpPr>
        <p:sp>
          <p:nvSpPr>
            <p:cNvPr id="263" name="Google Shape;31;p2">
              <a:extLst>
                <a:ext uri="{FF2B5EF4-FFF2-40B4-BE49-F238E27FC236}">
                  <a16:creationId xmlns:a16="http://schemas.microsoft.com/office/drawing/2014/main" id="{E0CF0894-0306-4F18-A30B-011C19DD269A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2;p2">
              <a:extLst>
                <a:ext uri="{FF2B5EF4-FFF2-40B4-BE49-F238E27FC236}">
                  <a16:creationId xmlns:a16="http://schemas.microsoft.com/office/drawing/2014/main" id="{1BD7FB81-1292-44FE-80A5-F6A199461BD7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3;p2">
              <a:extLst>
                <a:ext uri="{FF2B5EF4-FFF2-40B4-BE49-F238E27FC236}">
                  <a16:creationId xmlns:a16="http://schemas.microsoft.com/office/drawing/2014/main" id="{207463E3-3E10-4A08-A44C-7C4068C7301C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8" name="Google Shape;428;p33"/>
          <p:cNvSpPr txBox="1">
            <a:spLocks noGrp="1"/>
          </p:cNvSpPr>
          <p:nvPr>
            <p:ph type="ctrTitle" idx="4294967295"/>
          </p:nvPr>
        </p:nvSpPr>
        <p:spPr>
          <a:xfrm>
            <a:off x="842478" y="249273"/>
            <a:ext cx="5894544" cy="9736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7 IcielStormtrooper" panose="020B0500000000000000" pitchFamily="34" charset="0"/>
              </a:rPr>
              <a:t>Bài 3</a:t>
            </a:r>
            <a:r>
              <a:rPr lang="en-US" sz="3000" b="1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7 IcielStormtrooper" panose="020B0500000000000000" pitchFamily="34" charset="0"/>
              </a:rPr>
              <a:t/>
            </a:r>
            <a:br>
              <a:rPr lang="en-US" sz="3000" b="1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7 IcielStormtrooper" panose="020B0500000000000000" pitchFamily="34" charset="0"/>
              </a:rPr>
            </a:br>
            <a:r>
              <a:rPr lang="en-US" sz="3000" b="1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7 IcielStormtrooper" panose="020B0500000000000000" pitchFamily="34" charset="0"/>
              </a:rPr>
              <a:t>Tìm thành phần</a:t>
            </a:r>
            <a:endParaRPr sz="3000" b="1">
              <a:ln w="95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4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7 IcielStormtrooper" panose="020B0500000000000000" pitchFamily="34" charset="0"/>
            </a:endParaRPr>
          </a:p>
        </p:txBody>
      </p:sp>
      <p:sp>
        <p:nvSpPr>
          <p:cNvPr id="289" name="Google Shape;470;p34">
            <a:extLst>
              <a:ext uri="{FF2B5EF4-FFF2-40B4-BE49-F238E27FC236}">
                <a16:creationId xmlns:a16="http://schemas.microsoft.com/office/drawing/2014/main" id="{E956F8F7-4EE5-4364-B052-061BCD2D502E}"/>
              </a:ext>
            </a:extLst>
          </p:cNvPr>
          <p:cNvSpPr txBox="1">
            <a:spLocks/>
          </p:cNvSpPr>
          <p:nvPr/>
        </p:nvSpPr>
        <p:spPr>
          <a:xfrm rot="20802833">
            <a:off x="2730155" y="2034408"/>
            <a:ext cx="1494712" cy="4228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#9Slide05 SVNUT Triumph" panose="00000500000000000000" pitchFamily="2" charset="0"/>
              </a:rPr>
              <a:t>Tiết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B6EF06-D2B0-8F86-FDF1-4371AB3402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5772" y="-365610"/>
            <a:ext cx="3816655" cy="19438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07EF1B-F68E-95C5-CD3B-F0121AF64E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69" y="2144606"/>
            <a:ext cx="3038189" cy="3053499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F2AF9F68-EC0D-068A-A485-58F53456B7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705" y="144297"/>
            <a:ext cx="1016988" cy="10169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1BC204-FFD3-D7B7-4ABB-E8BE363E66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1702" y="2035389"/>
            <a:ext cx="3993226" cy="2304488"/>
          </a:xfrm>
          <a:prstGeom prst="rect">
            <a:avLst/>
          </a:prstGeom>
        </p:spPr>
      </p:pic>
      <p:sp>
        <p:nvSpPr>
          <p:cNvPr id="165" name="Title 1">
            <a:extLst>
              <a:ext uri="{FF2B5EF4-FFF2-40B4-BE49-F238E27FC236}">
                <a16:creationId xmlns:a16="http://schemas.microsoft.com/office/drawing/2014/main" id="{8D47FDDC-426B-286D-519B-9544D88C57F0}"/>
              </a:ext>
            </a:extLst>
          </p:cNvPr>
          <p:cNvSpPr txBox="1">
            <a:spLocks/>
          </p:cNvSpPr>
          <p:nvPr/>
        </p:nvSpPr>
        <p:spPr>
          <a:xfrm>
            <a:off x="8550760" y="41411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0">
                <a:solidFill>
                  <a:schemeClr val="bg2">
                    <a:lumMod val="20000"/>
                    <a:lumOff val="80000"/>
                  </a:schemeClr>
                </a:solidFill>
                <a:latin typeface="#9Slide07 Altus" pitchFamily="2" charset="0"/>
              </a:rPr>
              <a:t>By DIỆU HIỀN</a:t>
            </a:r>
            <a:endParaRPr lang="en-US" sz="1500" b="0" dirty="0">
              <a:solidFill>
                <a:schemeClr val="bg2">
                  <a:lumMod val="20000"/>
                  <a:lumOff val="80000"/>
                </a:schemeClr>
              </a:solidFill>
              <a:latin typeface="#9Slide07 Altus" pitchFamily="2" charset="0"/>
            </a:endParaRPr>
          </a:p>
        </p:txBody>
      </p:sp>
      <p:pic>
        <p:nvPicPr>
          <p:cNvPr id="6" name="Media 5">
            <a:hlinkClick r:id="" action="ppaction://media"/>
            <a:extLst>
              <a:ext uri="{FF2B5EF4-FFF2-40B4-BE49-F238E27FC236}">
                <a16:creationId xmlns:a16="http://schemas.microsoft.com/office/drawing/2014/main" id="{B6E64DF7-81D2-6322-C800-0F92420E9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20189" y="2737986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9818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818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1318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28" grpId="0"/>
      <p:bldP spid="28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D3927151-61CB-C1E6-3027-8DF4832E1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94" y="-440910"/>
            <a:ext cx="8535069" cy="813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Monkey Climbing Vines, Zoo Animals Clipart, Monkey Vector, Monkey PNG  Transparent Clipart Image and PSD File for Free Download | Climbing vines,  Animal clipart, Clip art">
            <a:hlinkClick r:id="rId6" action="ppaction://hlinksldjump"/>
            <a:extLst>
              <a:ext uri="{FF2B5EF4-FFF2-40B4-BE49-F238E27FC236}">
                <a16:creationId xmlns:a16="http://schemas.microsoft.com/office/drawing/2014/main" id="{A1F4B5E6-B596-6D96-2BDC-1E88E6E34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0417" y="-226935"/>
            <a:ext cx="3832622" cy="398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组合 12">
            <a:extLst>
              <a:ext uri="{FF2B5EF4-FFF2-40B4-BE49-F238E27FC236}">
                <a16:creationId xmlns:a16="http://schemas.microsoft.com/office/drawing/2014/main" id="{6E8DFD77-05DD-8611-864C-AE87A61F05FF}"/>
              </a:ext>
            </a:extLst>
          </p:cNvPr>
          <p:cNvGrpSpPr/>
          <p:nvPr/>
        </p:nvGrpSpPr>
        <p:grpSpPr>
          <a:xfrm>
            <a:off x="3168591" y="137409"/>
            <a:ext cx="3316934" cy="766541"/>
            <a:chOff x="2604152" y="873043"/>
            <a:chExt cx="3316934" cy="766541"/>
          </a:xfrm>
        </p:grpSpPr>
        <p:grpSp>
          <p:nvGrpSpPr>
            <p:cNvPr id="75" name="组合 6">
              <a:extLst>
                <a:ext uri="{FF2B5EF4-FFF2-40B4-BE49-F238E27FC236}">
                  <a16:creationId xmlns:a16="http://schemas.microsoft.com/office/drawing/2014/main" id="{72453E74-BE96-C3C1-E037-AF4BBCEE938B}"/>
                </a:ext>
              </a:extLst>
            </p:cNvPr>
            <p:cNvGrpSpPr/>
            <p:nvPr/>
          </p:nvGrpSpPr>
          <p:grpSpPr>
            <a:xfrm>
              <a:off x="2604152" y="931698"/>
              <a:ext cx="3316934" cy="707886"/>
              <a:chOff x="3771007" y="1083236"/>
              <a:chExt cx="3316934" cy="707886"/>
            </a:xfrm>
          </p:grpSpPr>
          <p:sp>
            <p:nvSpPr>
              <p:cNvPr id="79" name="矩形 7">
                <a:extLst>
                  <a:ext uri="{FF2B5EF4-FFF2-40B4-BE49-F238E27FC236}">
                    <a16:creationId xmlns:a16="http://schemas.microsoft.com/office/drawing/2014/main" id="{64C409ED-287E-E599-C1D5-1601691E94EA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331693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altLang="zh-CN" sz="4000">
                    <a:ln w="152400">
                      <a:solidFill>
                        <a:schemeClr val="accent4"/>
                      </a:solidFill>
                    </a:ln>
                    <a:solidFill>
                      <a:schemeClr val="accent4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Showcard" panose="02040603050506020204" pitchFamily="18" charset="0"/>
                    <a:ea typeface="字魂27号-布丁体" panose="00000505000000000000" pitchFamily="2" charset="-122"/>
                  </a:rPr>
                  <a:t>KHỈ HÁI ĐÀO</a:t>
                </a:r>
              </a:p>
            </p:txBody>
          </p:sp>
          <p:sp>
            <p:nvSpPr>
              <p:cNvPr id="80" name="矩形 8">
                <a:extLst>
                  <a:ext uri="{FF2B5EF4-FFF2-40B4-BE49-F238E27FC236}">
                    <a16:creationId xmlns:a16="http://schemas.microsoft.com/office/drawing/2014/main" id="{4230A91E-2A04-2D9A-33BC-E7F036EFAF53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331693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altLang="zh-CN" sz="4000">
                    <a:ln>
                      <a:solidFill>
                        <a:schemeClr val="accent4"/>
                      </a:solidFill>
                    </a:ln>
                    <a:gradFill>
                      <a:gsLst>
                        <a:gs pos="54000">
                          <a:srgbClr val="FE9998"/>
                        </a:gs>
                        <a:gs pos="27000">
                          <a:srgbClr val="CF2665"/>
                        </a:gs>
                        <a:gs pos="80000">
                          <a:srgbClr val="CF2665"/>
                        </a:gs>
                      </a:gsLst>
                      <a:lin ang="5400000" scaled="1"/>
                    </a:gradFill>
                    <a:latin typeface="UTM Showcard" panose="02040603050506020204" pitchFamily="18" charset="0"/>
                    <a:ea typeface="字魂27号-布丁体" panose="00000505000000000000" pitchFamily="2" charset="-122"/>
                  </a:rPr>
                  <a:t>Khỉ hái đào</a:t>
                </a:r>
                <a:endParaRPr lang="zh-CN" altLang="en-US" sz="4000" dirty="0">
                  <a:ln>
                    <a:solidFill>
                      <a:schemeClr val="accent4"/>
                    </a:solidFill>
                  </a:ln>
                  <a:gradFill>
                    <a:gsLst>
                      <a:gs pos="54000">
                        <a:srgbClr val="92AEEE"/>
                      </a:gs>
                      <a:gs pos="27000">
                        <a:srgbClr val="6183D0"/>
                      </a:gs>
                      <a:gs pos="80000">
                        <a:srgbClr val="6183D0"/>
                      </a:gs>
                    </a:gsLst>
                    <a:lin ang="5400000" scaled="1"/>
                  </a:gradFill>
                  <a:latin typeface="UTM Showcard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</p:grpSp>
        <p:grpSp>
          <p:nvGrpSpPr>
            <p:cNvPr id="76" name="组合 9">
              <a:extLst>
                <a:ext uri="{FF2B5EF4-FFF2-40B4-BE49-F238E27FC236}">
                  <a16:creationId xmlns:a16="http://schemas.microsoft.com/office/drawing/2014/main" id="{F5EE08BE-18F0-7BA7-127E-E0552364D3FC}"/>
                </a:ext>
              </a:extLst>
            </p:cNvPr>
            <p:cNvGrpSpPr/>
            <p:nvPr/>
          </p:nvGrpSpPr>
          <p:grpSpPr>
            <a:xfrm>
              <a:off x="3583560" y="873043"/>
              <a:ext cx="184731" cy="721487"/>
              <a:chOff x="3771007" y="1083236"/>
              <a:chExt cx="184731" cy="721487"/>
            </a:xfrm>
          </p:grpSpPr>
          <p:sp>
            <p:nvSpPr>
              <p:cNvPr id="77" name="矩形 10">
                <a:extLst>
                  <a:ext uri="{FF2B5EF4-FFF2-40B4-BE49-F238E27FC236}">
                    <a16:creationId xmlns:a16="http://schemas.microsoft.com/office/drawing/2014/main" id="{766B5320-9B3C-E247-6B7A-3B3E2A7D3CCA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18473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endParaRPr lang="zh-CN" altLang="en-US" sz="4000" dirty="0">
                  <a:ln w="152400">
                    <a:solidFill>
                      <a:schemeClr val="accent4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Showcard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  <p:sp>
            <p:nvSpPr>
              <p:cNvPr id="78" name="矩形 11">
                <a:extLst>
                  <a:ext uri="{FF2B5EF4-FFF2-40B4-BE49-F238E27FC236}">
                    <a16:creationId xmlns:a16="http://schemas.microsoft.com/office/drawing/2014/main" id="{5F91096E-842F-11D7-4263-BC3D5F4876B2}"/>
                  </a:ext>
                </a:extLst>
              </p:cNvPr>
              <p:cNvSpPr/>
              <p:nvPr/>
            </p:nvSpPr>
            <p:spPr>
              <a:xfrm>
                <a:off x="3771007" y="1096837"/>
                <a:ext cx="18473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endParaRPr lang="zh-CN" altLang="en-US" sz="4000" dirty="0">
                  <a:ln>
                    <a:solidFill>
                      <a:schemeClr val="accent4"/>
                    </a:solidFill>
                  </a:ln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latin typeface="UTM Showcard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</p:grpSp>
      </p:grpSp>
      <p:pic>
        <p:nvPicPr>
          <p:cNvPr id="2066" name="Picture 18" descr="Hình ảnh Phim Hoạt Hình Vẽ Tay Giỏ Dễ Thương Minh Họa PNG , Giỏ Clipart,  Cái Rổ, Tinh Tế PNG miễn phí tải tập tin PSDComment và Vector">
            <a:extLst>
              <a:ext uri="{FF2B5EF4-FFF2-40B4-BE49-F238E27FC236}">
                <a16:creationId xmlns:a16="http://schemas.microsoft.com/office/drawing/2014/main" id="{158FEBD4-72C7-D236-D61F-98F17DE89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31" b="90000" l="10000" r="90000">
                        <a14:foregroundMark x1="51406" y1="7031" x2="51406" y2="70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204" y="2304768"/>
            <a:ext cx="4704805" cy="378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11" action="ppaction://hlinksldjump"/>
            <a:extLst>
              <a:ext uri="{FF2B5EF4-FFF2-40B4-BE49-F238E27FC236}">
                <a16:creationId xmlns:a16="http://schemas.microsoft.com/office/drawing/2014/main" id="{D662C9F7-4157-27E9-F570-37E967B252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7339" y="446998"/>
            <a:ext cx="2743438" cy="2737341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E9E0C582-504F-2088-6357-2BA2C2CEA59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34217" y="1899444"/>
            <a:ext cx="2212180" cy="1901004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  <a:extLst>
              <a:ext uri="{FF2B5EF4-FFF2-40B4-BE49-F238E27FC236}">
                <a16:creationId xmlns:a16="http://schemas.microsoft.com/office/drawing/2014/main" id="{BAC674CF-88C2-C374-0D7F-A824EC58F5C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62175" y="400301"/>
            <a:ext cx="2676376" cy="267637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58025E-6 L 0.4375 0.3462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5" y="1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34568E-6 L 0.3 0.0441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21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21545 0.3694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4" y="184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32;p37">
            <a:extLst>
              <a:ext uri="{FF2B5EF4-FFF2-40B4-BE49-F238E27FC236}">
                <a16:creationId xmlns:a16="http://schemas.microsoft.com/office/drawing/2014/main" id="{81082885-E7C9-A8CA-6D03-B6E6B226B2BE}"/>
              </a:ext>
            </a:extLst>
          </p:cNvPr>
          <p:cNvGrpSpPr/>
          <p:nvPr/>
        </p:nvGrpSpPr>
        <p:grpSpPr>
          <a:xfrm>
            <a:off x="1065568" y="1197655"/>
            <a:ext cx="7401806" cy="3543460"/>
            <a:chOff x="2180925" y="540000"/>
            <a:chExt cx="4796700" cy="2370300"/>
          </a:xfrm>
        </p:grpSpPr>
        <p:sp>
          <p:nvSpPr>
            <p:cNvPr id="53" name="Google Shape;533;p37">
              <a:extLst>
                <a:ext uri="{FF2B5EF4-FFF2-40B4-BE49-F238E27FC236}">
                  <a16:creationId xmlns:a16="http://schemas.microsoft.com/office/drawing/2014/main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34;p37">
              <a:extLst>
                <a:ext uri="{FF2B5EF4-FFF2-40B4-BE49-F238E27FC236}">
                  <a16:creationId xmlns:a16="http://schemas.microsoft.com/office/drawing/2014/main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35;p37">
              <a:extLst>
                <a:ext uri="{FF2B5EF4-FFF2-40B4-BE49-F238E27FC236}">
                  <a16:creationId xmlns:a16="http://schemas.microsoft.com/office/drawing/2014/main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36;p37">
              <a:extLst>
                <a:ext uri="{FF2B5EF4-FFF2-40B4-BE49-F238E27FC236}">
                  <a16:creationId xmlns:a16="http://schemas.microsoft.com/office/drawing/2014/main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37;p37">
              <a:extLst>
                <a:ext uri="{FF2B5EF4-FFF2-40B4-BE49-F238E27FC236}">
                  <a16:creationId xmlns:a16="http://schemas.microsoft.com/office/drawing/2014/main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38;p37">
              <a:extLst>
                <a:ext uri="{FF2B5EF4-FFF2-40B4-BE49-F238E27FC236}">
                  <a16:creationId xmlns:a16="http://schemas.microsoft.com/office/drawing/2014/main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470;p34">
            <a:extLst>
              <a:ext uri="{FF2B5EF4-FFF2-40B4-BE49-F238E27FC236}">
                <a16:creationId xmlns:a16="http://schemas.microsoft.com/office/drawing/2014/main" id="{C753EE05-1BDC-38A4-EBDC-FB7C34EAB524}"/>
              </a:ext>
            </a:extLst>
          </p:cNvPr>
          <p:cNvSpPr txBox="1">
            <a:spLocks/>
          </p:cNvSpPr>
          <p:nvPr/>
        </p:nvSpPr>
        <p:spPr>
          <a:xfrm>
            <a:off x="2384285" y="2219481"/>
            <a:ext cx="1008771" cy="903415"/>
          </a:xfrm>
          <a:prstGeom prst="round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400" b="1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1" name="Google Shape;694;p42">
            <a:extLst>
              <a:ext uri="{FF2B5EF4-FFF2-40B4-BE49-F238E27FC236}">
                <a16:creationId xmlns:a16="http://schemas.microsoft.com/office/drawing/2014/main" id="{5DBD4B85-B3C0-496A-8F35-40A57D111376}"/>
              </a:ext>
            </a:extLst>
          </p:cNvPr>
          <p:cNvSpPr txBox="1">
            <a:spLocks/>
          </p:cNvSpPr>
          <p:nvPr/>
        </p:nvSpPr>
        <p:spPr>
          <a:xfrm>
            <a:off x="3495503" y="2066019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/>
            </a:r>
            <a:b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+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2" name="Google Shape;694;p42">
            <a:extLst>
              <a:ext uri="{FF2B5EF4-FFF2-40B4-BE49-F238E27FC236}">
                <a16:creationId xmlns:a16="http://schemas.microsoft.com/office/drawing/2014/main" id="{EA69C6E9-4194-6D90-35CD-C933C2588B82}"/>
              </a:ext>
            </a:extLst>
          </p:cNvPr>
          <p:cNvSpPr txBox="1">
            <a:spLocks/>
          </p:cNvSpPr>
          <p:nvPr/>
        </p:nvSpPr>
        <p:spPr>
          <a:xfrm>
            <a:off x="4259135" y="2104910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/>
            </a:r>
            <a:b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20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3" name="Google Shape;694;p42">
            <a:extLst>
              <a:ext uri="{FF2B5EF4-FFF2-40B4-BE49-F238E27FC236}">
                <a16:creationId xmlns:a16="http://schemas.microsoft.com/office/drawing/2014/main" id="{828F98EB-A977-5C9C-B7A2-002249F81D0D}"/>
              </a:ext>
            </a:extLst>
          </p:cNvPr>
          <p:cNvSpPr txBox="1">
            <a:spLocks/>
          </p:cNvSpPr>
          <p:nvPr/>
        </p:nvSpPr>
        <p:spPr>
          <a:xfrm>
            <a:off x="5365407" y="2104910"/>
            <a:ext cx="2194231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/>
            </a:r>
            <a:b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=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4" name="Google Shape;694;p42">
            <a:extLst>
              <a:ext uri="{FF2B5EF4-FFF2-40B4-BE49-F238E27FC236}">
                <a16:creationId xmlns:a16="http://schemas.microsoft.com/office/drawing/2014/main" id="{454E57A4-D42B-BD39-99BC-9BD17CDD20FB}"/>
              </a:ext>
            </a:extLst>
          </p:cNvPr>
          <p:cNvSpPr txBox="1">
            <a:spLocks/>
          </p:cNvSpPr>
          <p:nvPr/>
        </p:nvSpPr>
        <p:spPr>
          <a:xfrm>
            <a:off x="6147523" y="2105018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/>
            </a:r>
            <a:b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35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5" name="Google Shape;694;p42">
            <a:extLst>
              <a:ext uri="{FF2B5EF4-FFF2-40B4-BE49-F238E27FC236}">
                <a16:creationId xmlns:a16="http://schemas.microsoft.com/office/drawing/2014/main" id="{8FD08B95-3948-AF46-E958-0725272FF504}"/>
              </a:ext>
            </a:extLst>
          </p:cNvPr>
          <p:cNvSpPr txBox="1">
            <a:spLocks/>
          </p:cNvSpPr>
          <p:nvPr/>
        </p:nvSpPr>
        <p:spPr>
          <a:xfrm>
            <a:off x="2530898" y="3072832"/>
            <a:ext cx="5028740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sz="4400" b="1">
                <a:solidFill>
                  <a:srgbClr val="FFFF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/>
            </a:r>
            <a:br>
              <a:rPr lang="en-US" sz="4400" b="1">
                <a:solidFill>
                  <a:srgbClr val="FFFF00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>
                <a:solidFill>
                  <a:srgbClr val="FFFF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35  -   20  =   15</a:t>
            </a:r>
            <a:endParaRPr lang="vi-VN" sz="44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" name="Google Shape;470;p34">
            <a:extLst>
              <a:ext uri="{FF2B5EF4-FFF2-40B4-BE49-F238E27FC236}">
                <a16:creationId xmlns:a16="http://schemas.microsoft.com/office/drawing/2014/main" id="{E5A07778-4120-1533-1051-20F6BBBAF715}"/>
              </a:ext>
            </a:extLst>
          </p:cNvPr>
          <p:cNvSpPr txBox="1">
            <a:spLocks/>
          </p:cNvSpPr>
          <p:nvPr/>
        </p:nvSpPr>
        <p:spPr>
          <a:xfrm>
            <a:off x="2384285" y="2219480"/>
            <a:ext cx="1008771" cy="903415"/>
          </a:xfrm>
          <a:prstGeom prst="round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400" b="1">
                <a:solidFill>
                  <a:srgbClr val="002060"/>
                </a:solidFill>
                <a:latin typeface="UTM Avo" panose="02040603050506020204" pitchFamily="18" charset="0"/>
              </a:rPr>
              <a:t>15</a:t>
            </a:r>
          </a:p>
        </p:txBody>
      </p:sp>
      <p:pic>
        <p:nvPicPr>
          <p:cNvPr id="68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93E0249A-4331-51BD-C0F3-0A529CD22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448" y="24063"/>
            <a:ext cx="3755911" cy="376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6B730B9F-BC12-F9F8-DB2E-3EE974C6E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946" y="-1263316"/>
            <a:ext cx="6308984" cy="66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>
            <a:hlinkClick r:id="rId8" action="ppaction://hlinksldjump"/>
            <a:extLst>
              <a:ext uri="{FF2B5EF4-FFF2-40B4-BE49-F238E27FC236}">
                <a16:creationId xmlns:a16="http://schemas.microsoft.com/office/drawing/2014/main" id="{785875A3-C9BE-5135-4684-4E056F4006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1634" y="-369470"/>
            <a:ext cx="3141231" cy="31342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62" grpId="0"/>
      <p:bldP spid="63" grpId="0"/>
      <p:bldP spid="64" grpId="0"/>
      <p:bldP spid="65" grpId="0"/>
      <p:bldP spid="6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32;p37">
            <a:extLst>
              <a:ext uri="{FF2B5EF4-FFF2-40B4-BE49-F238E27FC236}">
                <a16:creationId xmlns:a16="http://schemas.microsoft.com/office/drawing/2014/main" id="{81082885-E7C9-A8CA-6D03-B6E6B226B2BE}"/>
              </a:ext>
            </a:extLst>
          </p:cNvPr>
          <p:cNvGrpSpPr/>
          <p:nvPr/>
        </p:nvGrpSpPr>
        <p:grpSpPr>
          <a:xfrm>
            <a:off x="1202139" y="1049264"/>
            <a:ext cx="7401806" cy="3543460"/>
            <a:chOff x="2180925" y="540000"/>
            <a:chExt cx="4796700" cy="2370300"/>
          </a:xfrm>
        </p:grpSpPr>
        <p:sp>
          <p:nvSpPr>
            <p:cNvPr id="53" name="Google Shape;533;p37">
              <a:extLst>
                <a:ext uri="{FF2B5EF4-FFF2-40B4-BE49-F238E27FC236}">
                  <a16:creationId xmlns:a16="http://schemas.microsoft.com/office/drawing/2014/main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34;p37">
              <a:extLst>
                <a:ext uri="{FF2B5EF4-FFF2-40B4-BE49-F238E27FC236}">
                  <a16:creationId xmlns:a16="http://schemas.microsoft.com/office/drawing/2014/main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35;p37">
              <a:extLst>
                <a:ext uri="{FF2B5EF4-FFF2-40B4-BE49-F238E27FC236}">
                  <a16:creationId xmlns:a16="http://schemas.microsoft.com/office/drawing/2014/main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36;p37">
              <a:extLst>
                <a:ext uri="{FF2B5EF4-FFF2-40B4-BE49-F238E27FC236}">
                  <a16:creationId xmlns:a16="http://schemas.microsoft.com/office/drawing/2014/main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37;p37">
              <a:extLst>
                <a:ext uri="{FF2B5EF4-FFF2-40B4-BE49-F238E27FC236}">
                  <a16:creationId xmlns:a16="http://schemas.microsoft.com/office/drawing/2014/main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38;p37">
              <a:extLst>
                <a:ext uri="{FF2B5EF4-FFF2-40B4-BE49-F238E27FC236}">
                  <a16:creationId xmlns:a16="http://schemas.microsoft.com/office/drawing/2014/main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470;p34">
            <a:extLst>
              <a:ext uri="{FF2B5EF4-FFF2-40B4-BE49-F238E27FC236}">
                <a16:creationId xmlns:a16="http://schemas.microsoft.com/office/drawing/2014/main" id="{C753EE05-1BDC-38A4-EBDC-FB7C34EAB524}"/>
              </a:ext>
            </a:extLst>
          </p:cNvPr>
          <p:cNvSpPr txBox="1">
            <a:spLocks/>
          </p:cNvSpPr>
          <p:nvPr/>
        </p:nvSpPr>
        <p:spPr>
          <a:xfrm>
            <a:off x="2525518" y="2095538"/>
            <a:ext cx="1008771" cy="903415"/>
          </a:xfrm>
          <a:prstGeom prst="round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400" b="1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1" name="Google Shape;694;p42">
            <a:extLst>
              <a:ext uri="{FF2B5EF4-FFF2-40B4-BE49-F238E27FC236}">
                <a16:creationId xmlns:a16="http://schemas.microsoft.com/office/drawing/2014/main" id="{5DBD4B85-B3C0-496A-8F35-40A57D111376}"/>
              </a:ext>
            </a:extLst>
          </p:cNvPr>
          <p:cNvSpPr txBox="1">
            <a:spLocks/>
          </p:cNvSpPr>
          <p:nvPr/>
        </p:nvSpPr>
        <p:spPr>
          <a:xfrm>
            <a:off x="3636736" y="1942076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/>
            </a:r>
            <a:b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+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2" name="Google Shape;694;p42">
            <a:extLst>
              <a:ext uri="{FF2B5EF4-FFF2-40B4-BE49-F238E27FC236}">
                <a16:creationId xmlns:a16="http://schemas.microsoft.com/office/drawing/2014/main" id="{EA69C6E9-4194-6D90-35CD-C933C2588B82}"/>
              </a:ext>
            </a:extLst>
          </p:cNvPr>
          <p:cNvSpPr txBox="1">
            <a:spLocks/>
          </p:cNvSpPr>
          <p:nvPr/>
        </p:nvSpPr>
        <p:spPr>
          <a:xfrm>
            <a:off x="4330674" y="2386276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15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3" name="Google Shape;694;p42">
            <a:extLst>
              <a:ext uri="{FF2B5EF4-FFF2-40B4-BE49-F238E27FC236}">
                <a16:creationId xmlns:a16="http://schemas.microsoft.com/office/drawing/2014/main" id="{828F98EB-A977-5C9C-B7A2-002249F81D0D}"/>
              </a:ext>
            </a:extLst>
          </p:cNvPr>
          <p:cNvSpPr txBox="1">
            <a:spLocks/>
          </p:cNvSpPr>
          <p:nvPr/>
        </p:nvSpPr>
        <p:spPr>
          <a:xfrm>
            <a:off x="5506640" y="1980967"/>
            <a:ext cx="2194231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/>
            </a:r>
            <a:b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=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4" name="Google Shape;694;p42">
            <a:extLst>
              <a:ext uri="{FF2B5EF4-FFF2-40B4-BE49-F238E27FC236}">
                <a16:creationId xmlns:a16="http://schemas.microsoft.com/office/drawing/2014/main" id="{454E57A4-D42B-BD39-99BC-9BD17CDD20FB}"/>
              </a:ext>
            </a:extLst>
          </p:cNvPr>
          <p:cNvSpPr txBox="1">
            <a:spLocks/>
          </p:cNvSpPr>
          <p:nvPr/>
        </p:nvSpPr>
        <p:spPr>
          <a:xfrm>
            <a:off x="6270322" y="2327828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25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5" name="Google Shape;694;p42">
            <a:extLst>
              <a:ext uri="{FF2B5EF4-FFF2-40B4-BE49-F238E27FC236}">
                <a16:creationId xmlns:a16="http://schemas.microsoft.com/office/drawing/2014/main" id="{8FD08B95-3948-AF46-E958-0725272FF504}"/>
              </a:ext>
            </a:extLst>
          </p:cNvPr>
          <p:cNvSpPr txBox="1">
            <a:spLocks/>
          </p:cNvSpPr>
          <p:nvPr/>
        </p:nvSpPr>
        <p:spPr>
          <a:xfrm>
            <a:off x="2672131" y="2912850"/>
            <a:ext cx="5028740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sz="4400" b="1">
                <a:solidFill>
                  <a:srgbClr val="FFFF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/>
            </a:r>
            <a:br>
              <a:rPr lang="en-US" sz="4400" b="1">
                <a:solidFill>
                  <a:srgbClr val="FFFF00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>
                <a:solidFill>
                  <a:srgbClr val="FFFF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25  -   15  =   10</a:t>
            </a:r>
            <a:endParaRPr lang="vi-VN" sz="44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" name="Google Shape;470;p34">
            <a:extLst>
              <a:ext uri="{FF2B5EF4-FFF2-40B4-BE49-F238E27FC236}">
                <a16:creationId xmlns:a16="http://schemas.microsoft.com/office/drawing/2014/main" id="{E5A07778-4120-1533-1051-20F6BBBAF715}"/>
              </a:ext>
            </a:extLst>
          </p:cNvPr>
          <p:cNvSpPr txBox="1">
            <a:spLocks/>
          </p:cNvSpPr>
          <p:nvPr/>
        </p:nvSpPr>
        <p:spPr>
          <a:xfrm>
            <a:off x="2525518" y="2088386"/>
            <a:ext cx="1008771" cy="903415"/>
          </a:xfrm>
          <a:prstGeom prst="round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400" b="1">
                <a:solidFill>
                  <a:srgbClr val="002060"/>
                </a:solidFill>
                <a:latin typeface="UTM Avo" panose="02040603050506020204" pitchFamily="18" charset="0"/>
              </a:rPr>
              <a:t>10</a:t>
            </a:r>
          </a:p>
        </p:txBody>
      </p:sp>
      <p:pic>
        <p:nvPicPr>
          <p:cNvPr id="17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D095EFF6-0A8C-585E-E0DB-6A06F905D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454"/>
          <a:stretch/>
        </p:blipFill>
        <p:spPr bwMode="auto">
          <a:xfrm>
            <a:off x="-247222" y="-108284"/>
            <a:ext cx="2837447" cy="376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51D90D8B-6D0B-BB54-36C2-6B2F0D5A4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609" y="-1226112"/>
            <a:ext cx="6308984" cy="66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9DE98AF0-4283-BFAB-CE1F-0D55580192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5250" y="505496"/>
            <a:ext cx="2383743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23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62" grpId="0"/>
      <p:bldP spid="63" grpId="0"/>
      <p:bldP spid="64" grpId="0"/>
      <p:bldP spid="65" grpId="0"/>
      <p:bldP spid="6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32;p37">
            <a:extLst>
              <a:ext uri="{FF2B5EF4-FFF2-40B4-BE49-F238E27FC236}">
                <a16:creationId xmlns:a16="http://schemas.microsoft.com/office/drawing/2014/main" id="{81082885-E7C9-A8CA-6D03-B6E6B226B2BE}"/>
              </a:ext>
            </a:extLst>
          </p:cNvPr>
          <p:cNvGrpSpPr/>
          <p:nvPr/>
        </p:nvGrpSpPr>
        <p:grpSpPr>
          <a:xfrm>
            <a:off x="871097" y="717198"/>
            <a:ext cx="7401806" cy="3543460"/>
            <a:chOff x="2180925" y="540000"/>
            <a:chExt cx="4796700" cy="2370300"/>
          </a:xfrm>
        </p:grpSpPr>
        <p:sp>
          <p:nvSpPr>
            <p:cNvPr id="53" name="Google Shape;533;p37">
              <a:extLst>
                <a:ext uri="{FF2B5EF4-FFF2-40B4-BE49-F238E27FC236}">
                  <a16:creationId xmlns:a16="http://schemas.microsoft.com/office/drawing/2014/main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34;p37">
              <a:extLst>
                <a:ext uri="{FF2B5EF4-FFF2-40B4-BE49-F238E27FC236}">
                  <a16:creationId xmlns:a16="http://schemas.microsoft.com/office/drawing/2014/main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35;p37">
              <a:extLst>
                <a:ext uri="{FF2B5EF4-FFF2-40B4-BE49-F238E27FC236}">
                  <a16:creationId xmlns:a16="http://schemas.microsoft.com/office/drawing/2014/main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36;p37">
              <a:extLst>
                <a:ext uri="{FF2B5EF4-FFF2-40B4-BE49-F238E27FC236}">
                  <a16:creationId xmlns:a16="http://schemas.microsoft.com/office/drawing/2014/main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37;p37">
              <a:extLst>
                <a:ext uri="{FF2B5EF4-FFF2-40B4-BE49-F238E27FC236}">
                  <a16:creationId xmlns:a16="http://schemas.microsoft.com/office/drawing/2014/main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38;p37">
              <a:extLst>
                <a:ext uri="{FF2B5EF4-FFF2-40B4-BE49-F238E27FC236}">
                  <a16:creationId xmlns:a16="http://schemas.microsoft.com/office/drawing/2014/main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470;p34">
            <a:extLst>
              <a:ext uri="{FF2B5EF4-FFF2-40B4-BE49-F238E27FC236}">
                <a16:creationId xmlns:a16="http://schemas.microsoft.com/office/drawing/2014/main" id="{C753EE05-1BDC-38A4-EBDC-FB7C34EAB524}"/>
              </a:ext>
            </a:extLst>
          </p:cNvPr>
          <p:cNvSpPr txBox="1">
            <a:spLocks/>
          </p:cNvSpPr>
          <p:nvPr/>
        </p:nvSpPr>
        <p:spPr>
          <a:xfrm>
            <a:off x="3983199" y="1515890"/>
            <a:ext cx="1008771" cy="903415"/>
          </a:xfrm>
          <a:prstGeom prst="round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400" b="1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1" name="Google Shape;694;p42">
            <a:extLst>
              <a:ext uri="{FF2B5EF4-FFF2-40B4-BE49-F238E27FC236}">
                <a16:creationId xmlns:a16="http://schemas.microsoft.com/office/drawing/2014/main" id="{5DBD4B85-B3C0-496A-8F35-40A57D111376}"/>
              </a:ext>
            </a:extLst>
          </p:cNvPr>
          <p:cNvSpPr txBox="1">
            <a:spLocks/>
          </p:cNvSpPr>
          <p:nvPr/>
        </p:nvSpPr>
        <p:spPr>
          <a:xfrm>
            <a:off x="3210652" y="1772145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+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2" name="Google Shape;694;p42">
            <a:extLst>
              <a:ext uri="{FF2B5EF4-FFF2-40B4-BE49-F238E27FC236}">
                <a16:creationId xmlns:a16="http://schemas.microsoft.com/office/drawing/2014/main" id="{EA69C6E9-4194-6D90-35CD-C933C2588B82}"/>
              </a:ext>
            </a:extLst>
          </p:cNvPr>
          <p:cNvSpPr txBox="1">
            <a:spLocks/>
          </p:cNvSpPr>
          <p:nvPr/>
        </p:nvSpPr>
        <p:spPr>
          <a:xfrm>
            <a:off x="2215948" y="1864109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15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3" name="Google Shape;694;p42">
            <a:extLst>
              <a:ext uri="{FF2B5EF4-FFF2-40B4-BE49-F238E27FC236}">
                <a16:creationId xmlns:a16="http://schemas.microsoft.com/office/drawing/2014/main" id="{828F98EB-A977-5C9C-B7A2-002249F81D0D}"/>
              </a:ext>
            </a:extLst>
          </p:cNvPr>
          <p:cNvSpPr txBox="1">
            <a:spLocks/>
          </p:cNvSpPr>
          <p:nvPr/>
        </p:nvSpPr>
        <p:spPr>
          <a:xfrm>
            <a:off x="5039550" y="1421448"/>
            <a:ext cx="2376065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/>
            </a:r>
            <a:b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=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4" name="Google Shape;694;p42">
            <a:extLst>
              <a:ext uri="{FF2B5EF4-FFF2-40B4-BE49-F238E27FC236}">
                <a16:creationId xmlns:a16="http://schemas.microsoft.com/office/drawing/2014/main" id="{454E57A4-D42B-BD39-99BC-9BD17CDD20FB}"/>
              </a:ext>
            </a:extLst>
          </p:cNvPr>
          <p:cNvSpPr txBox="1">
            <a:spLocks/>
          </p:cNvSpPr>
          <p:nvPr/>
        </p:nvSpPr>
        <p:spPr>
          <a:xfrm>
            <a:off x="5797378" y="1838798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28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5" name="Google Shape;694;p42">
            <a:extLst>
              <a:ext uri="{FF2B5EF4-FFF2-40B4-BE49-F238E27FC236}">
                <a16:creationId xmlns:a16="http://schemas.microsoft.com/office/drawing/2014/main" id="{8FD08B95-3948-AF46-E958-0725272FF504}"/>
              </a:ext>
            </a:extLst>
          </p:cNvPr>
          <p:cNvSpPr txBox="1">
            <a:spLocks/>
          </p:cNvSpPr>
          <p:nvPr/>
        </p:nvSpPr>
        <p:spPr>
          <a:xfrm>
            <a:off x="2240070" y="2575522"/>
            <a:ext cx="5028740" cy="1082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sz="4400" b="1" dirty="0" smtClean="0">
                <a:solidFill>
                  <a:srgbClr val="FFFF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28  </a:t>
            </a:r>
            <a:r>
              <a:rPr lang="en-US" sz="4400" b="1" dirty="0">
                <a:solidFill>
                  <a:srgbClr val="FFFF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-   15  =   </a:t>
            </a:r>
            <a:r>
              <a:rPr lang="en-US" sz="4400" b="1" dirty="0" smtClean="0">
                <a:solidFill>
                  <a:srgbClr val="FFFF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13</a:t>
            </a:r>
            <a:endParaRPr lang="vi-VN" sz="44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" name="Google Shape;470;p34">
            <a:extLst>
              <a:ext uri="{FF2B5EF4-FFF2-40B4-BE49-F238E27FC236}">
                <a16:creationId xmlns:a16="http://schemas.microsoft.com/office/drawing/2014/main" id="{E5A07778-4120-1533-1051-20F6BBBAF715}"/>
              </a:ext>
            </a:extLst>
          </p:cNvPr>
          <p:cNvSpPr txBox="1">
            <a:spLocks/>
          </p:cNvSpPr>
          <p:nvPr/>
        </p:nvSpPr>
        <p:spPr>
          <a:xfrm>
            <a:off x="3969933" y="1513763"/>
            <a:ext cx="1022037" cy="903415"/>
          </a:xfrm>
          <a:prstGeom prst="round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13</a:t>
            </a:r>
            <a:endParaRPr lang="en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16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1A8E3F93-654A-EC99-95F1-BECC6879D0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267"/>
          <a:stretch/>
        </p:blipFill>
        <p:spPr bwMode="auto">
          <a:xfrm>
            <a:off x="-530724" y="-297423"/>
            <a:ext cx="2769350" cy="376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EC9B640D-463B-17CA-FC0B-F8A4C55C7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115" y="-1058561"/>
            <a:ext cx="6308984" cy="66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84C0CC14-2CE6-FF1C-55D3-3B8EB9117D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05957" y="118255"/>
            <a:ext cx="3097330" cy="309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7652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62" grpId="0"/>
      <p:bldP spid="63" grpId="0"/>
      <p:bldP spid="64" grpId="0"/>
      <p:bldP spid="65" grpId="0"/>
      <p:bldP spid="6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37CCFB6-E379-1F16-AC2B-35142A5DB136}"/>
              </a:ext>
            </a:extLst>
          </p:cNvPr>
          <p:cNvGrpSpPr/>
          <p:nvPr/>
        </p:nvGrpSpPr>
        <p:grpSpPr>
          <a:xfrm>
            <a:off x="206677" y="197420"/>
            <a:ext cx="2830740" cy="1263191"/>
            <a:chOff x="206677" y="197420"/>
            <a:chExt cx="2830740" cy="1263191"/>
          </a:xfrm>
        </p:grpSpPr>
        <p:sp>
          <p:nvSpPr>
            <p:cNvPr id="13" name="Chord 12">
              <a:extLst>
                <a:ext uri="{FF2B5EF4-FFF2-40B4-BE49-F238E27FC236}">
                  <a16:creationId xmlns:a16="http://schemas.microsoft.com/office/drawing/2014/main" id="{3E03D7DE-7A8A-5A95-5068-B7B9DA31403B}"/>
                </a:ext>
              </a:extLst>
            </p:cNvPr>
            <p:cNvSpPr/>
            <p:nvPr/>
          </p:nvSpPr>
          <p:spPr>
            <a:xfrm>
              <a:off x="206677" y="197420"/>
              <a:ext cx="1380475" cy="1263191"/>
            </a:xfrm>
            <a:prstGeom prst="chord">
              <a:avLst>
                <a:gd name="adj1" fmla="val 1828859"/>
                <a:gd name="adj2" fmla="val 16200000"/>
              </a:avLst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Google Shape;127;p4">
              <a:extLst>
                <a:ext uri="{FF2B5EF4-FFF2-40B4-BE49-F238E27FC236}">
                  <a16:creationId xmlns:a16="http://schemas.microsoft.com/office/drawing/2014/main" id="{D26FEA30-5384-E419-E335-EC9B544C9D49}"/>
                </a:ext>
              </a:extLst>
            </p:cNvPr>
            <p:cNvSpPr/>
            <p:nvPr/>
          </p:nvSpPr>
          <p:spPr>
            <a:xfrm rot="312326">
              <a:off x="456395" y="412316"/>
              <a:ext cx="691105" cy="727899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B44D5FC-2100-AE0D-FC78-CC102D767290}"/>
                </a:ext>
              </a:extLst>
            </p:cNvPr>
            <p:cNvGrpSpPr/>
            <p:nvPr/>
          </p:nvGrpSpPr>
          <p:grpSpPr>
            <a:xfrm>
              <a:off x="1487041" y="197420"/>
              <a:ext cx="1550376" cy="1263191"/>
              <a:chOff x="1487041" y="197420"/>
              <a:chExt cx="1550376" cy="1263191"/>
            </a:xfrm>
          </p:grpSpPr>
          <p:sp>
            <p:nvSpPr>
              <p:cNvPr id="21" name="Google Shape;533;p37">
                <a:extLst>
                  <a:ext uri="{FF2B5EF4-FFF2-40B4-BE49-F238E27FC236}">
                    <a16:creationId xmlns:a16="http://schemas.microsoft.com/office/drawing/2014/main" id="{0B8DA7CA-750D-E2AE-36B5-AB9E41F48045}"/>
                  </a:ext>
                </a:extLst>
              </p:cNvPr>
              <p:cNvSpPr/>
              <p:nvPr/>
            </p:nvSpPr>
            <p:spPr>
              <a:xfrm>
                <a:off x="1487041" y="197420"/>
                <a:ext cx="1550376" cy="1263191"/>
              </a:xfrm>
              <a:prstGeom prst="roundRect">
                <a:avLst>
                  <a:gd name="adj" fmla="val 11171"/>
                </a:avLst>
              </a:prstGeom>
              <a:solidFill>
                <a:srgbClr val="7848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534;p37">
                <a:extLst>
                  <a:ext uri="{FF2B5EF4-FFF2-40B4-BE49-F238E27FC236}">
                    <a16:creationId xmlns:a16="http://schemas.microsoft.com/office/drawing/2014/main" id="{01A8AC3E-2314-E3D8-116A-158DD2A34E91}"/>
                  </a:ext>
                </a:extLst>
              </p:cNvPr>
              <p:cNvSpPr/>
              <p:nvPr/>
            </p:nvSpPr>
            <p:spPr>
              <a:xfrm>
                <a:off x="1583529" y="346199"/>
                <a:ext cx="1356930" cy="975092"/>
              </a:xfrm>
              <a:prstGeom prst="roundRect">
                <a:avLst>
                  <a:gd name="adj" fmla="val 6628"/>
                </a:avLst>
              </a:prstGeom>
              <a:solidFill>
                <a:schemeClr val="accent5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535;p37">
                <a:extLst>
                  <a:ext uri="{FF2B5EF4-FFF2-40B4-BE49-F238E27FC236}">
                    <a16:creationId xmlns:a16="http://schemas.microsoft.com/office/drawing/2014/main" id="{F93E86D0-E6A6-B67D-EE3B-2808E6B3EA8C}"/>
                  </a:ext>
                </a:extLst>
              </p:cNvPr>
              <p:cNvSpPr/>
              <p:nvPr/>
            </p:nvSpPr>
            <p:spPr>
              <a:xfrm rot="19090399">
                <a:off x="1527763" y="236244"/>
                <a:ext cx="33442" cy="11296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536;p37">
                <a:extLst>
                  <a:ext uri="{FF2B5EF4-FFF2-40B4-BE49-F238E27FC236}">
                    <a16:creationId xmlns:a16="http://schemas.microsoft.com/office/drawing/2014/main" id="{2AD7ADAF-3515-A5DE-A446-8F372678AD62}"/>
                  </a:ext>
                </a:extLst>
              </p:cNvPr>
              <p:cNvSpPr/>
              <p:nvPr/>
            </p:nvSpPr>
            <p:spPr>
              <a:xfrm rot="2282138">
                <a:off x="2948863" y="230681"/>
                <a:ext cx="33363" cy="11269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537;p37">
                <a:extLst>
                  <a:ext uri="{FF2B5EF4-FFF2-40B4-BE49-F238E27FC236}">
                    <a16:creationId xmlns:a16="http://schemas.microsoft.com/office/drawing/2014/main" id="{67C428E1-1EAD-6AA8-44E4-BD258ADBCCBC}"/>
                  </a:ext>
                </a:extLst>
              </p:cNvPr>
              <p:cNvSpPr/>
              <p:nvPr/>
            </p:nvSpPr>
            <p:spPr>
              <a:xfrm>
                <a:off x="1509044" y="336034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538;p37">
                <a:extLst>
                  <a:ext uri="{FF2B5EF4-FFF2-40B4-BE49-F238E27FC236}">
                    <a16:creationId xmlns:a16="http://schemas.microsoft.com/office/drawing/2014/main" id="{7AE2B6E7-287F-F21A-1CE7-FC837E18602E}"/>
                  </a:ext>
                </a:extLst>
              </p:cNvPr>
              <p:cNvSpPr/>
              <p:nvPr/>
            </p:nvSpPr>
            <p:spPr>
              <a:xfrm>
                <a:off x="1539830" y="1309287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207AE4A0-3728-4475-C26F-EE785EEDB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831" y="463508"/>
            <a:ext cx="1852325" cy="774101"/>
          </a:xfrm>
        </p:spPr>
        <p:txBody>
          <a:bodyPr/>
          <a:lstStyle/>
          <a:p>
            <a:r>
              <a:rPr lang="en-US" sz="5000" b="1">
                <a:solidFill>
                  <a:srgbClr val="FFFF00"/>
                </a:solidFill>
                <a:latin typeface="UTM Gradoo" panose="02040603050506020204" pitchFamily="18" charset="0"/>
              </a:rPr>
              <a:t>Số?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2E9E592-522A-F799-80AB-8B7FE49361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4254156"/>
              </p:ext>
            </p:extLst>
          </p:nvPr>
        </p:nvGraphicFramePr>
        <p:xfrm>
          <a:off x="206677" y="1609390"/>
          <a:ext cx="8853102" cy="3115377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120169">
                  <a:extLst>
                    <a:ext uri="{9D8B030D-6E8A-4147-A177-3AD203B41FA5}">
                      <a16:colId xmlns:a16="http://schemas.microsoft.com/office/drawing/2014/main" val="1826774097"/>
                    </a:ext>
                  </a:extLst>
                </a:gridCol>
                <a:gridCol w="1390497">
                  <a:extLst>
                    <a:ext uri="{9D8B030D-6E8A-4147-A177-3AD203B41FA5}">
                      <a16:colId xmlns:a16="http://schemas.microsoft.com/office/drawing/2014/main" val="3108444538"/>
                    </a:ext>
                  </a:extLst>
                </a:gridCol>
                <a:gridCol w="1329510">
                  <a:extLst>
                    <a:ext uri="{9D8B030D-6E8A-4147-A177-3AD203B41FA5}">
                      <a16:colId xmlns:a16="http://schemas.microsoft.com/office/drawing/2014/main" val="1022577971"/>
                    </a:ext>
                  </a:extLst>
                </a:gridCol>
                <a:gridCol w="1268524">
                  <a:extLst>
                    <a:ext uri="{9D8B030D-6E8A-4147-A177-3AD203B41FA5}">
                      <a16:colId xmlns:a16="http://schemas.microsoft.com/office/drawing/2014/main" val="2335540805"/>
                    </a:ext>
                  </a:extLst>
                </a:gridCol>
                <a:gridCol w="1335103">
                  <a:extLst>
                    <a:ext uri="{9D8B030D-6E8A-4147-A177-3AD203B41FA5}">
                      <a16:colId xmlns:a16="http://schemas.microsoft.com/office/drawing/2014/main" val="3177352796"/>
                    </a:ext>
                  </a:extLst>
                </a:gridCol>
                <a:gridCol w="1409299">
                  <a:extLst>
                    <a:ext uri="{9D8B030D-6E8A-4147-A177-3AD203B41FA5}">
                      <a16:colId xmlns:a16="http://schemas.microsoft.com/office/drawing/2014/main" val="2993131571"/>
                    </a:ext>
                  </a:extLst>
                </a:gridCol>
              </a:tblGrid>
              <a:tr h="1038459">
                <a:tc>
                  <a:txBody>
                    <a:bodyPr/>
                    <a:lstStyle/>
                    <a:p>
                      <a:r>
                        <a:rPr lang="en-US" sz="32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UTM Avo" panose="02040603050506020204" pitchFamily="18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UTM Avo" panose="02040603050506020204" pitchFamily="18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UTM Avo" panose="02040603050506020204" pitchFamily="18" charset="0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0880520"/>
                  </a:ext>
                </a:extLst>
              </a:tr>
              <a:tr h="10384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UTM Avo" panose="02040603050506020204" pitchFamily="18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UTM Avo" panose="02040603050506020204" pitchFamily="18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UTM Avo" panose="02040603050506020204" pitchFamily="18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951508"/>
                  </a:ext>
                </a:extLst>
              </a:tr>
              <a:tr h="10384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UTM Avo" panose="02040603050506020204" pitchFamily="18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UTM Avo" panose="02040603050506020204" pitchFamily="18" charset="0"/>
                        </a:rPr>
                        <a:t>38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UTM Avo" panose="02040603050506020204" pitchFamily="18" charset="0"/>
                        </a:rPr>
                        <a:t>54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UTM Avo" panose="02040603050506020204" pitchFamily="18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UTM Avo" panose="02040603050506020204" pitchFamily="18" charset="0"/>
                        </a:rPr>
                        <a:t>170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946400"/>
                  </a:ext>
                </a:extLst>
              </a:tr>
            </a:tbl>
          </a:graphicData>
        </a:graphic>
      </p:graphicFrame>
      <p:sp>
        <p:nvSpPr>
          <p:cNvPr id="30" name="Google Shape;470;p34">
            <a:extLst>
              <a:ext uri="{FF2B5EF4-FFF2-40B4-BE49-F238E27FC236}">
                <a16:creationId xmlns:a16="http://schemas.microsoft.com/office/drawing/2014/main" id="{41A99B19-7EFA-8481-4AD7-FC96F9469A09}"/>
              </a:ext>
            </a:extLst>
          </p:cNvPr>
          <p:cNvSpPr txBox="1">
            <a:spLocks/>
          </p:cNvSpPr>
          <p:nvPr/>
        </p:nvSpPr>
        <p:spPr>
          <a:xfrm>
            <a:off x="3810223" y="1723856"/>
            <a:ext cx="1031016" cy="8478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400" b="1">
                <a:solidFill>
                  <a:srgbClr val="002060"/>
                </a:solidFill>
                <a:latin typeface="UTM Avo" panose="02040603050506020204" pitchFamily="18" charset="0"/>
              </a:rPr>
              <a:t>22</a:t>
            </a:r>
          </a:p>
        </p:txBody>
      </p:sp>
      <p:sp>
        <p:nvSpPr>
          <p:cNvPr id="31" name="Google Shape;470;p34">
            <a:extLst>
              <a:ext uri="{FF2B5EF4-FFF2-40B4-BE49-F238E27FC236}">
                <a16:creationId xmlns:a16="http://schemas.microsoft.com/office/drawing/2014/main" id="{B383AA9D-9228-EF05-7190-3FA4C479BF57}"/>
              </a:ext>
            </a:extLst>
          </p:cNvPr>
          <p:cNvSpPr txBox="1">
            <a:spLocks/>
          </p:cNvSpPr>
          <p:nvPr/>
        </p:nvSpPr>
        <p:spPr>
          <a:xfrm>
            <a:off x="5115829" y="2743131"/>
            <a:ext cx="1143488" cy="8478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400" b="1">
                <a:solidFill>
                  <a:srgbClr val="002060"/>
                </a:solidFill>
                <a:latin typeface="UTM Avo" panose="02040603050506020204" pitchFamily="18" charset="0"/>
              </a:rPr>
              <a:t>33</a:t>
            </a:r>
          </a:p>
        </p:txBody>
      </p:sp>
      <p:sp>
        <p:nvSpPr>
          <p:cNvPr id="32" name="Google Shape;470;p34">
            <a:extLst>
              <a:ext uri="{FF2B5EF4-FFF2-40B4-BE49-F238E27FC236}">
                <a16:creationId xmlns:a16="http://schemas.microsoft.com/office/drawing/2014/main" id="{D3D8BD82-8780-AA6E-DBAA-F476887425BB}"/>
              </a:ext>
            </a:extLst>
          </p:cNvPr>
          <p:cNvSpPr txBox="1">
            <a:spLocks/>
          </p:cNvSpPr>
          <p:nvPr/>
        </p:nvSpPr>
        <p:spPr>
          <a:xfrm>
            <a:off x="6378765" y="1723856"/>
            <a:ext cx="1143488" cy="8478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400" b="1">
                <a:solidFill>
                  <a:srgbClr val="002060"/>
                </a:solidFill>
                <a:latin typeface="UTM Avo" panose="02040603050506020204" pitchFamily="18" charset="0"/>
              </a:rPr>
              <a:t>22</a:t>
            </a:r>
          </a:p>
        </p:txBody>
      </p:sp>
      <p:sp>
        <p:nvSpPr>
          <p:cNvPr id="33" name="Google Shape;470;p34">
            <a:extLst>
              <a:ext uri="{FF2B5EF4-FFF2-40B4-BE49-F238E27FC236}">
                <a16:creationId xmlns:a16="http://schemas.microsoft.com/office/drawing/2014/main" id="{A5B07069-1BFD-B91A-C9F5-7C29AD1527F4}"/>
              </a:ext>
            </a:extLst>
          </p:cNvPr>
          <p:cNvSpPr txBox="1">
            <a:spLocks/>
          </p:cNvSpPr>
          <p:nvPr/>
        </p:nvSpPr>
        <p:spPr>
          <a:xfrm>
            <a:off x="7738642" y="2743131"/>
            <a:ext cx="1198681" cy="8478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000" b="1">
                <a:solidFill>
                  <a:srgbClr val="002060"/>
                </a:solidFill>
                <a:latin typeface="UTM Avo" panose="02040603050506020204" pitchFamily="18" charset="0"/>
              </a:rPr>
              <a:t>110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0" grpId="0" animBg="1"/>
      <p:bldP spid="31" grpId="0" animBg="1"/>
      <p:bldP spid="32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7F6F7FE7-C75A-AAB2-B4F9-324669529A6F}"/>
              </a:ext>
            </a:extLst>
          </p:cNvPr>
          <p:cNvGrpSpPr/>
          <p:nvPr/>
        </p:nvGrpSpPr>
        <p:grpSpPr>
          <a:xfrm>
            <a:off x="44016" y="222836"/>
            <a:ext cx="1008697" cy="968189"/>
            <a:chOff x="206677" y="197420"/>
            <a:chExt cx="1380475" cy="1263191"/>
          </a:xfrm>
        </p:grpSpPr>
        <p:sp>
          <p:nvSpPr>
            <p:cNvPr id="46" name="Chord 45">
              <a:extLst>
                <a:ext uri="{FF2B5EF4-FFF2-40B4-BE49-F238E27FC236}">
                  <a16:creationId xmlns:a16="http://schemas.microsoft.com/office/drawing/2014/main" id="{1041B951-11FD-A0DB-E506-F9F4E9BD0E68}"/>
                </a:ext>
              </a:extLst>
            </p:cNvPr>
            <p:cNvSpPr/>
            <p:nvPr/>
          </p:nvSpPr>
          <p:spPr>
            <a:xfrm>
              <a:off x="206677" y="197420"/>
              <a:ext cx="1380475" cy="1263191"/>
            </a:xfrm>
            <a:prstGeom prst="chord">
              <a:avLst>
                <a:gd name="adj1" fmla="val 1828859"/>
                <a:gd name="adj2" fmla="val 16200000"/>
              </a:avLst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oogle Shape;798;p45">
              <a:extLst>
                <a:ext uri="{FF2B5EF4-FFF2-40B4-BE49-F238E27FC236}">
                  <a16:creationId xmlns:a16="http://schemas.microsoft.com/office/drawing/2014/main" id="{0D02E25D-464D-C00C-F99D-F5E83DB7D30E}"/>
                </a:ext>
              </a:extLst>
            </p:cNvPr>
            <p:cNvGrpSpPr/>
            <p:nvPr/>
          </p:nvGrpSpPr>
          <p:grpSpPr>
            <a:xfrm>
              <a:off x="206677" y="387846"/>
              <a:ext cx="1034716" cy="1072765"/>
              <a:chOff x="6878780" y="1166669"/>
              <a:chExt cx="632629" cy="629344"/>
            </a:xfrm>
          </p:grpSpPr>
          <p:sp>
            <p:nvSpPr>
              <p:cNvPr id="48" name="Google Shape;799;p45">
                <a:extLst>
                  <a:ext uri="{FF2B5EF4-FFF2-40B4-BE49-F238E27FC236}">
                    <a16:creationId xmlns:a16="http://schemas.microsoft.com/office/drawing/2014/main" id="{D69C38CD-2F7F-0329-BEAC-D3591D48DF99}"/>
                  </a:ext>
                </a:extLst>
              </p:cNvPr>
              <p:cNvSpPr/>
              <p:nvPr/>
            </p:nvSpPr>
            <p:spPr>
              <a:xfrm rot="-2455933">
                <a:off x="6963258" y="1265876"/>
                <a:ext cx="463673" cy="430930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00;p45">
                <a:extLst>
                  <a:ext uri="{FF2B5EF4-FFF2-40B4-BE49-F238E27FC236}">
                    <a16:creationId xmlns:a16="http://schemas.microsoft.com/office/drawing/2014/main" id="{322AF629-790D-EC53-EEF4-7BFE8A66DB08}"/>
                  </a:ext>
                </a:extLst>
              </p:cNvPr>
              <p:cNvSpPr/>
              <p:nvPr/>
            </p:nvSpPr>
            <p:spPr>
              <a:xfrm rot="-2455933">
                <a:off x="7260275" y="1313422"/>
                <a:ext cx="35532" cy="35789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582F4E">
                  <a:alpha val="53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01;p45">
                <a:extLst>
                  <a:ext uri="{FF2B5EF4-FFF2-40B4-BE49-F238E27FC236}">
                    <a16:creationId xmlns:a16="http://schemas.microsoft.com/office/drawing/2014/main" id="{6D1ECEDF-43A9-D4C1-168F-180EC71E8E88}"/>
                  </a:ext>
                </a:extLst>
              </p:cNvPr>
              <p:cNvSpPr/>
              <p:nvPr/>
            </p:nvSpPr>
            <p:spPr>
              <a:xfrm rot="-2455933">
                <a:off x="7059573" y="1295304"/>
                <a:ext cx="178839" cy="100781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582F4E">
                  <a:alpha val="53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" name="Google Shape;470;p34">
            <a:extLst>
              <a:ext uri="{FF2B5EF4-FFF2-40B4-BE49-F238E27FC236}">
                <a16:creationId xmlns:a16="http://schemas.microsoft.com/office/drawing/2014/main" id="{0D3FD9F1-6F62-7E1C-4C76-27612CD4ABC3}"/>
              </a:ext>
            </a:extLst>
          </p:cNvPr>
          <p:cNvSpPr txBox="1">
            <a:spLocks/>
          </p:cNvSpPr>
          <p:nvPr/>
        </p:nvSpPr>
        <p:spPr>
          <a:xfrm>
            <a:off x="1014860" y="185748"/>
            <a:ext cx="7886061" cy="1346041"/>
          </a:xfrm>
          <a:prstGeom prst="rect">
            <a:avLst/>
          </a:prstGeom>
          <a:solidFill>
            <a:schemeClr val="accent4">
              <a:alpha val="47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defRPr/>
            </a:pPr>
            <a:r>
              <a:rPr lang="nl-NL" sz="2500" b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Hai bến có tất cả 65 thuyền để chở khách đi tham quan, trong đó bến thứ nhất có 40 thuyền. Hỏi bến thứ hai có bao nhiêu thuyền?</a:t>
            </a:r>
            <a:endParaRPr lang="en-US" sz="2500" b="1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Google Shape;845;p47">
            <a:extLst>
              <a:ext uri="{FF2B5EF4-FFF2-40B4-BE49-F238E27FC236}">
                <a16:creationId xmlns:a16="http://schemas.microsoft.com/office/drawing/2014/main" id="{21DB97A6-71AA-97CD-7CB0-80B2F078FF36}"/>
              </a:ext>
            </a:extLst>
          </p:cNvPr>
          <p:cNvSpPr/>
          <p:nvPr/>
        </p:nvSpPr>
        <p:spPr>
          <a:xfrm>
            <a:off x="422043" y="1694662"/>
            <a:ext cx="8478877" cy="3316129"/>
          </a:xfrm>
          <a:prstGeom prst="roundRect">
            <a:avLst>
              <a:gd name="adj" fmla="val 8663"/>
            </a:avLst>
          </a:prstGeom>
          <a:solidFill>
            <a:schemeClr val="accent5">
              <a:lumMod val="20000"/>
              <a:lumOff val="80000"/>
              <a:alpha val="68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060"/>
              </a:solidFill>
            </a:endParaRPr>
          </a:p>
        </p:txBody>
      </p:sp>
      <p:sp>
        <p:nvSpPr>
          <p:cNvPr id="15" name="Google Shape;849;p47">
            <a:extLst>
              <a:ext uri="{FF2B5EF4-FFF2-40B4-BE49-F238E27FC236}">
                <a16:creationId xmlns:a16="http://schemas.microsoft.com/office/drawing/2014/main" id="{46CC324F-A578-16F6-EBB2-DC6CE7841811}"/>
              </a:ext>
            </a:extLst>
          </p:cNvPr>
          <p:cNvSpPr/>
          <p:nvPr/>
        </p:nvSpPr>
        <p:spPr>
          <a:xfrm>
            <a:off x="1052715" y="2269839"/>
            <a:ext cx="1653093" cy="146216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060"/>
              </a:solidFill>
            </a:endParaRPr>
          </a:p>
        </p:txBody>
      </p:sp>
      <p:sp>
        <p:nvSpPr>
          <p:cNvPr id="9" name="Google Shape;767;p44">
            <a:extLst>
              <a:ext uri="{FF2B5EF4-FFF2-40B4-BE49-F238E27FC236}">
                <a16:creationId xmlns:a16="http://schemas.microsoft.com/office/drawing/2014/main" id="{570E6BCF-A0A2-23AC-9D39-F8013DE2453A}"/>
              </a:ext>
            </a:extLst>
          </p:cNvPr>
          <p:cNvSpPr txBox="1">
            <a:spLocks/>
          </p:cNvSpPr>
          <p:nvPr/>
        </p:nvSpPr>
        <p:spPr>
          <a:xfrm>
            <a:off x="-69156" y="1629014"/>
            <a:ext cx="3852000" cy="68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500" b="1">
                <a:solidFill>
                  <a:srgbClr val="002060"/>
                </a:solidFill>
                <a:latin typeface="UTM Cookies" panose="02040603050506020204" pitchFamily="18" charset="0"/>
              </a:rPr>
              <a:t>Tóm tắt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555696B-293D-685F-725B-E47B3283DE72}"/>
              </a:ext>
            </a:extLst>
          </p:cNvPr>
          <p:cNvGrpSpPr/>
          <p:nvPr/>
        </p:nvGrpSpPr>
        <p:grpSpPr>
          <a:xfrm>
            <a:off x="1519488" y="2209516"/>
            <a:ext cx="6876804" cy="1467132"/>
            <a:chOff x="1667841" y="2132031"/>
            <a:chExt cx="6876804" cy="1467132"/>
          </a:xfrm>
        </p:grpSpPr>
        <p:sp>
          <p:nvSpPr>
            <p:cNvPr id="14" name="Google Shape;848;p47">
              <a:extLst>
                <a:ext uri="{FF2B5EF4-FFF2-40B4-BE49-F238E27FC236}">
                  <a16:creationId xmlns:a16="http://schemas.microsoft.com/office/drawing/2014/main" id="{A5C8E86E-4990-40F5-24A0-266A7A87E51B}"/>
                </a:ext>
              </a:extLst>
            </p:cNvPr>
            <p:cNvSpPr/>
            <p:nvPr/>
          </p:nvSpPr>
          <p:spPr>
            <a:xfrm>
              <a:off x="1667841" y="2695173"/>
              <a:ext cx="422840" cy="39250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2060"/>
                </a:solidFill>
              </a:endParaRPr>
            </a:p>
          </p:txBody>
        </p:sp>
        <p:sp>
          <p:nvSpPr>
            <p:cNvPr id="17" name="Google Shape;470;p34">
              <a:extLst>
                <a:ext uri="{FF2B5EF4-FFF2-40B4-BE49-F238E27FC236}">
                  <a16:creationId xmlns:a16="http://schemas.microsoft.com/office/drawing/2014/main" id="{E38BEB4A-FD3C-F365-16C7-41F31818EC6C}"/>
                </a:ext>
              </a:extLst>
            </p:cNvPr>
            <p:cNvSpPr txBox="1">
              <a:spLocks/>
            </p:cNvSpPr>
            <p:nvPr/>
          </p:nvSpPr>
          <p:spPr>
            <a:xfrm>
              <a:off x="2160909" y="2523252"/>
              <a:ext cx="6383736" cy="566523"/>
            </a:xfrm>
            <a:prstGeom prst="rect">
              <a:avLst/>
            </a:prstGeom>
            <a:noFill/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>
                <a:defRPr/>
              </a:pPr>
              <a:r>
                <a:rPr lang="nl-NL" sz="3500" b="1">
                  <a:solidFill>
                    <a:srgbClr val="002060"/>
                  </a:solidFill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Hai bến 	  : </a:t>
              </a:r>
              <a:r>
                <a:rPr lang="nl-NL" sz="3500" b="1">
                  <a:solidFill>
                    <a:schemeClr val="accent3">
                      <a:lumMod val="75000"/>
                    </a:schemeClr>
                  </a:solidFill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65</a:t>
              </a:r>
              <a:endParaRPr lang="en-US" sz="3500" b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1026" name="Picture 2" descr="Cartoon boat, boat, ferry png | PNGEgg">
              <a:extLst>
                <a:ext uri="{FF2B5EF4-FFF2-40B4-BE49-F238E27FC236}">
                  <a16:creationId xmlns:a16="http://schemas.microsoft.com/office/drawing/2014/main" id="{A3CD4490-BA12-BC7F-E686-BCF5A68E95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7000" r="95667">
                          <a14:foregroundMark x1="7222" y1="59333" x2="7222" y2="59333"/>
                          <a14:foregroundMark x1="92778" y1="52444" x2="92778" y2="52444"/>
                          <a14:foregroundMark x1="95667" y1="52000" x2="95667" y2="52000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6834" y="2132031"/>
              <a:ext cx="1467132" cy="1467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953CF77-627F-9600-7AB6-C37A66E6A244}"/>
              </a:ext>
            </a:extLst>
          </p:cNvPr>
          <p:cNvGrpSpPr/>
          <p:nvPr/>
        </p:nvGrpSpPr>
        <p:grpSpPr>
          <a:xfrm>
            <a:off x="1453508" y="2969305"/>
            <a:ext cx="7008763" cy="1467132"/>
            <a:chOff x="1453508" y="2969305"/>
            <a:chExt cx="7008763" cy="1467132"/>
          </a:xfrm>
        </p:grpSpPr>
        <p:sp>
          <p:nvSpPr>
            <p:cNvPr id="19" name="Google Shape;848;p47">
              <a:extLst>
                <a:ext uri="{FF2B5EF4-FFF2-40B4-BE49-F238E27FC236}">
                  <a16:creationId xmlns:a16="http://schemas.microsoft.com/office/drawing/2014/main" id="{A8762959-C78E-E185-0042-3F6A81EBF5AF}"/>
                </a:ext>
              </a:extLst>
            </p:cNvPr>
            <p:cNvSpPr/>
            <p:nvPr/>
          </p:nvSpPr>
          <p:spPr>
            <a:xfrm>
              <a:off x="1453508" y="3604335"/>
              <a:ext cx="422841" cy="39250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2060"/>
                </a:solidFill>
              </a:endParaRPr>
            </a:p>
          </p:txBody>
        </p:sp>
        <p:sp>
          <p:nvSpPr>
            <p:cNvPr id="21" name="Google Shape;470;p34">
              <a:extLst>
                <a:ext uri="{FF2B5EF4-FFF2-40B4-BE49-F238E27FC236}">
                  <a16:creationId xmlns:a16="http://schemas.microsoft.com/office/drawing/2014/main" id="{3B65FCDD-DAE1-12F1-0520-E49B10FAE045}"/>
                </a:ext>
              </a:extLst>
            </p:cNvPr>
            <p:cNvSpPr txBox="1">
              <a:spLocks/>
            </p:cNvSpPr>
            <p:nvPr/>
          </p:nvSpPr>
          <p:spPr>
            <a:xfrm>
              <a:off x="1968995" y="3404094"/>
              <a:ext cx="6493276" cy="566523"/>
            </a:xfrm>
            <a:prstGeom prst="rect">
              <a:avLst/>
            </a:prstGeom>
            <a:noFill/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>
                <a:defRPr/>
              </a:pPr>
              <a:r>
                <a:rPr lang="nl-NL" sz="3500" b="1">
                  <a:solidFill>
                    <a:srgbClr val="002060"/>
                  </a:solidFill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Bến thứ nhất : </a:t>
              </a:r>
              <a:r>
                <a:rPr lang="nl-NL" sz="3500" b="1">
                  <a:solidFill>
                    <a:schemeClr val="accent3">
                      <a:lumMod val="75000"/>
                    </a:schemeClr>
                  </a:solidFill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40</a:t>
              </a:r>
              <a:endParaRPr lang="en-US" sz="3500" b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3" name="Picture 2" descr="Cartoon boat, boat, ferry png | PNGEgg">
              <a:extLst>
                <a:ext uri="{FF2B5EF4-FFF2-40B4-BE49-F238E27FC236}">
                  <a16:creationId xmlns:a16="http://schemas.microsoft.com/office/drawing/2014/main" id="{E51E06DF-EA76-0366-4599-B058337966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7000" r="95667">
                          <a14:foregroundMark x1="7222" y1="59333" x2="7222" y2="59333"/>
                          <a14:foregroundMark x1="92778" y1="52444" x2="92778" y2="52444"/>
                          <a14:foregroundMark x1="95667" y1="52000" x2="95667" y2="52000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5148" y="2969305"/>
              <a:ext cx="1467132" cy="1467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4C90BCA-AE8B-8C09-4431-4A7C915E65C7}"/>
              </a:ext>
            </a:extLst>
          </p:cNvPr>
          <p:cNvGrpSpPr/>
          <p:nvPr/>
        </p:nvGrpSpPr>
        <p:grpSpPr>
          <a:xfrm>
            <a:off x="1445116" y="3840099"/>
            <a:ext cx="6760911" cy="1467132"/>
            <a:chOff x="1453508" y="3676368"/>
            <a:chExt cx="6760911" cy="1467132"/>
          </a:xfrm>
        </p:grpSpPr>
        <p:sp>
          <p:nvSpPr>
            <p:cNvPr id="18" name="Google Shape;470;p34">
              <a:extLst>
                <a:ext uri="{FF2B5EF4-FFF2-40B4-BE49-F238E27FC236}">
                  <a16:creationId xmlns:a16="http://schemas.microsoft.com/office/drawing/2014/main" id="{3E752B7E-A034-A91B-7DFD-D9D048828C21}"/>
                </a:ext>
              </a:extLst>
            </p:cNvPr>
            <p:cNvSpPr txBox="1">
              <a:spLocks/>
            </p:cNvSpPr>
            <p:nvPr/>
          </p:nvSpPr>
          <p:spPr>
            <a:xfrm>
              <a:off x="1968995" y="4053724"/>
              <a:ext cx="6245424" cy="566523"/>
            </a:xfrm>
            <a:prstGeom prst="rect">
              <a:avLst/>
            </a:prstGeom>
            <a:noFill/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>
                <a:defRPr/>
              </a:pPr>
              <a:r>
                <a:rPr lang="nl-NL" sz="3500" b="1">
                  <a:solidFill>
                    <a:srgbClr val="002060"/>
                  </a:solidFill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Bến thứ hai	  :  </a:t>
              </a:r>
              <a:r>
                <a:rPr lang="nl-NL" sz="3500" b="1">
                  <a:solidFill>
                    <a:schemeClr val="accent3">
                      <a:lumMod val="75000"/>
                    </a:schemeClr>
                  </a:solidFill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?</a:t>
              </a:r>
              <a:r>
                <a:rPr lang="nl-NL" sz="3500" b="1">
                  <a:solidFill>
                    <a:srgbClr val="002060"/>
                  </a:solidFill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 </a:t>
              </a:r>
              <a:endParaRPr lang="en-US" sz="3500" b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2" name="Google Shape;848;p47">
              <a:extLst>
                <a:ext uri="{FF2B5EF4-FFF2-40B4-BE49-F238E27FC236}">
                  <a16:creationId xmlns:a16="http://schemas.microsoft.com/office/drawing/2014/main" id="{E044DEE2-A67D-62B2-39B0-8FA06D138169}"/>
                </a:ext>
              </a:extLst>
            </p:cNvPr>
            <p:cNvSpPr/>
            <p:nvPr/>
          </p:nvSpPr>
          <p:spPr>
            <a:xfrm>
              <a:off x="1453508" y="4213683"/>
              <a:ext cx="422841" cy="39250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pic>
          <p:nvPicPr>
            <p:cNvPr id="24" name="Picture 2" descr="Cartoon boat, boat, ferry png | PNGEgg">
              <a:extLst>
                <a:ext uri="{FF2B5EF4-FFF2-40B4-BE49-F238E27FC236}">
                  <a16:creationId xmlns:a16="http://schemas.microsoft.com/office/drawing/2014/main" id="{850EB3A8-83A4-FDDA-FFFA-5B4963C661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7000" r="95667">
                          <a14:foregroundMark x1="7222" y1="59333" x2="7222" y2="59333"/>
                          <a14:foregroundMark x1="92778" y1="52444" x2="92778" y2="52444"/>
                          <a14:foregroundMark x1="95667" y1="52000" x2="95667" y2="52000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3478" y="3676368"/>
              <a:ext cx="1467132" cy="1467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5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5;p47">
            <a:extLst>
              <a:ext uri="{FF2B5EF4-FFF2-40B4-BE49-F238E27FC236}">
                <a16:creationId xmlns:a16="http://schemas.microsoft.com/office/drawing/2014/main" id="{59FB3F45-5C14-0936-1416-EC72FB4C4908}"/>
              </a:ext>
            </a:extLst>
          </p:cNvPr>
          <p:cNvSpPr/>
          <p:nvPr/>
        </p:nvSpPr>
        <p:spPr>
          <a:xfrm>
            <a:off x="471163" y="1245745"/>
            <a:ext cx="8201674" cy="3505435"/>
          </a:xfrm>
          <a:prstGeom prst="roundRect">
            <a:avLst>
              <a:gd name="adj" fmla="val 8663"/>
            </a:avLst>
          </a:prstGeom>
          <a:solidFill>
            <a:schemeClr val="accent5">
              <a:lumMod val="20000"/>
              <a:lumOff val="80000"/>
              <a:alpha val="68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060"/>
              </a:solidFill>
            </a:endParaRPr>
          </a:p>
        </p:txBody>
      </p:sp>
      <p:sp>
        <p:nvSpPr>
          <p:cNvPr id="4" name="Google Shape;767;p44">
            <a:extLst>
              <a:ext uri="{FF2B5EF4-FFF2-40B4-BE49-F238E27FC236}">
                <a16:creationId xmlns:a16="http://schemas.microsoft.com/office/drawing/2014/main" id="{8C4A70A5-04B4-6FDD-E74F-91D36280E756}"/>
              </a:ext>
            </a:extLst>
          </p:cNvPr>
          <p:cNvSpPr txBox="1">
            <a:spLocks/>
          </p:cNvSpPr>
          <p:nvPr/>
        </p:nvSpPr>
        <p:spPr>
          <a:xfrm>
            <a:off x="2504239" y="802932"/>
            <a:ext cx="3852000" cy="68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b="1">
                <a:solidFill>
                  <a:schemeClr val="accent3">
                    <a:lumMod val="75000"/>
                  </a:schemeClr>
                </a:solidFill>
                <a:latin typeface="UTM Cookies" panose="02040603050506020204" pitchFamily="18" charset="0"/>
              </a:rPr>
              <a:t>Bài giải</a:t>
            </a:r>
          </a:p>
        </p:txBody>
      </p:sp>
      <p:pic>
        <p:nvPicPr>
          <p:cNvPr id="5" name="Picture 2" descr="Cartoon boat, boat, ferry png | PNGEgg">
            <a:extLst>
              <a:ext uri="{FF2B5EF4-FFF2-40B4-BE49-F238E27FC236}">
                <a16:creationId xmlns:a16="http://schemas.microsoft.com/office/drawing/2014/main" id="{4110545D-C651-10C8-8CA2-C7628EADD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000" r="95667">
                        <a14:foregroundMark x1="7222" y1="59333" x2="7222" y2="59333"/>
                        <a14:foregroundMark x1="92778" y1="52444" x2="92778" y2="52444"/>
                        <a14:foregroundMark x1="95667" y1="52000" x2="95667" y2="5200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322" y="3331433"/>
            <a:ext cx="2379253" cy="237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470;p34">
            <a:extLst>
              <a:ext uri="{FF2B5EF4-FFF2-40B4-BE49-F238E27FC236}">
                <a16:creationId xmlns:a16="http://schemas.microsoft.com/office/drawing/2014/main" id="{73025EA2-652B-B319-93E5-EC6E4EAE98F9}"/>
              </a:ext>
            </a:extLst>
          </p:cNvPr>
          <p:cNvSpPr txBox="1">
            <a:spLocks/>
          </p:cNvSpPr>
          <p:nvPr/>
        </p:nvSpPr>
        <p:spPr>
          <a:xfrm>
            <a:off x="1482037" y="1488732"/>
            <a:ext cx="6383736" cy="566523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defRPr/>
            </a:pPr>
            <a:r>
              <a:rPr lang="nl-NL" sz="3500" b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Số thuyền bến thứ hai là:</a:t>
            </a:r>
            <a:endParaRPr lang="en-US" sz="3500" b="1">
              <a:solidFill>
                <a:srgbClr val="002060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Google Shape;470;p34">
            <a:extLst>
              <a:ext uri="{FF2B5EF4-FFF2-40B4-BE49-F238E27FC236}">
                <a16:creationId xmlns:a16="http://schemas.microsoft.com/office/drawing/2014/main" id="{7EC35DDE-B972-62CD-C1F3-B23C9240F5E6}"/>
              </a:ext>
            </a:extLst>
          </p:cNvPr>
          <p:cNvSpPr txBox="1">
            <a:spLocks/>
          </p:cNvSpPr>
          <p:nvPr/>
        </p:nvSpPr>
        <p:spPr>
          <a:xfrm>
            <a:off x="2098564" y="2428849"/>
            <a:ext cx="6383736" cy="566523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defRPr/>
            </a:pPr>
            <a:r>
              <a:rPr lang="nl-NL" sz="3500" b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65 – 40 = </a:t>
            </a:r>
            <a:r>
              <a:rPr lang="nl-NL" sz="3500" b="1">
                <a:solidFill>
                  <a:schemeClr val="accent3">
                    <a:lumMod val="75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25</a:t>
            </a:r>
            <a:r>
              <a:rPr lang="nl-NL" sz="3500" b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(thuyền)</a:t>
            </a:r>
            <a:endParaRPr lang="en-US" sz="3500" b="1">
              <a:solidFill>
                <a:srgbClr val="002060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Google Shape;470;p34">
            <a:extLst>
              <a:ext uri="{FF2B5EF4-FFF2-40B4-BE49-F238E27FC236}">
                <a16:creationId xmlns:a16="http://schemas.microsoft.com/office/drawing/2014/main" id="{3403EB4C-352C-9DB6-7011-7232A4EFC002}"/>
              </a:ext>
            </a:extLst>
          </p:cNvPr>
          <p:cNvSpPr txBox="1">
            <a:spLocks/>
          </p:cNvSpPr>
          <p:nvPr/>
        </p:nvSpPr>
        <p:spPr>
          <a:xfrm>
            <a:off x="3680454" y="3331232"/>
            <a:ext cx="6383736" cy="566523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defRPr/>
            </a:pPr>
            <a:r>
              <a:rPr lang="nl-NL" sz="3500" b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Đáp số: 25 thuyền</a:t>
            </a:r>
            <a:endParaRPr lang="en-US" sz="3500" b="1">
              <a:solidFill>
                <a:srgbClr val="002060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0722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9;p2">
            <a:extLst>
              <a:ext uri="{FF2B5EF4-FFF2-40B4-BE49-F238E27FC236}">
                <a16:creationId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1530407" y="-440331"/>
            <a:ext cx="8964325" cy="514347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4" name="Google Shape;22;p2">
            <a:extLst>
              <a:ext uri="{FF2B5EF4-FFF2-40B4-BE49-F238E27FC236}">
                <a16:creationId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1117409" y="540087"/>
            <a:ext cx="438181" cy="454907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8" name="Google Shape;26;p2">
            <a:extLst>
              <a:ext uri="{FF2B5EF4-FFF2-40B4-BE49-F238E27FC236}">
                <a16:creationId xmlns:a16="http://schemas.microsoft.com/office/drawing/2014/main" id="{6EE58B3B-2F3F-42D3-829B-6236F057564F}"/>
              </a:ext>
            </a:extLst>
          </p:cNvPr>
          <p:cNvGrpSpPr/>
          <p:nvPr/>
        </p:nvGrpSpPr>
        <p:grpSpPr>
          <a:xfrm rot="546724">
            <a:off x="6946734" y="441409"/>
            <a:ext cx="656845" cy="687258"/>
            <a:chOff x="1761950" y="1669000"/>
            <a:chExt cx="482700" cy="529100"/>
          </a:xfrm>
        </p:grpSpPr>
        <p:sp>
          <p:nvSpPr>
            <p:cNvPr id="259" name="Google Shape;27;p2">
              <a:extLst>
                <a:ext uri="{FF2B5EF4-FFF2-40B4-BE49-F238E27FC236}">
                  <a16:creationId xmlns:a16="http://schemas.microsoft.com/office/drawing/2014/main" id="{4A6ADAC4-987E-4438-A203-1062601ACAAE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8;p2">
              <a:extLst>
                <a:ext uri="{FF2B5EF4-FFF2-40B4-BE49-F238E27FC236}">
                  <a16:creationId xmlns:a16="http://schemas.microsoft.com/office/drawing/2014/main" id="{E4DEAEFF-F968-4F37-B8F5-82F50D536156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9;p2">
              <a:extLst>
                <a:ext uri="{FF2B5EF4-FFF2-40B4-BE49-F238E27FC236}">
                  <a16:creationId xmlns:a16="http://schemas.microsoft.com/office/drawing/2014/main" id="{A2A9D1F9-1308-439E-BC0C-1A3FDA32E536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6" name="Google Shape;34;p2">
            <a:extLst>
              <a:ext uri="{FF2B5EF4-FFF2-40B4-BE49-F238E27FC236}">
                <a16:creationId xmlns:a16="http://schemas.microsoft.com/office/drawing/2014/main" id="{C6BE5F55-7AF8-4D00-90E1-D3095D60A1E6}"/>
              </a:ext>
            </a:extLst>
          </p:cNvPr>
          <p:cNvGrpSpPr/>
          <p:nvPr/>
        </p:nvGrpSpPr>
        <p:grpSpPr>
          <a:xfrm rot="-822750">
            <a:off x="164298" y="1307038"/>
            <a:ext cx="408183" cy="349991"/>
            <a:chOff x="2321700" y="1787550"/>
            <a:chExt cx="450675" cy="386425"/>
          </a:xfrm>
        </p:grpSpPr>
        <p:sp>
          <p:nvSpPr>
            <p:cNvPr id="267" name="Google Shape;35;p2">
              <a:extLst>
                <a:ext uri="{FF2B5EF4-FFF2-40B4-BE49-F238E27FC236}">
                  <a16:creationId xmlns:a16="http://schemas.microsoft.com/office/drawing/2014/main" id="{4B304194-FE99-4196-8325-7A366099EF59}"/>
                </a:ext>
              </a:extLst>
            </p:cNvPr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36;p2">
              <a:extLst>
                <a:ext uri="{FF2B5EF4-FFF2-40B4-BE49-F238E27FC236}">
                  <a16:creationId xmlns:a16="http://schemas.microsoft.com/office/drawing/2014/main" id="{2E562051-107E-4A7E-AA9A-D38F705B823E}"/>
                </a:ext>
              </a:extLst>
            </p:cNvPr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37;p2">
              <a:extLst>
                <a:ext uri="{FF2B5EF4-FFF2-40B4-BE49-F238E27FC236}">
                  <a16:creationId xmlns:a16="http://schemas.microsoft.com/office/drawing/2014/main" id="{006E9146-532E-4292-9561-B88901B2B295}"/>
                </a:ext>
              </a:extLst>
            </p:cNvPr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500219" y="1102584"/>
            <a:ext cx="1016239" cy="1014109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1139325" y="25077"/>
            <a:ext cx="280152" cy="258246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43;p2">
            <a:extLst>
              <a:ext uri="{FF2B5EF4-FFF2-40B4-BE49-F238E27FC236}">
                <a16:creationId xmlns:a16="http://schemas.microsoft.com/office/drawing/2014/main" id="{77EFE5B1-C1C7-45C6-B1E5-1D5D5CDF7F53}"/>
              </a:ext>
            </a:extLst>
          </p:cNvPr>
          <p:cNvSpPr/>
          <p:nvPr/>
        </p:nvSpPr>
        <p:spPr>
          <a:xfrm rot="1938657">
            <a:off x="8146029" y="265411"/>
            <a:ext cx="259678" cy="24573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44;p2">
            <a:extLst>
              <a:ext uri="{FF2B5EF4-FFF2-40B4-BE49-F238E27FC236}">
                <a16:creationId xmlns:a16="http://schemas.microsoft.com/office/drawing/2014/main" id="{5E362E03-6E5C-4E9D-967D-D91751CC264C}"/>
              </a:ext>
            </a:extLst>
          </p:cNvPr>
          <p:cNvSpPr/>
          <p:nvPr/>
        </p:nvSpPr>
        <p:spPr>
          <a:xfrm rot="1938657">
            <a:off x="8364240" y="503658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77" name="Google Shape;45;p2">
            <a:extLst>
              <a:ext uri="{FF2B5EF4-FFF2-40B4-BE49-F238E27FC236}">
                <a16:creationId xmlns:a16="http://schemas.microsoft.com/office/drawing/2014/main" id="{E264819E-E285-477C-9886-68E661B1BDE5}"/>
              </a:ext>
            </a:extLst>
          </p:cNvPr>
          <p:cNvGrpSpPr/>
          <p:nvPr/>
        </p:nvGrpSpPr>
        <p:grpSpPr>
          <a:xfrm rot="-1313014">
            <a:off x="2548815" y="4481240"/>
            <a:ext cx="417958" cy="427891"/>
            <a:chOff x="2797650" y="3803725"/>
            <a:chExt cx="787175" cy="819250"/>
          </a:xfrm>
        </p:grpSpPr>
        <p:sp>
          <p:nvSpPr>
            <p:cNvPr id="278" name="Google Shape;46;p2">
              <a:extLst>
                <a:ext uri="{FF2B5EF4-FFF2-40B4-BE49-F238E27FC236}">
                  <a16:creationId xmlns:a16="http://schemas.microsoft.com/office/drawing/2014/main" id="{F95C6A01-C274-4824-8680-A55E53FEC9F2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7;p2">
              <a:extLst>
                <a:ext uri="{FF2B5EF4-FFF2-40B4-BE49-F238E27FC236}">
                  <a16:creationId xmlns:a16="http://schemas.microsoft.com/office/drawing/2014/main" id="{400942D3-7225-45B6-8194-072A0A429109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;p2">
              <a:extLst>
                <a:ext uri="{FF2B5EF4-FFF2-40B4-BE49-F238E27FC236}">
                  <a16:creationId xmlns:a16="http://schemas.microsoft.com/office/drawing/2014/main" id="{559358D5-86E5-4837-8E69-A3F6268B23C6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9;p2">
              <a:extLst>
                <a:ext uri="{FF2B5EF4-FFF2-40B4-BE49-F238E27FC236}">
                  <a16:creationId xmlns:a16="http://schemas.microsoft.com/office/drawing/2014/main" id="{C7F0D977-0CA5-47EC-B58F-1126C6ECCA11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2" name="Google Shape;50;p2">
            <a:extLst>
              <a:ext uri="{FF2B5EF4-FFF2-40B4-BE49-F238E27FC236}">
                <a16:creationId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253009" y="3613320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51;p2">
            <a:extLst>
              <a:ext uri="{FF2B5EF4-FFF2-40B4-BE49-F238E27FC236}">
                <a16:creationId xmlns:a16="http://schemas.microsoft.com/office/drawing/2014/main" id="{3ADBB6A5-4920-4A2C-BCCD-A83ECB4F9C61}"/>
              </a:ext>
            </a:extLst>
          </p:cNvPr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84" name="Google Shape;52;p2">
            <a:extLst>
              <a:ext uri="{FF2B5EF4-FFF2-40B4-BE49-F238E27FC236}">
                <a16:creationId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155961" y="2954282"/>
            <a:ext cx="341244" cy="354176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8" name="Google Shape;56;p2">
            <a:extLst>
              <a:ext uri="{FF2B5EF4-FFF2-40B4-BE49-F238E27FC236}">
                <a16:creationId xmlns:a16="http://schemas.microsoft.com/office/drawing/2014/main" id="{85279145-89EE-488C-B747-347B6A34484C}"/>
              </a:ext>
            </a:extLst>
          </p:cNvPr>
          <p:cNvSpPr/>
          <p:nvPr/>
        </p:nvSpPr>
        <p:spPr>
          <a:xfrm rot="7925529">
            <a:off x="6478559" y="4606845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21" name="Google Shape;421;p33"/>
          <p:cNvGrpSpPr/>
          <p:nvPr/>
        </p:nvGrpSpPr>
        <p:grpSpPr>
          <a:xfrm>
            <a:off x="1065284" y="1023527"/>
            <a:ext cx="5356172" cy="3172829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8" name="Google Shape;16;p2">
            <a:extLst>
              <a:ext uri="{FF2B5EF4-FFF2-40B4-BE49-F238E27FC236}">
                <a16:creationId xmlns:a16="http://schemas.microsoft.com/office/drawing/2014/main" id="{E154C100-E649-4ACA-85B7-EB72BDB4D8EF}"/>
              </a:ext>
            </a:extLst>
          </p:cNvPr>
          <p:cNvGrpSpPr/>
          <p:nvPr/>
        </p:nvGrpSpPr>
        <p:grpSpPr>
          <a:xfrm>
            <a:off x="2073503" y="238733"/>
            <a:ext cx="732039" cy="701437"/>
            <a:chOff x="7039475" y="481968"/>
            <a:chExt cx="476805" cy="456783"/>
          </a:xfrm>
        </p:grpSpPr>
        <p:sp>
          <p:nvSpPr>
            <p:cNvPr id="249" name="Google Shape;17;p2">
              <a:extLst>
                <a:ext uri="{FF2B5EF4-FFF2-40B4-BE49-F238E27FC236}">
                  <a16:creationId xmlns:a16="http://schemas.microsoft.com/office/drawing/2014/main" id="{54923BCE-43A4-4093-A179-8133F9554EDD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18;p2">
              <a:extLst>
                <a:ext uri="{FF2B5EF4-FFF2-40B4-BE49-F238E27FC236}">
                  <a16:creationId xmlns:a16="http://schemas.microsoft.com/office/drawing/2014/main" id="{3ADA0986-0A73-426A-8F17-FD41754145B7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19;p2">
              <a:extLst>
                <a:ext uri="{FF2B5EF4-FFF2-40B4-BE49-F238E27FC236}">
                  <a16:creationId xmlns:a16="http://schemas.microsoft.com/office/drawing/2014/main" id="{729CFFF7-0A70-465D-B832-38B2237C14B1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0;p2">
              <a:extLst>
                <a:ext uri="{FF2B5EF4-FFF2-40B4-BE49-F238E27FC236}">
                  <a16:creationId xmlns:a16="http://schemas.microsoft.com/office/drawing/2014/main" id="{15F97CFD-01C8-40AA-A475-27B4F49CC9D6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1;p2">
              <a:extLst>
                <a:ext uri="{FF2B5EF4-FFF2-40B4-BE49-F238E27FC236}">
                  <a16:creationId xmlns:a16="http://schemas.microsoft.com/office/drawing/2014/main" id="{5F094E9D-BB1B-49DD-BCE1-8A75E30518C2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8" name="Google Shape;428;p33"/>
          <p:cNvSpPr txBox="1">
            <a:spLocks noGrp="1"/>
          </p:cNvSpPr>
          <p:nvPr>
            <p:ph type="ctrTitle" idx="4294967295"/>
          </p:nvPr>
        </p:nvSpPr>
        <p:spPr>
          <a:xfrm rot="911054">
            <a:off x="2087576" y="2249017"/>
            <a:ext cx="4154098" cy="11299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4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7 IcielStormtrooper" panose="020B0500000000000000" pitchFamily="34" charset="0"/>
              </a:rPr>
              <a:t>Củng cố</a:t>
            </a:r>
            <a:endParaRPr sz="7000"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accent4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#9Slide07 IcielStormtrooper" panose="020B0500000000000000" pitchFamily="34" charset="0"/>
            </a:endParaRPr>
          </a:p>
        </p:txBody>
      </p:sp>
      <p:sp>
        <p:nvSpPr>
          <p:cNvPr id="328" name="Title 1">
            <a:extLst>
              <a:ext uri="{FF2B5EF4-FFF2-40B4-BE49-F238E27FC236}">
                <a16:creationId xmlns:a16="http://schemas.microsoft.com/office/drawing/2014/main" id="{C066C72B-C027-4FF4-BB72-63344A160C5E}"/>
              </a:ext>
            </a:extLst>
          </p:cNvPr>
          <p:cNvSpPr txBox="1">
            <a:spLocks/>
          </p:cNvSpPr>
          <p:nvPr/>
        </p:nvSpPr>
        <p:spPr>
          <a:xfrm>
            <a:off x="7885179" y="4729711"/>
            <a:ext cx="1577281" cy="4018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6A289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DIỆU HIỀN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6A289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grpSp>
        <p:nvGrpSpPr>
          <p:cNvPr id="127" name="Google Shape;789;p45">
            <a:extLst>
              <a:ext uri="{FF2B5EF4-FFF2-40B4-BE49-F238E27FC236}">
                <a16:creationId xmlns:a16="http://schemas.microsoft.com/office/drawing/2014/main" id="{8B42A108-6594-B5AC-6BED-CD2425D14979}"/>
              </a:ext>
            </a:extLst>
          </p:cNvPr>
          <p:cNvGrpSpPr/>
          <p:nvPr/>
        </p:nvGrpSpPr>
        <p:grpSpPr>
          <a:xfrm rot="-1402033">
            <a:off x="1717085" y="1820521"/>
            <a:ext cx="1116063" cy="1277262"/>
            <a:chOff x="1971925" y="1042850"/>
            <a:chExt cx="379575" cy="521600"/>
          </a:xfrm>
        </p:grpSpPr>
        <p:sp>
          <p:nvSpPr>
            <p:cNvPr id="128" name="Google Shape;790;p45">
              <a:extLst>
                <a:ext uri="{FF2B5EF4-FFF2-40B4-BE49-F238E27FC236}">
                  <a16:creationId xmlns:a16="http://schemas.microsoft.com/office/drawing/2014/main" id="{FC26F1AE-6C17-D354-E6A3-51C528E7C3E9}"/>
                </a:ext>
              </a:extLst>
            </p:cNvPr>
            <p:cNvSpPr/>
            <p:nvPr/>
          </p:nvSpPr>
          <p:spPr>
            <a:xfrm>
              <a:off x="1971925" y="1042850"/>
              <a:ext cx="379575" cy="521600"/>
            </a:xfrm>
            <a:custGeom>
              <a:avLst/>
              <a:gdLst/>
              <a:ahLst/>
              <a:cxnLst/>
              <a:rect l="l" t="t" r="r" b="b"/>
              <a:pathLst>
                <a:path w="15183" h="20864" extrusionOk="0">
                  <a:moveTo>
                    <a:pt x="5535" y="1"/>
                  </a:moveTo>
                  <a:cubicBezTo>
                    <a:pt x="2828" y="1"/>
                    <a:pt x="1" y="8910"/>
                    <a:pt x="1788" y="10310"/>
                  </a:cubicBezTo>
                  <a:cubicBezTo>
                    <a:pt x="3657" y="11786"/>
                    <a:pt x="7289" y="11953"/>
                    <a:pt x="7289" y="11953"/>
                  </a:cubicBezTo>
                  <a:cubicBezTo>
                    <a:pt x="7289" y="11953"/>
                    <a:pt x="4372" y="19656"/>
                    <a:pt x="7015" y="20752"/>
                  </a:cubicBezTo>
                  <a:cubicBezTo>
                    <a:pt x="7196" y="20827"/>
                    <a:pt x="7372" y="20863"/>
                    <a:pt x="7545" y="20863"/>
                  </a:cubicBezTo>
                  <a:cubicBezTo>
                    <a:pt x="9884" y="20863"/>
                    <a:pt x="11503" y="14240"/>
                    <a:pt x="13277" y="8774"/>
                  </a:cubicBezTo>
                  <a:cubicBezTo>
                    <a:pt x="15182" y="2916"/>
                    <a:pt x="13754" y="2857"/>
                    <a:pt x="12384" y="2511"/>
                  </a:cubicBezTo>
                  <a:cubicBezTo>
                    <a:pt x="12343" y="2501"/>
                    <a:pt x="12302" y="2497"/>
                    <a:pt x="12260" y="2497"/>
                  </a:cubicBezTo>
                  <a:cubicBezTo>
                    <a:pt x="10905" y="2497"/>
                    <a:pt x="9152" y="7564"/>
                    <a:pt x="8979" y="8465"/>
                  </a:cubicBezTo>
                  <a:cubicBezTo>
                    <a:pt x="8979" y="8465"/>
                    <a:pt x="8979" y="8465"/>
                    <a:pt x="8979" y="8465"/>
                  </a:cubicBezTo>
                  <a:cubicBezTo>
                    <a:pt x="8977" y="8465"/>
                    <a:pt x="7518" y="7226"/>
                    <a:pt x="5729" y="7131"/>
                  </a:cubicBezTo>
                  <a:cubicBezTo>
                    <a:pt x="5729" y="7131"/>
                    <a:pt x="8729" y="952"/>
                    <a:pt x="5907" y="59"/>
                  </a:cubicBezTo>
                  <a:cubicBezTo>
                    <a:pt x="5784" y="19"/>
                    <a:pt x="5660" y="1"/>
                    <a:pt x="55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791;p45">
              <a:extLst>
                <a:ext uri="{FF2B5EF4-FFF2-40B4-BE49-F238E27FC236}">
                  <a16:creationId xmlns:a16="http://schemas.microsoft.com/office/drawing/2014/main" id="{E60ED29C-B49A-9C0E-9391-BE5A2A22E76C}"/>
                </a:ext>
              </a:extLst>
            </p:cNvPr>
            <p:cNvSpPr/>
            <p:nvPr/>
          </p:nvSpPr>
          <p:spPr>
            <a:xfrm>
              <a:off x="2019975" y="1063750"/>
              <a:ext cx="90450" cy="159300"/>
            </a:xfrm>
            <a:custGeom>
              <a:avLst/>
              <a:gdLst/>
              <a:ahLst/>
              <a:cxnLst/>
              <a:rect l="l" t="t" r="r" b="b"/>
              <a:pathLst>
                <a:path w="3618" h="6372" extrusionOk="0">
                  <a:moveTo>
                    <a:pt x="2894" y="1"/>
                  </a:moveTo>
                  <a:cubicBezTo>
                    <a:pt x="2158" y="1"/>
                    <a:pt x="0" y="6168"/>
                    <a:pt x="759" y="6366"/>
                  </a:cubicBezTo>
                  <a:cubicBezTo>
                    <a:pt x="771" y="6370"/>
                    <a:pt x="784" y="6371"/>
                    <a:pt x="797" y="6371"/>
                  </a:cubicBezTo>
                  <a:cubicBezTo>
                    <a:pt x="1610" y="6371"/>
                    <a:pt x="3617" y="266"/>
                    <a:pt x="2938" y="9"/>
                  </a:cubicBezTo>
                  <a:cubicBezTo>
                    <a:pt x="2924" y="3"/>
                    <a:pt x="2909" y="1"/>
                    <a:pt x="2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792;p45">
              <a:extLst>
                <a:ext uri="{FF2B5EF4-FFF2-40B4-BE49-F238E27FC236}">
                  <a16:creationId xmlns:a16="http://schemas.microsoft.com/office/drawing/2014/main" id="{FF36C8D7-5298-FD32-3B4B-F09717050E9D}"/>
                </a:ext>
              </a:extLst>
            </p:cNvPr>
            <p:cNvSpPr/>
            <p:nvPr/>
          </p:nvSpPr>
          <p:spPr>
            <a:xfrm>
              <a:off x="2133600" y="1121675"/>
              <a:ext cx="156575" cy="406725"/>
            </a:xfrm>
            <a:custGeom>
              <a:avLst/>
              <a:gdLst/>
              <a:ahLst/>
              <a:cxnLst/>
              <a:rect l="l" t="t" r="r" b="b"/>
              <a:pathLst>
                <a:path w="6263" h="16269" extrusionOk="0">
                  <a:moveTo>
                    <a:pt x="5623" y="0"/>
                  </a:moveTo>
                  <a:cubicBezTo>
                    <a:pt x="5237" y="0"/>
                    <a:pt x="2897" y="5871"/>
                    <a:pt x="1845" y="8883"/>
                  </a:cubicBezTo>
                  <a:cubicBezTo>
                    <a:pt x="786" y="11919"/>
                    <a:pt x="0" y="16087"/>
                    <a:pt x="417" y="16265"/>
                  </a:cubicBezTo>
                  <a:cubicBezTo>
                    <a:pt x="422" y="16267"/>
                    <a:pt x="427" y="16268"/>
                    <a:pt x="433" y="16268"/>
                  </a:cubicBezTo>
                  <a:cubicBezTo>
                    <a:pt x="883" y="16268"/>
                    <a:pt x="2882" y="9144"/>
                    <a:pt x="3941" y="6097"/>
                  </a:cubicBezTo>
                  <a:cubicBezTo>
                    <a:pt x="5024" y="3014"/>
                    <a:pt x="6263" y="168"/>
                    <a:pt x="5632" y="1"/>
                  </a:cubicBezTo>
                  <a:cubicBezTo>
                    <a:pt x="5629" y="1"/>
                    <a:pt x="5626" y="0"/>
                    <a:pt x="56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793;p45">
              <a:extLst>
                <a:ext uri="{FF2B5EF4-FFF2-40B4-BE49-F238E27FC236}">
                  <a16:creationId xmlns:a16="http://schemas.microsoft.com/office/drawing/2014/main" id="{F96F52E0-C00A-736E-A80C-5D756BBB6599}"/>
                </a:ext>
              </a:extLst>
            </p:cNvPr>
            <p:cNvSpPr/>
            <p:nvPr/>
          </p:nvSpPr>
          <p:spPr>
            <a:xfrm>
              <a:off x="2024950" y="1243425"/>
              <a:ext cx="22350" cy="22350"/>
            </a:xfrm>
            <a:custGeom>
              <a:avLst/>
              <a:gdLst/>
              <a:ahLst/>
              <a:cxnLst/>
              <a:rect l="l" t="t" r="r" b="b"/>
              <a:pathLst>
                <a:path w="894" h="894" extrusionOk="0">
                  <a:moveTo>
                    <a:pt x="453" y="1"/>
                  </a:moveTo>
                  <a:cubicBezTo>
                    <a:pt x="203" y="1"/>
                    <a:pt x="0" y="203"/>
                    <a:pt x="0" y="442"/>
                  </a:cubicBezTo>
                  <a:cubicBezTo>
                    <a:pt x="0" y="692"/>
                    <a:pt x="203" y="894"/>
                    <a:pt x="453" y="894"/>
                  </a:cubicBezTo>
                  <a:cubicBezTo>
                    <a:pt x="703" y="894"/>
                    <a:pt x="893" y="692"/>
                    <a:pt x="893" y="442"/>
                  </a:cubicBezTo>
                  <a:cubicBezTo>
                    <a:pt x="893" y="203"/>
                    <a:pt x="703" y="1"/>
                    <a:pt x="4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CEF4D3E-71EC-0274-F8B0-FDC539BFB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453" y="508087"/>
            <a:ext cx="3232225" cy="394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7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532;p37">
            <a:extLst>
              <a:ext uri="{FF2B5EF4-FFF2-40B4-BE49-F238E27FC236}">
                <a16:creationId xmlns:a16="http://schemas.microsoft.com/office/drawing/2014/main" id="{BAC1DBEA-0109-EC8D-C063-40C32B5A5BA0}"/>
              </a:ext>
            </a:extLst>
          </p:cNvPr>
          <p:cNvGrpSpPr/>
          <p:nvPr/>
        </p:nvGrpSpPr>
        <p:grpSpPr>
          <a:xfrm>
            <a:off x="2223457" y="1688472"/>
            <a:ext cx="6559595" cy="3076030"/>
            <a:chOff x="2180925" y="540000"/>
            <a:chExt cx="4796700" cy="2370300"/>
          </a:xfrm>
        </p:grpSpPr>
        <p:sp>
          <p:nvSpPr>
            <p:cNvPr id="45" name="Google Shape;533;p37">
              <a:extLst>
                <a:ext uri="{FF2B5EF4-FFF2-40B4-BE49-F238E27FC236}">
                  <a16:creationId xmlns:a16="http://schemas.microsoft.com/office/drawing/2014/main" id="{6D2FCE53-27B9-03CE-F65F-AB87ACEAEFF9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34;p37">
              <a:extLst>
                <a:ext uri="{FF2B5EF4-FFF2-40B4-BE49-F238E27FC236}">
                  <a16:creationId xmlns:a16="http://schemas.microsoft.com/office/drawing/2014/main" id="{B188530F-77D2-7ECD-F58B-FC2B1335979E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35;p37">
              <a:extLst>
                <a:ext uri="{FF2B5EF4-FFF2-40B4-BE49-F238E27FC236}">
                  <a16:creationId xmlns:a16="http://schemas.microsoft.com/office/drawing/2014/main" id="{6591445C-A585-29F1-2E6D-E3E6C8A81A19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36;p37">
              <a:extLst>
                <a:ext uri="{FF2B5EF4-FFF2-40B4-BE49-F238E27FC236}">
                  <a16:creationId xmlns:a16="http://schemas.microsoft.com/office/drawing/2014/main" id="{D2D909CC-6BD6-0DA0-0F70-DAC1CC778713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37;p37">
              <a:extLst>
                <a:ext uri="{FF2B5EF4-FFF2-40B4-BE49-F238E27FC236}">
                  <a16:creationId xmlns:a16="http://schemas.microsoft.com/office/drawing/2014/main" id="{FFDC8EE3-A672-1749-F7EC-E5EC102B5203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38;p37">
              <a:extLst>
                <a:ext uri="{FF2B5EF4-FFF2-40B4-BE49-F238E27FC236}">
                  <a16:creationId xmlns:a16="http://schemas.microsoft.com/office/drawing/2014/main" id="{39204C3D-D79D-D267-4B43-D52565FEA146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Google Shape;694;p42">
            <a:extLst>
              <a:ext uri="{FF2B5EF4-FFF2-40B4-BE49-F238E27FC236}">
                <a16:creationId xmlns:a16="http://schemas.microsoft.com/office/drawing/2014/main" id="{EF23F5A0-0EDB-2073-5DB9-2638500F3DEA}"/>
              </a:ext>
            </a:extLst>
          </p:cNvPr>
          <p:cNvSpPr txBox="1">
            <a:spLocks/>
          </p:cNvSpPr>
          <p:nvPr/>
        </p:nvSpPr>
        <p:spPr>
          <a:xfrm>
            <a:off x="2610939" y="1800132"/>
            <a:ext cx="5741132" cy="28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500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tìm số hạng, ta lấy tổng trừ đi số hạng kia.</a:t>
            </a:r>
            <a:endParaRPr lang="vi-VN" sz="4500" b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27F6F19B-3165-74EE-730E-EA5D4754B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56" y="2299378"/>
            <a:ext cx="2778620" cy="2827420"/>
          </a:xfrm>
          <a:prstGeom prst="rect">
            <a:avLst/>
          </a:prstGeom>
        </p:spPr>
      </p:pic>
      <p:grpSp>
        <p:nvGrpSpPr>
          <p:cNvPr id="548" name="Google Shape;548;p38"/>
          <p:cNvGrpSpPr/>
          <p:nvPr/>
        </p:nvGrpSpPr>
        <p:grpSpPr>
          <a:xfrm>
            <a:off x="4880760" y="598077"/>
            <a:ext cx="3304606" cy="1747862"/>
            <a:chOff x="3097975" y="807826"/>
            <a:chExt cx="2943183" cy="1556699"/>
          </a:xfrm>
        </p:grpSpPr>
        <p:grpSp>
          <p:nvGrpSpPr>
            <p:cNvPr id="549" name="Google Shape;549;p38"/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550" name="Google Shape;550;p38"/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38"/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2" name="Google Shape;552;p38"/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8"/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8"/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8"/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8"/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8"/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8"/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8"/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8"/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8"/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8"/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8"/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8"/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8"/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8"/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8"/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8"/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8"/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8"/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1" name="Google Shape;571;p38"/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572" name="Google Shape;572;p38"/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8"/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4" name="Google Shape;574;p38"/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8"/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6" name="Google Shape;576;p38"/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577" name="Google Shape;577;p38"/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38"/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38"/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0" name="Google Shape;580;p38"/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581" name="Google Shape;581;p38"/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8"/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8"/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3" name="Google Shape;470;p34">
            <a:extLst>
              <a:ext uri="{FF2B5EF4-FFF2-40B4-BE49-F238E27FC236}">
                <a16:creationId xmlns:a16="http://schemas.microsoft.com/office/drawing/2014/main" id="{5C26146B-909F-6DA8-E06A-8BBA63DBBA60}"/>
              </a:ext>
            </a:extLst>
          </p:cNvPr>
          <p:cNvSpPr txBox="1">
            <a:spLocks/>
          </p:cNvSpPr>
          <p:nvPr/>
        </p:nvSpPr>
        <p:spPr>
          <a:xfrm rot="21388381">
            <a:off x="1573878" y="754257"/>
            <a:ext cx="4859998" cy="25004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50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#9Slide05 SVNUT Triumph" panose="00000500000000000000" pitchFamily="2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211452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oogle Shape;421;p33"/>
          <p:cNvGrpSpPr/>
          <p:nvPr/>
        </p:nvGrpSpPr>
        <p:grpSpPr>
          <a:xfrm>
            <a:off x="202802" y="563009"/>
            <a:ext cx="7341995" cy="3870590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1C1BFF60-16B8-41B7-95EA-7DC3CFD0123E}"/>
              </a:ext>
            </a:extLst>
          </p:cNvPr>
          <p:cNvGrpSpPr/>
          <p:nvPr/>
        </p:nvGrpSpPr>
        <p:grpSpPr>
          <a:xfrm>
            <a:off x="-142206" y="1316065"/>
            <a:ext cx="8039057" cy="1335583"/>
            <a:chOff x="858664" y="872865"/>
            <a:chExt cx="8039057" cy="1335583"/>
          </a:xfrm>
        </p:grpSpPr>
        <p:sp>
          <p:nvSpPr>
            <p:cNvPr id="185" name="Google Shape;959;p49">
              <a:extLst>
                <a:ext uri="{FF2B5EF4-FFF2-40B4-BE49-F238E27FC236}">
                  <a16:creationId xmlns:a16="http://schemas.microsoft.com/office/drawing/2014/main" id="{F742FE12-8FDD-4E41-8677-863FAE726370}"/>
                </a:ext>
              </a:extLst>
            </p:cNvPr>
            <p:cNvSpPr txBox="1">
              <a:spLocks/>
            </p:cNvSpPr>
            <p:nvPr/>
          </p:nvSpPr>
          <p:spPr>
            <a:xfrm>
              <a:off x="1276908" y="872865"/>
              <a:ext cx="7247425" cy="125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2000"/>
                <a:buFont typeface="Fredoka One"/>
                <a:buNone/>
                <a:defRPr sz="7900" b="0" i="0" u="none" strike="noStrike" cap="none">
                  <a:solidFill>
                    <a:schemeClr val="accen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872AE"/>
                </a:buClr>
                <a:buSzPts val="12000"/>
                <a:buFont typeface="Fredoka One"/>
                <a:buNone/>
                <a:tabLst/>
                <a:defRPr/>
              </a:pPr>
              <a:r>
                <a:rPr kumimoji="0" lang="en-US" sz="6000" b="0" i="0" u="none" strike="noStrike" kern="0" cap="none" spc="0" normalizeH="0" baseline="0" noProof="0">
                  <a:ln w="92075">
                    <a:solidFill>
                      <a:srgbClr val="8F5889">
                        <a:lumMod val="75000"/>
                      </a:srgbClr>
                    </a:solidFill>
                  </a:ln>
                  <a:solidFill>
                    <a:srgbClr val="8F5889">
                      <a:lumMod val="75000"/>
                    </a:srgbClr>
                  </a:solidFill>
                  <a:effectLst/>
                  <a:uLnTx/>
                  <a:uFillTx/>
                  <a:latin typeface="#9Slide07 IcielStormtrooper" panose="020B0500000000000000" pitchFamily="34" charset="0"/>
                  <a:sym typeface="Fredoka One"/>
                </a:rPr>
                <a:t>CHÚC CÁC EM</a:t>
              </a:r>
            </a:p>
          </p:txBody>
        </p:sp>
        <p:sp>
          <p:nvSpPr>
            <p:cNvPr id="186" name="Google Shape;959;p49">
              <a:extLst>
                <a:ext uri="{FF2B5EF4-FFF2-40B4-BE49-F238E27FC236}">
                  <a16:creationId xmlns:a16="http://schemas.microsoft.com/office/drawing/2014/main" id="{16B0B8C0-C725-473F-B658-ED472E35AE2E}"/>
                </a:ext>
              </a:extLst>
            </p:cNvPr>
            <p:cNvSpPr txBox="1">
              <a:spLocks/>
            </p:cNvSpPr>
            <p:nvPr/>
          </p:nvSpPr>
          <p:spPr>
            <a:xfrm>
              <a:off x="858664" y="958048"/>
              <a:ext cx="8039057" cy="125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2000"/>
                <a:buFont typeface="Fredoka One"/>
                <a:buNone/>
                <a:defRPr sz="7900" b="0" i="0" u="none" strike="noStrike" cap="none">
                  <a:solidFill>
                    <a:schemeClr val="accen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872AE"/>
                </a:buClr>
                <a:buSzPts val="12000"/>
                <a:buFont typeface="Fredoka One"/>
                <a:buNone/>
                <a:tabLst/>
                <a:defRPr/>
              </a:pPr>
              <a:r>
                <a:rPr kumimoji="0" lang="en-US" sz="6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Stormtrooper" panose="020B0500000000000000" pitchFamily="34" charset="0"/>
                  <a:sym typeface="Fredoka One"/>
                </a:rPr>
                <a:t>CHÚC CÁC EM</a:t>
              </a:r>
            </a:p>
          </p:txBody>
        </p:sp>
      </p:grpSp>
      <p:sp>
        <p:nvSpPr>
          <p:cNvPr id="187" name="Google Shape;429;p33">
            <a:extLst>
              <a:ext uri="{FF2B5EF4-FFF2-40B4-BE49-F238E27FC236}">
                <a16:creationId xmlns:a16="http://schemas.microsoft.com/office/drawing/2014/main" id="{222B515A-0A1C-4525-AF29-751B519D8E9C}"/>
              </a:ext>
            </a:extLst>
          </p:cNvPr>
          <p:cNvSpPr txBox="1">
            <a:spLocks/>
          </p:cNvSpPr>
          <p:nvPr/>
        </p:nvSpPr>
        <p:spPr>
          <a:xfrm>
            <a:off x="1106187" y="775671"/>
            <a:ext cx="5277594" cy="1227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●"/>
              <a:defRPr sz="1500" b="0" i="0" u="none" strike="noStrike" cap="none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○"/>
              <a:defRPr sz="1500" b="0" i="0" u="none" strike="noStrike" cap="none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■"/>
              <a:defRPr sz="1500" b="0" i="0" u="none" strike="noStrike" cap="none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●"/>
              <a:defRPr sz="1500" b="0" i="0" u="none" strike="noStrike" cap="none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○"/>
              <a:defRPr sz="1500" b="0" i="0" u="none" strike="noStrike" cap="none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■"/>
              <a:defRPr sz="1500" b="0" i="0" u="none" strike="noStrike" cap="none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FBFBF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None/>
              <a:tabLst/>
              <a:defRPr/>
            </a:pPr>
            <a:r>
              <a:rPr kumimoji="0" lang="en-US" sz="10000" b="0" i="0" u="none" strike="noStrike" kern="0" cap="none" spc="0" normalizeH="0" baseline="0" noProof="0">
                <a:ln>
                  <a:solidFill>
                    <a:srgbClr val="582F4E">
                      <a:lumMod val="20000"/>
                      <a:lumOff val="80000"/>
                    </a:srgbClr>
                  </a:solidFill>
                </a:ln>
                <a:solidFill>
                  <a:srgbClr val="E2546F"/>
                </a:solidFill>
                <a:effectLst/>
                <a:uLnTx/>
                <a:uFillTx/>
                <a:latin typeface="#9Slide05 HLT AphroditeSlimStyl" panose="02000507000000020002" pitchFamily="2" charset="0"/>
                <a:sym typeface="Comfortaa"/>
              </a:rPr>
              <a:t> học tốt</a:t>
            </a:r>
          </a:p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None/>
              <a:tabLst/>
              <a:defRPr/>
            </a:pPr>
            <a:endParaRPr kumimoji="0" lang="en-US" sz="10000" b="0" i="0" u="none" strike="noStrike" kern="0" cap="none" spc="0" normalizeH="0" baseline="0" noProof="0">
              <a:ln>
                <a:solidFill>
                  <a:srgbClr val="582F4E">
                    <a:lumMod val="20000"/>
                    <a:lumOff val="80000"/>
                  </a:srgbClr>
                </a:solidFill>
              </a:ln>
              <a:solidFill>
                <a:srgbClr val="FBFBFB"/>
              </a:solidFill>
              <a:effectLst/>
              <a:uLnTx/>
              <a:uFillTx/>
              <a:latin typeface="#9Slide05 HLT AphroditeSlimStyl" panose="02000507000000020002" pitchFamily="2" charset="0"/>
              <a:sym typeface="Comforta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196EB4-8B66-FC9A-863E-55BA75B76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0512" y="233862"/>
            <a:ext cx="4590686" cy="49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36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9;p2">
            <a:extLst>
              <a:ext uri="{FF2B5EF4-FFF2-40B4-BE49-F238E27FC236}">
                <a16:creationId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296961" y="45999"/>
            <a:ext cx="8154632" cy="514347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4" name="Google Shape;22;p2">
            <a:extLst>
              <a:ext uri="{FF2B5EF4-FFF2-40B4-BE49-F238E27FC236}">
                <a16:creationId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8336952" y="745883"/>
            <a:ext cx="438181" cy="454907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" name="Google Shape;26;p2">
            <a:extLst>
              <a:ext uri="{FF2B5EF4-FFF2-40B4-BE49-F238E27FC236}">
                <a16:creationId xmlns:a16="http://schemas.microsoft.com/office/drawing/2014/main" id="{6EE58B3B-2F3F-42D3-829B-6236F057564F}"/>
              </a:ext>
            </a:extLst>
          </p:cNvPr>
          <p:cNvGrpSpPr/>
          <p:nvPr/>
        </p:nvGrpSpPr>
        <p:grpSpPr>
          <a:xfrm rot="546724">
            <a:off x="7544642" y="4652870"/>
            <a:ext cx="385284" cy="476409"/>
            <a:chOff x="1761950" y="1669000"/>
            <a:chExt cx="482700" cy="529100"/>
          </a:xfrm>
        </p:grpSpPr>
        <p:sp>
          <p:nvSpPr>
            <p:cNvPr id="259" name="Google Shape;27;p2">
              <a:extLst>
                <a:ext uri="{FF2B5EF4-FFF2-40B4-BE49-F238E27FC236}">
                  <a16:creationId xmlns:a16="http://schemas.microsoft.com/office/drawing/2014/main" id="{4A6ADAC4-987E-4438-A203-1062601ACAAE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8;p2">
              <a:extLst>
                <a:ext uri="{FF2B5EF4-FFF2-40B4-BE49-F238E27FC236}">
                  <a16:creationId xmlns:a16="http://schemas.microsoft.com/office/drawing/2014/main" id="{E4DEAEFF-F968-4F37-B8F5-82F50D536156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9;p2">
              <a:extLst>
                <a:ext uri="{FF2B5EF4-FFF2-40B4-BE49-F238E27FC236}">
                  <a16:creationId xmlns:a16="http://schemas.microsoft.com/office/drawing/2014/main" id="{A2A9D1F9-1308-439E-BC0C-1A3FDA32E536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138799" y="1877184"/>
            <a:ext cx="488725" cy="603217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2567638" y="4736696"/>
            <a:ext cx="280152" cy="258246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43;p2">
            <a:extLst>
              <a:ext uri="{FF2B5EF4-FFF2-40B4-BE49-F238E27FC236}">
                <a16:creationId xmlns:a16="http://schemas.microsoft.com/office/drawing/2014/main" id="{77EFE5B1-C1C7-45C6-B1E5-1D5D5CDF7F53}"/>
              </a:ext>
            </a:extLst>
          </p:cNvPr>
          <p:cNvSpPr/>
          <p:nvPr/>
        </p:nvSpPr>
        <p:spPr>
          <a:xfrm rot="1938657">
            <a:off x="3489349" y="4621245"/>
            <a:ext cx="259678" cy="24573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44;p2">
            <a:extLst>
              <a:ext uri="{FF2B5EF4-FFF2-40B4-BE49-F238E27FC236}">
                <a16:creationId xmlns:a16="http://schemas.microsoft.com/office/drawing/2014/main" id="{5E362E03-6E5C-4E9D-967D-D91751CC264C}"/>
              </a:ext>
            </a:extLst>
          </p:cNvPr>
          <p:cNvSpPr/>
          <p:nvPr/>
        </p:nvSpPr>
        <p:spPr>
          <a:xfrm rot="1938657">
            <a:off x="8326501" y="579105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7" name="Google Shape;45;p2">
            <a:extLst>
              <a:ext uri="{FF2B5EF4-FFF2-40B4-BE49-F238E27FC236}">
                <a16:creationId xmlns:a16="http://schemas.microsoft.com/office/drawing/2014/main" id="{E264819E-E285-477C-9886-68E661B1BDE5}"/>
              </a:ext>
            </a:extLst>
          </p:cNvPr>
          <p:cNvGrpSpPr/>
          <p:nvPr/>
        </p:nvGrpSpPr>
        <p:grpSpPr>
          <a:xfrm>
            <a:off x="3028155" y="4291794"/>
            <a:ext cx="417958" cy="427891"/>
            <a:chOff x="2797650" y="3803725"/>
            <a:chExt cx="787175" cy="819250"/>
          </a:xfrm>
        </p:grpSpPr>
        <p:sp>
          <p:nvSpPr>
            <p:cNvPr id="278" name="Google Shape;46;p2">
              <a:extLst>
                <a:ext uri="{FF2B5EF4-FFF2-40B4-BE49-F238E27FC236}">
                  <a16:creationId xmlns:a16="http://schemas.microsoft.com/office/drawing/2014/main" id="{F95C6A01-C274-4824-8680-A55E53FEC9F2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47;p2">
              <a:extLst>
                <a:ext uri="{FF2B5EF4-FFF2-40B4-BE49-F238E27FC236}">
                  <a16:creationId xmlns:a16="http://schemas.microsoft.com/office/drawing/2014/main" id="{400942D3-7225-45B6-8194-072A0A429109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48;p2">
              <a:extLst>
                <a:ext uri="{FF2B5EF4-FFF2-40B4-BE49-F238E27FC236}">
                  <a16:creationId xmlns:a16="http://schemas.microsoft.com/office/drawing/2014/main" id="{559358D5-86E5-4837-8E69-A3F6268B23C6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49;p2">
              <a:extLst>
                <a:ext uri="{FF2B5EF4-FFF2-40B4-BE49-F238E27FC236}">
                  <a16:creationId xmlns:a16="http://schemas.microsoft.com/office/drawing/2014/main" id="{C7F0D977-0CA5-47EC-B58F-1126C6ECCA11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50;p2">
            <a:extLst>
              <a:ext uri="{FF2B5EF4-FFF2-40B4-BE49-F238E27FC236}">
                <a16:creationId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253009" y="3613320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51;p2">
            <a:extLst>
              <a:ext uri="{FF2B5EF4-FFF2-40B4-BE49-F238E27FC236}">
                <a16:creationId xmlns:a16="http://schemas.microsoft.com/office/drawing/2014/main" id="{3ADBB6A5-4920-4A2C-BCCD-A83ECB4F9C61}"/>
              </a:ext>
            </a:extLst>
          </p:cNvPr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" name="Google Shape;52;p2">
            <a:extLst>
              <a:ext uri="{FF2B5EF4-FFF2-40B4-BE49-F238E27FC236}">
                <a16:creationId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155961" y="2954282"/>
            <a:ext cx="341244" cy="354176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8" name="Google Shape;56;p2">
            <a:extLst>
              <a:ext uri="{FF2B5EF4-FFF2-40B4-BE49-F238E27FC236}">
                <a16:creationId xmlns:a16="http://schemas.microsoft.com/office/drawing/2014/main" id="{85279145-89EE-488C-B747-347B6A34484C}"/>
              </a:ext>
            </a:extLst>
          </p:cNvPr>
          <p:cNvSpPr/>
          <p:nvPr/>
        </p:nvSpPr>
        <p:spPr>
          <a:xfrm rot="7925529">
            <a:off x="6478559" y="4606845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1" name="Google Shape;421;p33"/>
          <p:cNvGrpSpPr/>
          <p:nvPr/>
        </p:nvGrpSpPr>
        <p:grpSpPr>
          <a:xfrm>
            <a:off x="2075858" y="1405742"/>
            <a:ext cx="5234063" cy="2778215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1328;p59">
            <a:extLst>
              <a:ext uri="{FF2B5EF4-FFF2-40B4-BE49-F238E27FC236}">
                <a16:creationId xmlns:a16="http://schemas.microsoft.com/office/drawing/2014/main" id="{BFAB172E-3C71-4453-ABD0-9FDA2B7833AD}"/>
              </a:ext>
            </a:extLst>
          </p:cNvPr>
          <p:cNvGrpSpPr/>
          <p:nvPr/>
        </p:nvGrpSpPr>
        <p:grpSpPr>
          <a:xfrm>
            <a:off x="5800476" y="4423311"/>
            <a:ext cx="1638447" cy="567187"/>
            <a:chOff x="3391175" y="2667000"/>
            <a:chExt cx="3297190" cy="955893"/>
          </a:xfrm>
        </p:grpSpPr>
        <p:sp>
          <p:nvSpPr>
            <p:cNvPr id="82" name="Google Shape;1329;p59">
              <a:extLst>
                <a:ext uri="{FF2B5EF4-FFF2-40B4-BE49-F238E27FC236}">
                  <a16:creationId xmlns:a16="http://schemas.microsoft.com/office/drawing/2014/main" id="{C959B6E0-83F0-42AB-BBD2-01E5ABACA48F}"/>
                </a:ext>
              </a:extLst>
            </p:cNvPr>
            <p:cNvSpPr/>
            <p:nvPr/>
          </p:nvSpPr>
          <p:spPr>
            <a:xfrm>
              <a:off x="3391175" y="2668780"/>
              <a:ext cx="1005774" cy="931938"/>
            </a:xfrm>
            <a:custGeom>
              <a:avLst/>
              <a:gdLst/>
              <a:ahLst/>
              <a:cxnLst/>
              <a:rect l="l" t="t" r="r" b="b"/>
              <a:pathLst>
                <a:path w="20909" h="19374" extrusionOk="0">
                  <a:moveTo>
                    <a:pt x="4324" y="1"/>
                  </a:moveTo>
                  <a:cubicBezTo>
                    <a:pt x="3140" y="1"/>
                    <a:pt x="2013" y="278"/>
                    <a:pt x="1299" y="846"/>
                  </a:cubicBezTo>
                  <a:cubicBezTo>
                    <a:pt x="1" y="1882"/>
                    <a:pt x="656" y="4239"/>
                    <a:pt x="751" y="5632"/>
                  </a:cubicBezTo>
                  <a:cubicBezTo>
                    <a:pt x="965" y="8954"/>
                    <a:pt x="1144" y="12264"/>
                    <a:pt x="1084" y="15598"/>
                  </a:cubicBezTo>
                  <a:cubicBezTo>
                    <a:pt x="1061" y="17336"/>
                    <a:pt x="1144" y="18943"/>
                    <a:pt x="3204" y="19170"/>
                  </a:cubicBezTo>
                  <a:cubicBezTo>
                    <a:pt x="3507" y="19205"/>
                    <a:pt x="3799" y="19226"/>
                    <a:pt x="4077" y="19226"/>
                  </a:cubicBezTo>
                  <a:cubicBezTo>
                    <a:pt x="5374" y="19226"/>
                    <a:pt x="6351" y="18772"/>
                    <a:pt x="6537" y="17253"/>
                  </a:cubicBezTo>
                  <a:cubicBezTo>
                    <a:pt x="6823" y="15038"/>
                    <a:pt x="6621" y="12788"/>
                    <a:pt x="6466" y="10573"/>
                  </a:cubicBezTo>
                  <a:cubicBezTo>
                    <a:pt x="6442" y="10323"/>
                    <a:pt x="6228" y="6418"/>
                    <a:pt x="6240" y="6418"/>
                  </a:cubicBezTo>
                  <a:lnTo>
                    <a:pt x="6240" y="6418"/>
                  </a:lnTo>
                  <a:cubicBezTo>
                    <a:pt x="6454" y="6454"/>
                    <a:pt x="6537" y="6597"/>
                    <a:pt x="6645" y="6775"/>
                  </a:cubicBezTo>
                  <a:cubicBezTo>
                    <a:pt x="6990" y="7347"/>
                    <a:pt x="7097" y="8049"/>
                    <a:pt x="7180" y="8692"/>
                  </a:cubicBezTo>
                  <a:cubicBezTo>
                    <a:pt x="7359" y="10014"/>
                    <a:pt x="7216" y="11359"/>
                    <a:pt x="7430" y="12681"/>
                  </a:cubicBezTo>
                  <a:cubicBezTo>
                    <a:pt x="7716" y="14479"/>
                    <a:pt x="7597" y="16824"/>
                    <a:pt x="8883" y="18265"/>
                  </a:cubicBezTo>
                  <a:cubicBezTo>
                    <a:pt x="9489" y="18935"/>
                    <a:pt x="10432" y="19305"/>
                    <a:pt x="11353" y="19305"/>
                  </a:cubicBezTo>
                  <a:cubicBezTo>
                    <a:pt x="11807" y="19305"/>
                    <a:pt x="12256" y="19215"/>
                    <a:pt x="12657" y="19027"/>
                  </a:cubicBezTo>
                  <a:cubicBezTo>
                    <a:pt x="14157" y="18289"/>
                    <a:pt x="13943" y="16276"/>
                    <a:pt x="14157" y="14871"/>
                  </a:cubicBezTo>
                  <a:cubicBezTo>
                    <a:pt x="14527" y="12335"/>
                    <a:pt x="14884" y="9776"/>
                    <a:pt x="15431" y="7275"/>
                  </a:cubicBezTo>
                  <a:cubicBezTo>
                    <a:pt x="15479" y="7085"/>
                    <a:pt x="15562" y="6847"/>
                    <a:pt x="15753" y="6799"/>
                  </a:cubicBezTo>
                  <a:cubicBezTo>
                    <a:pt x="15776" y="6794"/>
                    <a:pt x="15798" y="6791"/>
                    <a:pt x="15820" y="6791"/>
                  </a:cubicBezTo>
                  <a:cubicBezTo>
                    <a:pt x="15994" y="6791"/>
                    <a:pt x="16145" y="6949"/>
                    <a:pt x="16229" y="7097"/>
                  </a:cubicBezTo>
                  <a:cubicBezTo>
                    <a:pt x="16491" y="7561"/>
                    <a:pt x="16491" y="8121"/>
                    <a:pt x="16479" y="8656"/>
                  </a:cubicBezTo>
                  <a:cubicBezTo>
                    <a:pt x="16408" y="10657"/>
                    <a:pt x="16182" y="12645"/>
                    <a:pt x="15801" y="14621"/>
                  </a:cubicBezTo>
                  <a:cubicBezTo>
                    <a:pt x="15634" y="15431"/>
                    <a:pt x="15455" y="16253"/>
                    <a:pt x="15539" y="17086"/>
                  </a:cubicBezTo>
                  <a:cubicBezTo>
                    <a:pt x="15610" y="17908"/>
                    <a:pt x="16015" y="18753"/>
                    <a:pt x="16753" y="19134"/>
                  </a:cubicBezTo>
                  <a:cubicBezTo>
                    <a:pt x="17092" y="19311"/>
                    <a:pt x="17473" y="19374"/>
                    <a:pt x="17861" y="19374"/>
                  </a:cubicBezTo>
                  <a:cubicBezTo>
                    <a:pt x="18127" y="19374"/>
                    <a:pt x="18397" y="19344"/>
                    <a:pt x="18658" y="19301"/>
                  </a:cubicBezTo>
                  <a:cubicBezTo>
                    <a:pt x="19408" y="19182"/>
                    <a:pt x="20218" y="18931"/>
                    <a:pt x="20599" y="18277"/>
                  </a:cubicBezTo>
                  <a:cubicBezTo>
                    <a:pt x="20908" y="17753"/>
                    <a:pt x="20861" y="17086"/>
                    <a:pt x="20813" y="16491"/>
                  </a:cubicBezTo>
                  <a:cubicBezTo>
                    <a:pt x="20492" y="12431"/>
                    <a:pt x="20444" y="8359"/>
                    <a:pt x="20694" y="4287"/>
                  </a:cubicBezTo>
                  <a:cubicBezTo>
                    <a:pt x="20742" y="3299"/>
                    <a:pt x="20789" y="2203"/>
                    <a:pt x="20134" y="1465"/>
                  </a:cubicBezTo>
                  <a:cubicBezTo>
                    <a:pt x="19872" y="1191"/>
                    <a:pt x="19551" y="977"/>
                    <a:pt x="19182" y="858"/>
                  </a:cubicBezTo>
                  <a:cubicBezTo>
                    <a:pt x="18932" y="763"/>
                    <a:pt x="18682" y="703"/>
                    <a:pt x="18420" y="667"/>
                  </a:cubicBezTo>
                  <a:cubicBezTo>
                    <a:pt x="18180" y="633"/>
                    <a:pt x="17939" y="616"/>
                    <a:pt x="17698" y="616"/>
                  </a:cubicBezTo>
                  <a:cubicBezTo>
                    <a:pt x="15677" y="616"/>
                    <a:pt x="13679" y="1788"/>
                    <a:pt x="12764" y="3596"/>
                  </a:cubicBezTo>
                  <a:cubicBezTo>
                    <a:pt x="11490" y="6097"/>
                    <a:pt x="12276" y="9180"/>
                    <a:pt x="11324" y="11800"/>
                  </a:cubicBezTo>
                  <a:cubicBezTo>
                    <a:pt x="11229" y="12062"/>
                    <a:pt x="11098" y="12347"/>
                    <a:pt x="10848" y="12466"/>
                  </a:cubicBezTo>
                  <a:cubicBezTo>
                    <a:pt x="10766" y="12507"/>
                    <a:pt x="10691" y="12526"/>
                    <a:pt x="10624" y="12526"/>
                  </a:cubicBezTo>
                  <a:cubicBezTo>
                    <a:pt x="9840" y="12526"/>
                    <a:pt x="9998" y="9979"/>
                    <a:pt x="9955" y="9573"/>
                  </a:cubicBezTo>
                  <a:lnTo>
                    <a:pt x="9407" y="3894"/>
                  </a:lnTo>
                  <a:cubicBezTo>
                    <a:pt x="9347" y="3263"/>
                    <a:pt x="9288" y="2620"/>
                    <a:pt x="8990" y="2072"/>
                  </a:cubicBezTo>
                  <a:cubicBezTo>
                    <a:pt x="8258" y="710"/>
                    <a:pt x="6218" y="1"/>
                    <a:pt x="4324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30;p59">
              <a:extLst>
                <a:ext uri="{FF2B5EF4-FFF2-40B4-BE49-F238E27FC236}">
                  <a16:creationId xmlns:a16="http://schemas.microsoft.com/office/drawing/2014/main" id="{7754CD0D-F331-4454-9E84-673697A2B184}"/>
                </a:ext>
              </a:extLst>
            </p:cNvPr>
            <p:cNvSpPr/>
            <p:nvPr/>
          </p:nvSpPr>
          <p:spPr>
            <a:xfrm>
              <a:off x="5150011" y="2667000"/>
              <a:ext cx="725097" cy="936700"/>
            </a:xfrm>
            <a:custGeom>
              <a:avLst/>
              <a:gdLst/>
              <a:ahLst/>
              <a:cxnLst/>
              <a:rect l="l" t="t" r="r" b="b"/>
              <a:pathLst>
                <a:path w="15074" h="19473" extrusionOk="0">
                  <a:moveTo>
                    <a:pt x="10639" y="1"/>
                  </a:moveTo>
                  <a:cubicBezTo>
                    <a:pt x="8699" y="1"/>
                    <a:pt x="6758" y="456"/>
                    <a:pt x="4810" y="456"/>
                  </a:cubicBezTo>
                  <a:cubicBezTo>
                    <a:pt x="4751" y="456"/>
                    <a:pt x="4691" y="455"/>
                    <a:pt x="4632" y="454"/>
                  </a:cubicBezTo>
                  <a:cubicBezTo>
                    <a:pt x="4289" y="451"/>
                    <a:pt x="3932" y="437"/>
                    <a:pt x="3575" y="437"/>
                  </a:cubicBezTo>
                  <a:cubicBezTo>
                    <a:pt x="2629" y="437"/>
                    <a:pt x="1688" y="535"/>
                    <a:pt x="1048" y="1192"/>
                  </a:cubicBezTo>
                  <a:cubicBezTo>
                    <a:pt x="667" y="1585"/>
                    <a:pt x="476" y="2121"/>
                    <a:pt x="321" y="2645"/>
                  </a:cubicBezTo>
                  <a:cubicBezTo>
                    <a:pt x="143" y="3264"/>
                    <a:pt x="0" y="3931"/>
                    <a:pt x="131" y="4562"/>
                  </a:cubicBezTo>
                  <a:cubicBezTo>
                    <a:pt x="341" y="5579"/>
                    <a:pt x="1097" y="5914"/>
                    <a:pt x="1934" y="5914"/>
                  </a:cubicBezTo>
                  <a:cubicBezTo>
                    <a:pt x="2283" y="5914"/>
                    <a:pt x="2645" y="5856"/>
                    <a:pt x="2988" y="5764"/>
                  </a:cubicBezTo>
                  <a:cubicBezTo>
                    <a:pt x="3266" y="5690"/>
                    <a:pt x="3505" y="5654"/>
                    <a:pt x="3710" y="5654"/>
                  </a:cubicBezTo>
                  <a:cubicBezTo>
                    <a:pt x="4611" y="5654"/>
                    <a:pt x="4831" y="6349"/>
                    <a:pt x="4608" y="7455"/>
                  </a:cubicBezTo>
                  <a:cubicBezTo>
                    <a:pt x="4417" y="8348"/>
                    <a:pt x="4453" y="9348"/>
                    <a:pt x="4405" y="10265"/>
                  </a:cubicBezTo>
                  <a:cubicBezTo>
                    <a:pt x="4262" y="12730"/>
                    <a:pt x="3750" y="15385"/>
                    <a:pt x="4334" y="17825"/>
                  </a:cubicBezTo>
                  <a:cubicBezTo>
                    <a:pt x="4621" y="19027"/>
                    <a:pt x="5578" y="19473"/>
                    <a:pt x="6624" y="19473"/>
                  </a:cubicBezTo>
                  <a:cubicBezTo>
                    <a:pt x="7443" y="19473"/>
                    <a:pt x="8317" y="19199"/>
                    <a:pt x="8965" y="18802"/>
                  </a:cubicBezTo>
                  <a:cubicBezTo>
                    <a:pt x="9406" y="18552"/>
                    <a:pt x="9739" y="18159"/>
                    <a:pt x="9906" y="17683"/>
                  </a:cubicBezTo>
                  <a:cubicBezTo>
                    <a:pt x="10466" y="15801"/>
                    <a:pt x="10144" y="13682"/>
                    <a:pt x="10108" y="11753"/>
                  </a:cubicBezTo>
                  <a:cubicBezTo>
                    <a:pt x="10073" y="9503"/>
                    <a:pt x="10085" y="7265"/>
                    <a:pt x="10144" y="5014"/>
                  </a:cubicBezTo>
                  <a:lnTo>
                    <a:pt x="10144" y="5014"/>
                  </a:lnTo>
                  <a:cubicBezTo>
                    <a:pt x="10137" y="5351"/>
                    <a:pt x="10419" y="5474"/>
                    <a:pt x="10829" y="5474"/>
                  </a:cubicBezTo>
                  <a:cubicBezTo>
                    <a:pt x="11796" y="5474"/>
                    <a:pt x="13472" y="4792"/>
                    <a:pt x="13740" y="4633"/>
                  </a:cubicBezTo>
                  <a:cubicBezTo>
                    <a:pt x="14418" y="4217"/>
                    <a:pt x="14990" y="3538"/>
                    <a:pt x="15026" y="2740"/>
                  </a:cubicBezTo>
                  <a:cubicBezTo>
                    <a:pt x="15073" y="1990"/>
                    <a:pt x="14633" y="1252"/>
                    <a:pt x="14014" y="811"/>
                  </a:cubicBezTo>
                  <a:cubicBezTo>
                    <a:pt x="13978" y="776"/>
                    <a:pt x="13930" y="752"/>
                    <a:pt x="13883" y="716"/>
                  </a:cubicBezTo>
                  <a:cubicBezTo>
                    <a:pt x="13287" y="335"/>
                    <a:pt x="12585" y="157"/>
                    <a:pt x="11894" y="73"/>
                  </a:cubicBezTo>
                  <a:cubicBezTo>
                    <a:pt x="11476" y="22"/>
                    <a:pt x="11057" y="1"/>
                    <a:pt x="1063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331;p59">
              <a:extLst>
                <a:ext uri="{FF2B5EF4-FFF2-40B4-BE49-F238E27FC236}">
                  <a16:creationId xmlns:a16="http://schemas.microsoft.com/office/drawing/2014/main" id="{64B24BC9-205B-4280-912C-2A6E24B64ED4}"/>
                </a:ext>
              </a:extLst>
            </p:cNvPr>
            <p:cNvSpPr/>
            <p:nvPr/>
          </p:nvSpPr>
          <p:spPr>
            <a:xfrm>
              <a:off x="5878463" y="2687684"/>
              <a:ext cx="809902" cy="911735"/>
            </a:xfrm>
            <a:custGeom>
              <a:avLst/>
              <a:gdLst/>
              <a:ahLst/>
              <a:cxnLst/>
              <a:rect l="l" t="t" r="r" b="b"/>
              <a:pathLst>
                <a:path w="16837" h="18954" extrusionOk="0">
                  <a:moveTo>
                    <a:pt x="13593" y="0"/>
                  </a:moveTo>
                  <a:cubicBezTo>
                    <a:pt x="13579" y="0"/>
                    <a:pt x="13564" y="0"/>
                    <a:pt x="13550" y="0"/>
                  </a:cubicBezTo>
                  <a:cubicBezTo>
                    <a:pt x="10693" y="48"/>
                    <a:pt x="10574" y="2179"/>
                    <a:pt x="11133" y="4430"/>
                  </a:cubicBezTo>
                  <a:cubicBezTo>
                    <a:pt x="11252" y="4965"/>
                    <a:pt x="11526" y="5918"/>
                    <a:pt x="11324" y="6454"/>
                  </a:cubicBezTo>
                  <a:cubicBezTo>
                    <a:pt x="11167" y="6856"/>
                    <a:pt x="10568" y="6942"/>
                    <a:pt x="9981" y="6942"/>
                  </a:cubicBezTo>
                  <a:cubicBezTo>
                    <a:pt x="9542" y="6942"/>
                    <a:pt x="9110" y="6894"/>
                    <a:pt x="8871" y="6894"/>
                  </a:cubicBezTo>
                  <a:cubicBezTo>
                    <a:pt x="8317" y="6902"/>
                    <a:pt x="7045" y="7651"/>
                    <a:pt x="6178" y="7651"/>
                  </a:cubicBezTo>
                  <a:cubicBezTo>
                    <a:pt x="5777" y="7651"/>
                    <a:pt x="5463" y="7492"/>
                    <a:pt x="5347" y="7025"/>
                  </a:cubicBezTo>
                  <a:cubicBezTo>
                    <a:pt x="5299" y="6751"/>
                    <a:pt x="5323" y="6466"/>
                    <a:pt x="5418" y="6204"/>
                  </a:cubicBezTo>
                  <a:cubicBezTo>
                    <a:pt x="5704" y="5108"/>
                    <a:pt x="6906" y="2334"/>
                    <a:pt x="5775" y="1334"/>
                  </a:cubicBezTo>
                  <a:cubicBezTo>
                    <a:pt x="5264" y="494"/>
                    <a:pt x="4464" y="90"/>
                    <a:pt x="3607" y="90"/>
                  </a:cubicBezTo>
                  <a:cubicBezTo>
                    <a:pt x="3128" y="90"/>
                    <a:pt x="2630" y="217"/>
                    <a:pt x="2156" y="465"/>
                  </a:cubicBezTo>
                  <a:cubicBezTo>
                    <a:pt x="1" y="1584"/>
                    <a:pt x="322" y="4846"/>
                    <a:pt x="441" y="6858"/>
                  </a:cubicBezTo>
                  <a:cubicBezTo>
                    <a:pt x="513" y="8073"/>
                    <a:pt x="656" y="9287"/>
                    <a:pt x="810" y="10502"/>
                  </a:cubicBezTo>
                  <a:cubicBezTo>
                    <a:pt x="977" y="11907"/>
                    <a:pt x="763" y="13324"/>
                    <a:pt x="656" y="14728"/>
                  </a:cubicBezTo>
                  <a:cubicBezTo>
                    <a:pt x="572" y="15919"/>
                    <a:pt x="537" y="17217"/>
                    <a:pt x="1441" y="18110"/>
                  </a:cubicBezTo>
                  <a:cubicBezTo>
                    <a:pt x="1998" y="18666"/>
                    <a:pt x="2966" y="18954"/>
                    <a:pt x="3833" y="18954"/>
                  </a:cubicBezTo>
                  <a:cubicBezTo>
                    <a:pt x="4135" y="18954"/>
                    <a:pt x="4424" y="18919"/>
                    <a:pt x="4680" y="18848"/>
                  </a:cubicBezTo>
                  <a:cubicBezTo>
                    <a:pt x="6347" y="18408"/>
                    <a:pt x="6311" y="16407"/>
                    <a:pt x="6240" y="15026"/>
                  </a:cubicBezTo>
                  <a:cubicBezTo>
                    <a:pt x="6144" y="13050"/>
                    <a:pt x="5216" y="11157"/>
                    <a:pt x="7978" y="10930"/>
                  </a:cubicBezTo>
                  <a:cubicBezTo>
                    <a:pt x="8340" y="10899"/>
                    <a:pt x="9170" y="10765"/>
                    <a:pt x="9923" y="10765"/>
                  </a:cubicBezTo>
                  <a:cubicBezTo>
                    <a:pt x="10582" y="10765"/>
                    <a:pt x="11182" y="10867"/>
                    <a:pt x="11359" y="11228"/>
                  </a:cubicBezTo>
                  <a:cubicBezTo>
                    <a:pt x="11502" y="11526"/>
                    <a:pt x="11455" y="11871"/>
                    <a:pt x="11395" y="12192"/>
                  </a:cubicBezTo>
                  <a:cubicBezTo>
                    <a:pt x="11002" y="14312"/>
                    <a:pt x="9859" y="17931"/>
                    <a:pt x="12883" y="18622"/>
                  </a:cubicBezTo>
                  <a:cubicBezTo>
                    <a:pt x="13194" y="18687"/>
                    <a:pt x="13732" y="18758"/>
                    <a:pt x="14275" y="18758"/>
                  </a:cubicBezTo>
                  <a:cubicBezTo>
                    <a:pt x="14918" y="18758"/>
                    <a:pt x="15569" y="18659"/>
                    <a:pt x="15860" y="18336"/>
                  </a:cubicBezTo>
                  <a:cubicBezTo>
                    <a:pt x="15979" y="18181"/>
                    <a:pt x="16062" y="18015"/>
                    <a:pt x="16110" y="17848"/>
                  </a:cubicBezTo>
                  <a:cubicBezTo>
                    <a:pt x="16836" y="15633"/>
                    <a:pt x="16372" y="13324"/>
                    <a:pt x="16241" y="11061"/>
                  </a:cubicBezTo>
                  <a:cubicBezTo>
                    <a:pt x="16181" y="10216"/>
                    <a:pt x="16158" y="9383"/>
                    <a:pt x="16181" y="8549"/>
                  </a:cubicBezTo>
                  <a:cubicBezTo>
                    <a:pt x="16217" y="6287"/>
                    <a:pt x="16824" y="4108"/>
                    <a:pt x="16515" y="1834"/>
                  </a:cubicBezTo>
                  <a:cubicBezTo>
                    <a:pt x="16338" y="481"/>
                    <a:pt x="14768" y="0"/>
                    <a:pt x="13593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32;p59">
              <a:extLst>
                <a:ext uri="{FF2B5EF4-FFF2-40B4-BE49-F238E27FC236}">
                  <a16:creationId xmlns:a16="http://schemas.microsoft.com/office/drawing/2014/main" id="{5CED66AE-2F8A-43D1-AC78-CBFB61D9A857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33;p59">
              <a:extLst>
                <a:ext uri="{FF2B5EF4-FFF2-40B4-BE49-F238E27FC236}">
                  <a16:creationId xmlns:a16="http://schemas.microsoft.com/office/drawing/2014/main" id="{2FE2A122-E577-46A9-8864-C581B2584ECC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34;p59">
              <a:extLst>
                <a:ext uri="{FF2B5EF4-FFF2-40B4-BE49-F238E27FC236}">
                  <a16:creationId xmlns:a16="http://schemas.microsoft.com/office/drawing/2014/main" id="{CCC0FA89-69CC-4ADE-9D25-B0E598F7357D}"/>
                </a:ext>
              </a:extLst>
            </p:cNvPr>
            <p:cNvSpPr/>
            <p:nvPr/>
          </p:nvSpPr>
          <p:spPr>
            <a:xfrm>
              <a:off x="5150011" y="2691099"/>
              <a:ext cx="430710" cy="912601"/>
            </a:xfrm>
            <a:custGeom>
              <a:avLst/>
              <a:gdLst/>
              <a:ahLst/>
              <a:cxnLst/>
              <a:rect l="l" t="t" r="r" b="b"/>
              <a:pathLst>
                <a:path w="8954" h="18972" extrusionOk="0">
                  <a:moveTo>
                    <a:pt x="2477" y="1"/>
                  </a:moveTo>
                  <a:lnTo>
                    <a:pt x="2477" y="1"/>
                  </a:lnTo>
                  <a:cubicBezTo>
                    <a:pt x="1941" y="72"/>
                    <a:pt x="1441" y="310"/>
                    <a:pt x="1048" y="691"/>
                  </a:cubicBezTo>
                  <a:cubicBezTo>
                    <a:pt x="667" y="1084"/>
                    <a:pt x="476" y="1620"/>
                    <a:pt x="321" y="2144"/>
                  </a:cubicBezTo>
                  <a:cubicBezTo>
                    <a:pt x="143" y="2763"/>
                    <a:pt x="0" y="3418"/>
                    <a:pt x="131" y="4061"/>
                  </a:cubicBezTo>
                  <a:cubicBezTo>
                    <a:pt x="340" y="5072"/>
                    <a:pt x="1088" y="5408"/>
                    <a:pt x="1919" y="5408"/>
                  </a:cubicBezTo>
                  <a:cubicBezTo>
                    <a:pt x="2272" y="5408"/>
                    <a:pt x="2640" y="5348"/>
                    <a:pt x="2988" y="5252"/>
                  </a:cubicBezTo>
                  <a:cubicBezTo>
                    <a:pt x="3260" y="5180"/>
                    <a:pt x="3496" y="5146"/>
                    <a:pt x="3697" y="5146"/>
                  </a:cubicBezTo>
                  <a:cubicBezTo>
                    <a:pt x="4609" y="5146"/>
                    <a:pt x="4832" y="5843"/>
                    <a:pt x="4608" y="6954"/>
                  </a:cubicBezTo>
                  <a:cubicBezTo>
                    <a:pt x="4429" y="7847"/>
                    <a:pt x="4465" y="8847"/>
                    <a:pt x="4405" y="9764"/>
                  </a:cubicBezTo>
                  <a:cubicBezTo>
                    <a:pt x="4262" y="12229"/>
                    <a:pt x="3750" y="14884"/>
                    <a:pt x="4334" y="17324"/>
                  </a:cubicBezTo>
                  <a:cubicBezTo>
                    <a:pt x="4614" y="18526"/>
                    <a:pt x="5569" y="18972"/>
                    <a:pt x="6613" y="18972"/>
                  </a:cubicBezTo>
                  <a:cubicBezTo>
                    <a:pt x="7431" y="18972"/>
                    <a:pt x="8305" y="18698"/>
                    <a:pt x="8954" y="18301"/>
                  </a:cubicBezTo>
                  <a:cubicBezTo>
                    <a:pt x="8346" y="18063"/>
                    <a:pt x="7811" y="17741"/>
                    <a:pt x="7441" y="17194"/>
                  </a:cubicBezTo>
                  <a:cubicBezTo>
                    <a:pt x="7156" y="16765"/>
                    <a:pt x="7037" y="16253"/>
                    <a:pt x="6929" y="15753"/>
                  </a:cubicBezTo>
                  <a:cubicBezTo>
                    <a:pt x="6298" y="12800"/>
                    <a:pt x="6239" y="9764"/>
                    <a:pt x="6751" y="6787"/>
                  </a:cubicBezTo>
                  <a:cubicBezTo>
                    <a:pt x="6941" y="5680"/>
                    <a:pt x="7156" y="4371"/>
                    <a:pt x="6370" y="3549"/>
                  </a:cubicBezTo>
                  <a:cubicBezTo>
                    <a:pt x="5453" y="2585"/>
                    <a:pt x="3786" y="2989"/>
                    <a:pt x="2596" y="2382"/>
                  </a:cubicBezTo>
                  <a:cubicBezTo>
                    <a:pt x="2405" y="2299"/>
                    <a:pt x="2250" y="2156"/>
                    <a:pt x="2143" y="1977"/>
                  </a:cubicBezTo>
                  <a:cubicBezTo>
                    <a:pt x="2084" y="1787"/>
                    <a:pt x="2072" y="1573"/>
                    <a:pt x="2119" y="1382"/>
                  </a:cubicBezTo>
                  <a:cubicBezTo>
                    <a:pt x="2203" y="918"/>
                    <a:pt x="2322" y="453"/>
                    <a:pt x="2477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35;p59">
              <a:extLst>
                <a:ext uri="{FF2B5EF4-FFF2-40B4-BE49-F238E27FC236}">
                  <a16:creationId xmlns:a16="http://schemas.microsoft.com/office/drawing/2014/main" id="{372CCAB8-B708-48C1-B712-F7532B816D84}"/>
                </a:ext>
              </a:extLst>
            </p:cNvPr>
            <p:cNvSpPr/>
            <p:nvPr/>
          </p:nvSpPr>
          <p:spPr>
            <a:xfrm>
              <a:off x="3709608" y="3302759"/>
              <a:ext cx="3511" cy="110010"/>
            </a:xfrm>
            <a:custGeom>
              <a:avLst/>
              <a:gdLst/>
              <a:ahLst/>
              <a:cxnLst/>
              <a:rect l="l" t="t" r="r" b="b"/>
              <a:pathLst>
                <a:path w="73" h="2287" extrusionOk="0">
                  <a:moveTo>
                    <a:pt x="13" y="1"/>
                  </a:moveTo>
                  <a:cubicBezTo>
                    <a:pt x="13" y="763"/>
                    <a:pt x="1" y="1525"/>
                    <a:pt x="48" y="2287"/>
                  </a:cubicBezTo>
                  <a:cubicBezTo>
                    <a:pt x="72" y="1525"/>
                    <a:pt x="48" y="763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36;p59">
              <a:extLst>
                <a:ext uri="{FF2B5EF4-FFF2-40B4-BE49-F238E27FC236}">
                  <a16:creationId xmlns:a16="http://schemas.microsoft.com/office/drawing/2014/main" id="{D97E0658-2579-4C7C-8596-84ED033DAF2A}"/>
                </a:ext>
              </a:extLst>
            </p:cNvPr>
            <p:cNvSpPr/>
            <p:nvPr/>
          </p:nvSpPr>
          <p:spPr>
            <a:xfrm>
              <a:off x="3391175" y="2672243"/>
              <a:ext cx="212565" cy="921548"/>
            </a:xfrm>
            <a:custGeom>
              <a:avLst/>
              <a:gdLst/>
              <a:ahLst/>
              <a:cxnLst/>
              <a:rect l="l" t="t" r="r" b="b"/>
              <a:pathLst>
                <a:path w="4419" h="19158" extrusionOk="0">
                  <a:moveTo>
                    <a:pt x="3323" y="0"/>
                  </a:moveTo>
                  <a:cubicBezTo>
                    <a:pt x="2525" y="119"/>
                    <a:pt x="1811" y="381"/>
                    <a:pt x="1299" y="786"/>
                  </a:cubicBezTo>
                  <a:cubicBezTo>
                    <a:pt x="1" y="1822"/>
                    <a:pt x="656" y="4179"/>
                    <a:pt x="751" y="5560"/>
                  </a:cubicBezTo>
                  <a:cubicBezTo>
                    <a:pt x="965" y="8882"/>
                    <a:pt x="1144" y="12192"/>
                    <a:pt x="1084" y="15538"/>
                  </a:cubicBezTo>
                  <a:cubicBezTo>
                    <a:pt x="1061" y="17264"/>
                    <a:pt x="1144" y="18883"/>
                    <a:pt x="3204" y="19110"/>
                  </a:cubicBezTo>
                  <a:cubicBezTo>
                    <a:pt x="3474" y="19141"/>
                    <a:pt x="3743" y="19157"/>
                    <a:pt x="4013" y="19157"/>
                  </a:cubicBezTo>
                  <a:cubicBezTo>
                    <a:pt x="4148" y="19157"/>
                    <a:pt x="4283" y="19153"/>
                    <a:pt x="4418" y="19145"/>
                  </a:cubicBezTo>
                  <a:cubicBezTo>
                    <a:pt x="4216" y="19014"/>
                    <a:pt x="4049" y="18848"/>
                    <a:pt x="3906" y="18657"/>
                  </a:cubicBezTo>
                  <a:cubicBezTo>
                    <a:pt x="3442" y="17990"/>
                    <a:pt x="3311" y="17145"/>
                    <a:pt x="3204" y="16335"/>
                  </a:cubicBezTo>
                  <a:cubicBezTo>
                    <a:pt x="2977" y="14680"/>
                    <a:pt x="2751" y="13014"/>
                    <a:pt x="2525" y="11347"/>
                  </a:cubicBezTo>
                  <a:cubicBezTo>
                    <a:pt x="2227" y="9215"/>
                    <a:pt x="1942" y="7072"/>
                    <a:pt x="2061" y="4929"/>
                  </a:cubicBezTo>
                  <a:cubicBezTo>
                    <a:pt x="2156" y="3227"/>
                    <a:pt x="2537" y="1500"/>
                    <a:pt x="3323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37;p59">
              <a:extLst>
                <a:ext uri="{FF2B5EF4-FFF2-40B4-BE49-F238E27FC236}">
                  <a16:creationId xmlns:a16="http://schemas.microsoft.com/office/drawing/2014/main" id="{EB33ABF4-95FA-4573-949D-257428B1AF6C}"/>
                </a:ext>
              </a:extLst>
            </p:cNvPr>
            <p:cNvSpPr/>
            <p:nvPr/>
          </p:nvSpPr>
          <p:spPr>
            <a:xfrm>
              <a:off x="3715332" y="2955706"/>
              <a:ext cx="332244" cy="641976"/>
            </a:xfrm>
            <a:custGeom>
              <a:avLst/>
              <a:gdLst/>
              <a:ahLst/>
              <a:cxnLst/>
              <a:rect l="l" t="t" r="r" b="b"/>
              <a:pathLst>
                <a:path w="6907" h="13346" extrusionOk="0">
                  <a:moveTo>
                    <a:pt x="13" y="1"/>
                  </a:moveTo>
                  <a:lnTo>
                    <a:pt x="1" y="989"/>
                  </a:lnTo>
                  <a:cubicBezTo>
                    <a:pt x="275" y="1525"/>
                    <a:pt x="370" y="2156"/>
                    <a:pt x="453" y="2739"/>
                  </a:cubicBezTo>
                  <a:cubicBezTo>
                    <a:pt x="632" y="4049"/>
                    <a:pt x="489" y="5406"/>
                    <a:pt x="691" y="6716"/>
                  </a:cubicBezTo>
                  <a:cubicBezTo>
                    <a:pt x="977" y="8514"/>
                    <a:pt x="858" y="10871"/>
                    <a:pt x="2156" y="12300"/>
                  </a:cubicBezTo>
                  <a:cubicBezTo>
                    <a:pt x="2754" y="12970"/>
                    <a:pt x="3694" y="13346"/>
                    <a:pt x="4615" y="13346"/>
                  </a:cubicBezTo>
                  <a:cubicBezTo>
                    <a:pt x="5068" y="13346"/>
                    <a:pt x="5517" y="13254"/>
                    <a:pt x="5918" y="13062"/>
                  </a:cubicBezTo>
                  <a:cubicBezTo>
                    <a:pt x="6371" y="12836"/>
                    <a:pt x="6716" y="12455"/>
                    <a:pt x="6906" y="12002"/>
                  </a:cubicBezTo>
                  <a:lnTo>
                    <a:pt x="6906" y="12002"/>
                  </a:lnTo>
                  <a:cubicBezTo>
                    <a:pt x="6732" y="12037"/>
                    <a:pt x="6551" y="12059"/>
                    <a:pt x="6374" y="12059"/>
                  </a:cubicBezTo>
                  <a:cubicBezTo>
                    <a:pt x="6309" y="12059"/>
                    <a:pt x="6244" y="12056"/>
                    <a:pt x="6180" y="12050"/>
                  </a:cubicBezTo>
                  <a:cubicBezTo>
                    <a:pt x="4025" y="11847"/>
                    <a:pt x="2608" y="9668"/>
                    <a:pt x="2108" y="7549"/>
                  </a:cubicBezTo>
                  <a:cubicBezTo>
                    <a:pt x="1608" y="5442"/>
                    <a:pt x="1715" y="3215"/>
                    <a:pt x="965" y="1191"/>
                  </a:cubicBezTo>
                  <a:cubicBezTo>
                    <a:pt x="787" y="691"/>
                    <a:pt x="513" y="179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38;p59">
              <a:extLst>
                <a:ext uri="{FF2B5EF4-FFF2-40B4-BE49-F238E27FC236}">
                  <a16:creationId xmlns:a16="http://schemas.microsoft.com/office/drawing/2014/main" id="{C8366E8C-9763-4D31-A327-E7944E949B4F}"/>
                </a:ext>
              </a:extLst>
            </p:cNvPr>
            <p:cNvSpPr/>
            <p:nvPr/>
          </p:nvSpPr>
          <p:spPr>
            <a:xfrm>
              <a:off x="4134586" y="2987068"/>
              <a:ext cx="146665" cy="614221"/>
            </a:xfrm>
            <a:custGeom>
              <a:avLst/>
              <a:gdLst/>
              <a:ahLst/>
              <a:cxnLst/>
              <a:rect l="l" t="t" r="r" b="b"/>
              <a:pathLst>
                <a:path w="3049" h="12769" extrusionOk="0">
                  <a:moveTo>
                    <a:pt x="780" y="0"/>
                  </a:moveTo>
                  <a:cubicBezTo>
                    <a:pt x="731" y="0"/>
                    <a:pt x="681" y="9"/>
                    <a:pt x="631" y="27"/>
                  </a:cubicBezTo>
                  <a:cubicBezTo>
                    <a:pt x="536" y="51"/>
                    <a:pt x="465" y="111"/>
                    <a:pt x="405" y="182"/>
                  </a:cubicBezTo>
                  <a:cubicBezTo>
                    <a:pt x="572" y="230"/>
                    <a:pt x="703" y="337"/>
                    <a:pt x="786" y="492"/>
                  </a:cubicBezTo>
                  <a:cubicBezTo>
                    <a:pt x="1036" y="956"/>
                    <a:pt x="1048" y="1516"/>
                    <a:pt x="1024" y="2051"/>
                  </a:cubicBezTo>
                  <a:cubicBezTo>
                    <a:pt x="965" y="4052"/>
                    <a:pt x="727" y="6040"/>
                    <a:pt x="346" y="8016"/>
                  </a:cubicBezTo>
                  <a:cubicBezTo>
                    <a:pt x="191" y="8826"/>
                    <a:pt x="0" y="9647"/>
                    <a:pt x="84" y="10481"/>
                  </a:cubicBezTo>
                  <a:cubicBezTo>
                    <a:pt x="167" y="11302"/>
                    <a:pt x="560" y="12148"/>
                    <a:pt x="1298" y="12529"/>
                  </a:cubicBezTo>
                  <a:cubicBezTo>
                    <a:pt x="1643" y="12705"/>
                    <a:pt x="2023" y="12768"/>
                    <a:pt x="2409" y="12768"/>
                  </a:cubicBezTo>
                  <a:cubicBezTo>
                    <a:pt x="2622" y="12768"/>
                    <a:pt x="2837" y="12749"/>
                    <a:pt x="3048" y="12719"/>
                  </a:cubicBezTo>
                  <a:cubicBezTo>
                    <a:pt x="1655" y="11136"/>
                    <a:pt x="1500" y="8707"/>
                    <a:pt x="1774" y="6552"/>
                  </a:cubicBezTo>
                  <a:cubicBezTo>
                    <a:pt x="2048" y="4504"/>
                    <a:pt x="2548" y="2242"/>
                    <a:pt x="1453" y="492"/>
                  </a:cubicBezTo>
                  <a:cubicBezTo>
                    <a:pt x="1292" y="250"/>
                    <a:pt x="1046" y="0"/>
                    <a:pt x="780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39;p59">
              <a:extLst>
                <a:ext uri="{FF2B5EF4-FFF2-40B4-BE49-F238E27FC236}">
                  <a16:creationId xmlns:a16="http://schemas.microsoft.com/office/drawing/2014/main" id="{54880406-E196-4274-A592-59CFB1886515}"/>
                </a:ext>
              </a:extLst>
            </p:cNvPr>
            <p:cNvSpPr/>
            <p:nvPr/>
          </p:nvSpPr>
          <p:spPr>
            <a:xfrm>
              <a:off x="4391160" y="2690666"/>
              <a:ext cx="813846" cy="932178"/>
            </a:xfrm>
            <a:custGeom>
              <a:avLst/>
              <a:gdLst/>
              <a:ahLst/>
              <a:cxnLst/>
              <a:rect l="l" t="t" r="r" b="b"/>
              <a:pathLst>
                <a:path w="16919" h="19379" extrusionOk="0">
                  <a:moveTo>
                    <a:pt x="9153" y="0"/>
                  </a:moveTo>
                  <a:cubicBezTo>
                    <a:pt x="8292" y="0"/>
                    <a:pt x="7416" y="237"/>
                    <a:pt x="6894" y="855"/>
                  </a:cubicBezTo>
                  <a:cubicBezTo>
                    <a:pt x="5858" y="2117"/>
                    <a:pt x="5394" y="3796"/>
                    <a:pt x="4775" y="5272"/>
                  </a:cubicBezTo>
                  <a:cubicBezTo>
                    <a:pt x="3870" y="7451"/>
                    <a:pt x="3143" y="9702"/>
                    <a:pt x="2393" y="11940"/>
                  </a:cubicBezTo>
                  <a:cubicBezTo>
                    <a:pt x="1858" y="13512"/>
                    <a:pt x="0" y="16643"/>
                    <a:pt x="869" y="18286"/>
                  </a:cubicBezTo>
                  <a:cubicBezTo>
                    <a:pt x="1293" y="19067"/>
                    <a:pt x="2102" y="19378"/>
                    <a:pt x="2972" y="19378"/>
                  </a:cubicBezTo>
                  <a:cubicBezTo>
                    <a:pt x="4105" y="19378"/>
                    <a:pt x="5344" y="18850"/>
                    <a:pt x="5977" y="18143"/>
                  </a:cubicBezTo>
                  <a:cubicBezTo>
                    <a:pt x="6561" y="17500"/>
                    <a:pt x="6953" y="16583"/>
                    <a:pt x="7763" y="16167"/>
                  </a:cubicBezTo>
                  <a:cubicBezTo>
                    <a:pt x="8317" y="15890"/>
                    <a:pt x="9567" y="15560"/>
                    <a:pt x="10655" y="15560"/>
                  </a:cubicBezTo>
                  <a:cubicBezTo>
                    <a:pt x="11438" y="15560"/>
                    <a:pt x="12136" y="15731"/>
                    <a:pt x="12430" y="16214"/>
                  </a:cubicBezTo>
                  <a:cubicBezTo>
                    <a:pt x="12942" y="17060"/>
                    <a:pt x="12835" y="18167"/>
                    <a:pt x="13835" y="18655"/>
                  </a:cubicBezTo>
                  <a:cubicBezTo>
                    <a:pt x="14145" y="18810"/>
                    <a:pt x="14645" y="18890"/>
                    <a:pt x="15203" y="18890"/>
                  </a:cubicBezTo>
                  <a:cubicBezTo>
                    <a:pt x="15761" y="18890"/>
                    <a:pt x="16377" y="18810"/>
                    <a:pt x="16919" y="18643"/>
                  </a:cubicBezTo>
                  <a:cubicBezTo>
                    <a:pt x="15895" y="18453"/>
                    <a:pt x="15002" y="17845"/>
                    <a:pt x="14454" y="16952"/>
                  </a:cubicBezTo>
                  <a:cubicBezTo>
                    <a:pt x="14109" y="16369"/>
                    <a:pt x="13931" y="15690"/>
                    <a:pt x="13526" y="15143"/>
                  </a:cubicBezTo>
                  <a:cubicBezTo>
                    <a:pt x="12936" y="14354"/>
                    <a:pt x="11957" y="13997"/>
                    <a:pt x="10964" y="13997"/>
                  </a:cubicBezTo>
                  <a:cubicBezTo>
                    <a:pt x="10473" y="13997"/>
                    <a:pt x="9978" y="14084"/>
                    <a:pt x="9525" y="14250"/>
                  </a:cubicBezTo>
                  <a:cubicBezTo>
                    <a:pt x="8144" y="14738"/>
                    <a:pt x="7049" y="15798"/>
                    <a:pt x="6001" y="16822"/>
                  </a:cubicBezTo>
                  <a:cubicBezTo>
                    <a:pt x="5505" y="17306"/>
                    <a:pt x="4907" y="17832"/>
                    <a:pt x="4236" y="17832"/>
                  </a:cubicBezTo>
                  <a:cubicBezTo>
                    <a:pt x="4182" y="17832"/>
                    <a:pt x="4127" y="17829"/>
                    <a:pt x="4072" y="17822"/>
                  </a:cubicBezTo>
                  <a:cubicBezTo>
                    <a:pt x="3322" y="17726"/>
                    <a:pt x="2822" y="16988"/>
                    <a:pt x="2739" y="16250"/>
                  </a:cubicBezTo>
                  <a:cubicBezTo>
                    <a:pt x="2667" y="15500"/>
                    <a:pt x="2917" y="14774"/>
                    <a:pt x="3179" y="14083"/>
                  </a:cubicBezTo>
                  <a:cubicBezTo>
                    <a:pt x="4965" y="9273"/>
                    <a:pt x="7192" y="4630"/>
                    <a:pt x="9454" y="10"/>
                  </a:cubicBezTo>
                  <a:cubicBezTo>
                    <a:pt x="9354" y="4"/>
                    <a:pt x="9254" y="0"/>
                    <a:pt x="9153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40;p59">
              <a:extLst>
                <a:ext uri="{FF2B5EF4-FFF2-40B4-BE49-F238E27FC236}">
                  <a16:creationId xmlns:a16="http://schemas.microsoft.com/office/drawing/2014/main" id="{DA308263-5807-46B8-9C98-1D176D1C2D15}"/>
                </a:ext>
              </a:extLst>
            </p:cNvPr>
            <p:cNvSpPr/>
            <p:nvPr/>
          </p:nvSpPr>
          <p:spPr>
            <a:xfrm>
              <a:off x="5879040" y="2699132"/>
              <a:ext cx="301314" cy="900286"/>
            </a:xfrm>
            <a:custGeom>
              <a:avLst/>
              <a:gdLst/>
              <a:ahLst/>
              <a:cxnLst/>
              <a:rect l="l" t="t" r="r" b="b"/>
              <a:pathLst>
                <a:path w="6264" h="18716" extrusionOk="0">
                  <a:moveTo>
                    <a:pt x="2715" y="1"/>
                  </a:moveTo>
                  <a:lnTo>
                    <a:pt x="2715" y="1"/>
                  </a:lnTo>
                  <a:cubicBezTo>
                    <a:pt x="2513" y="60"/>
                    <a:pt x="2334" y="132"/>
                    <a:pt x="2156" y="227"/>
                  </a:cubicBezTo>
                  <a:cubicBezTo>
                    <a:pt x="1" y="1346"/>
                    <a:pt x="310" y="4608"/>
                    <a:pt x="429" y="6632"/>
                  </a:cubicBezTo>
                  <a:cubicBezTo>
                    <a:pt x="501" y="7847"/>
                    <a:pt x="644" y="9061"/>
                    <a:pt x="798" y="10264"/>
                  </a:cubicBezTo>
                  <a:cubicBezTo>
                    <a:pt x="965" y="11681"/>
                    <a:pt x="751" y="13097"/>
                    <a:pt x="644" y="14502"/>
                  </a:cubicBezTo>
                  <a:cubicBezTo>
                    <a:pt x="548" y="15669"/>
                    <a:pt x="525" y="16979"/>
                    <a:pt x="1429" y="17872"/>
                  </a:cubicBezTo>
                  <a:cubicBezTo>
                    <a:pt x="1977" y="18428"/>
                    <a:pt x="2943" y="18716"/>
                    <a:pt x="3814" y="18716"/>
                  </a:cubicBezTo>
                  <a:cubicBezTo>
                    <a:pt x="4117" y="18716"/>
                    <a:pt x="4409" y="18681"/>
                    <a:pt x="4668" y="18610"/>
                  </a:cubicBezTo>
                  <a:cubicBezTo>
                    <a:pt x="6109" y="18217"/>
                    <a:pt x="6263" y="16657"/>
                    <a:pt x="6240" y="15360"/>
                  </a:cubicBezTo>
                  <a:lnTo>
                    <a:pt x="6240" y="15360"/>
                  </a:lnTo>
                  <a:cubicBezTo>
                    <a:pt x="6228" y="15443"/>
                    <a:pt x="6192" y="15538"/>
                    <a:pt x="6156" y="15622"/>
                  </a:cubicBezTo>
                  <a:cubicBezTo>
                    <a:pt x="5926" y="16241"/>
                    <a:pt x="5269" y="16728"/>
                    <a:pt x="4649" y="16728"/>
                  </a:cubicBezTo>
                  <a:cubicBezTo>
                    <a:pt x="4434" y="16728"/>
                    <a:pt x="4224" y="16670"/>
                    <a:pt x="4037" y="16538"/>
                  </a:cubicBezTo>
                  <a:cubicBezTo>
                    <a:pt x="3858" y="16384"/>
                    <a:pt x="3704" y="16205"/>
                    <a:pt x="3584" y="15991"/>
                  </a:cubicBezTo>
                  <a:cubicBezTo>
                    <a:pt x="2870" y="14848"/>
                    <a:pt x="2572" y="13502"/>
                    <a:pt x="2358" y="12169"/>
                  </a:cubicBezTo>
                  <a:cubicBezTo>
                    <a:pt x="1668" y="8133"/>
                    <a:pt x="1608" y="3930"/>
                    <a:pt x="2715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41;p59">
              <a:extLst>
                <a:ext uri="{FF2B5EF4-FFF2-40B4-BE49-F238E27FC236}">
                  <a16:creationId xmlns:a16="http://schemas.microsoft.com/office/drawing/2014/main" id="{74D50804-B62F-4A53-8146-7374F4D8211F}"/>
                </a:ext>
              </a:extLst>
            </p:cNvPr>
            <p:cNvSpPr/>
            <p:nvPr/>
          </p:nvSpPr>
          <p:spPr>
            <a:xfrm>
              <a:off x="6168275" y="3133586"/>
              <a:ext cx="376883" cy="452741"/>
            </a:xfrm>
            <a:custGeom>
              <a:avLst/>
              <a:gdLst/>
              <a:ahLst/>
              <a:cxnLst/>
              <a:rect l="l" t="t" r="r" b="b"/>
              <a:pathLst>
                <a:path w="7835" h="9412" extrusionOk="0">
                  <a:moveTo>
                    <a:pt x="4721" y="1"/>
                  </a:moveTo>
                  <a:cubicBezTo>
                    <a:pt x="3771" y="1"/>
                    <a:pt x="2829" y="80"/>
                    <a:pt x="1929" y="375"/>
                  </a:cubicBezTo>
                  <a:cubicBezTo>
                    <a:pt x="1346" y="577"/>
                    <a:pt x="762" y="875"/>
                    <a:pt x="417" y="1375"/>
                  </a:cubicBezTo>
                  <a:cubicBezTo>
                    <a:pt x="96" y="1839"/>
                    <a:pt x="0" y="2399"/>
                    <a:pt x="24" y="2970"/>
                  </a:cubicBezTo>
                  <a:cubicBezTo>
                    <a:pt x="143" y="2268"/>
                    <a:pt x="619" y="1768"/>
                    <a:pt x="1953" y="1660"/>
                  </a:cubicBezTo>
                  <a:cubicBezTo>
                    <a:pt x="2317" y="1628"/>
                    <a:pt x="3153" y="1490"/>
                    <a:pt x="3908" y="1490"/>
                  </a:cubicBezTo>
                  <a:cubicBezTo>
                    <a:pt x="4560" y="1490"/>
                    <a:pt x="5151" y="1594"/>
                    <a:pt x="5322" y="1958"/>
                  </a:cubicBezTo>
                  <a:cubicBezTo>
                    <a:pt x="5477" y="2256"/>
                    <a:pt x="5430" y="2601"/>
                    <a:pt x="5370" y="2922"/>
                  </a:cubicBezTo>
                  <a:cubicBezTo>
                    <a:pt x="4965" y="5042"/>
                    <a:pt x="3834" y="8649"/>
                    <a:pt x="6858" y="9340"/>
                  </a:cubicBezTo>
                  <a:cubicBezTo>
                    <a:pt x="6965" y="9364"/>
                    <a:pt x="7096" y="9388"/>
                    <a:pt x="7251" y="9411"/>
                  </a:cubicBezTo>
                  <a:cubicBezTo>
                    <a:pt x="6704" y="8292"/>
                    <a:pt x="6489" y="7042"/>
                    <a:pt x="6644" y="5816"/>
                  </a:cubicBezTo>
                  <a:cubicBezTo>
                    <a:pt x="6882" y="4065"/>
                    <a:pt x="7835" y="2280"/>
                    <a:pt x="7216" y="625"/>
                  </a:cubicBezTo>
                  <a:cubicBezTo>
                    <a:pt x="7168" y="446"/>
                    <a:pt x="7061" y="291"/>
                    <a:pt x="6918" y="184"/>
                  </a:cubicBezTo>
                  <a:cubicBezTo>
                    <a:pt x="6768" y="98"/>
                    <a:pt x="6589" y="51"/>
                    <a:pt x="6416" y="51"/>
                  </a:cubicBezTo>
                  <a:cubicBezTo>
                    <a:pt x="6397" y="51"/>
                    <a:pt x="6378" y="52"/>
                    <a:pt x="6358" y="53"/>
                  </a:cubicBezTo>
                  <a:cubicBezTo>
                    <a:pt x="5815" y="27"/>
                    <a:pt x="5267" y="1"/>
                    <a:pt x="4721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548;p38">
            <a:extLst>
              <a:ext uri="{FF2B5EF4-FFF2-40B4-BE49-F238E27FC236}">
                <a16:creationId xmlns:a16="http://schemas.microsoft.com/office/drawing/2014/main" id="{C5A43586-C652-4CF0-9AE2-D110423B3E90}"/>
              </a:ext>
            </a:extLst>
          </p:cNvPr>
          <p:cNvGrpSpPr/>
          <p:nvPr/>
        </p:nvGrpSpPr>
        <p:grpSpPr>
          <a:xfrm>
            <a:off x="4253456" y="4044171"/>
            <a:ext cx="1539126" cy="940127"/>
            <a:chOff x="3097975" y="807826"/>
            <a:chExt cx="2943183" cy="1556699"/>
          </a:xfrm>
        </p:grpSpPr>
        <p:grpSp>
          <p:nvGrpSpPr>
            <p:cNvPr id="97" name="Google Shape;549;p38">
              <a:extLst>
                <a:ext uri="{FF2B5EF4-FFF2-40B4-BE49-F238E27FC236}">
                  <a16:creationId xmlns:a16="http://schemas.microsoft.com/office/drawing/2014/main" id="{6FBE3309-B662-496C-A7BC-87739C9FD7BE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130" name="Google Shape;550;p38">
                <a:extLst>
                  <a:ext uri="{FF2B5EF4-FFF2-40B4-BE49-F238E27FC236}">
                    <a16:creationId xmlns:a16="http://schemas.microsoft.com/office/drawing/2014/main" id="{7A00DD80-BB1F-42A8-BA06-D302216DF162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551;p38">
                <a:extLst>
                  <a:ext uri="{FF2B5EF4-FFF2-40B4-BE49-F238E27FC236}">
                    <a16:creationId xmlns:a16="http://schemas.microsoft.com/office/drawing/2014/main" id="{D5C7B009-ABA9-452E-9F35-781DAD321FCE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" name="Google Shape;552;p38">
              <a:extLst>
                <a:ext uri="{FF2B5EF4-FFF2-40B4-BE49-F238E27FC236}">
                  <a16:creationId xmlns:a16="http://schemas.microsoft.com/office/drawing/2014/main" id="{E785E37F-3C5C-4D30-B62C-75FBA9E79006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53;p38">
              <a:extLst>
                <a:ext uri="{FF2B5EF4-FFF2-40B4-BE49-F238E27FC236}">
                  <a16:creationId xmlns:a16="http://schemas.microsoft.com/office/drawing/2014/main" id="{DDBB6053-8BC1-4F40-99B6-0E26B2BC11A0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54;p38">
              <a:extLst>
                <a:ext uri="{FF2B5EF4-FFF2-40B4-BE49-F238E27FC236}">
                  <a16:creationId xmlns:a16="http://schemas.microsoft.com/office/drawing/2014/main" id="{2B41A18D-7FF7-4EEB-9131-ACBBD977F6B4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55;p38">
              <a:extLst>
                <a:ext uri="{FF2B5EF4-FFF2-40B4-BE49-F238E27FC236}">
                  <a16:creationId xmlns:a16="http://schemas.microsoft.com/office/drawing/2014/main" id="{2D37841A-B333-417C-9045-82C97D9C8473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56;p38">
              <a:extLst>
                <a:ext uri="{FF2B5EF4-FFF2-40B4-BE49-F238E27FC236}">
                  <a16:creationId xmlns:a16="http://schemas.microsoft.com/office/drawing/2014/main" id="{4D19CAA6-4EF0-4910-A4EF-29D7FD6CEA73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57;p38">
              <a:extLst>
                <a:ext uri="{FF2B5EF4-FFF2-40B4-BE49-F238E27FC236}">
                  <a16:creationId xmlns:a16="http://schemas.microsoft.com/office/drawing/2014/main" id="{B76639B4-6607-4142-8D16-DAF8AB23BF8C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58;p38">
              <a:extLst>
                <a:ext uri="{FF2B5EF4-FFF2-40B4-BE49-F238E27FC236}">
                  <a16:creationId xmlns:a16="http://schemas.microsoft.com/office/drawing/2014/main" id="{D7C03B87-90EC-465C-BADC-251E549B465B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59;p38">
              <a:extLst>
                <a:ext uri="{FF2B5EF4-FFF2-40B4-BE49-F238E27FC236}">
                  <a16:creationId xmlns:a16="http://schemas.microsoft.com/office/drawing/2014/main" id="{CC6015EE-2046-4525-9E89-F7FF889F1881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60;p38">
              <a:extLst>
                <a:ext uri="{FF2B5EF4-FFF2-40B4-BE49-F238E27FC236}">
                  <a16:creationId xmlns:a16="http://schemas.microsoft.com/office/drawing/2014/main" id="{DA3704C9-129E-4744-B898-EDCC14428456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61;p38">
              <a:extLst>
                <a:ext uri="{FF2B5EF4-FFF2-40B4-BE49-F238E27FC236}">
                  <a16:creationId xmlns:a16="http://schemas.microsoft.com/office/drawing/2014/main" id="{F39D40B6-B008-4732-975C-346211433A0F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62;p38">
              <a:extLst>
                <a:ext uri="{FF2B5EF4-FFF2-40B4-BE49-F238E27FC236}">
                  <a16:creationId xmlns:a16="http://schemas.microsoft.com/office/drawing/2014/main" id="{688C151F-86EB-4C6A-A418-DA4C1B041562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63;p38">
              <a:extLst>
                <a:ext uri="{FF2B5EF4-FFF2-40B4-BE49-F238E27FC236}">
                  <a16:creationId xmlns:a16="http://schemas.microsoft.com/office/drawing/2014/main" id="{3D2139EA-A981-4DFE-8452-1DAB6529BDA1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64;p38">
              <a:extLst>
                <a:ext uri="{FF2B5EF4-FFF2-40B4-BE49-F238E27FC236}">
                  <a16:creationId xmlns:a16="http://schemas.microsoft.com/office/drawing/2014/main" id="{578D33BE-CF6E-48F8-81A5-F18FFA7943D9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65;p38">
              <a:extLst>
                <a:ext uri="{FF2B5EF4-FFF2-40B4-BE49-F238E27FC236}">
                  <a16:creationId xmlns:a16="http://schemas.microsoft.com/office/drawing/2014/main" id="{5375F3B2-62CA-4C66-A051-3793611CE6FD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66;p38">
              <a:extLst>
                <a:ext uri="{FF2B5EF4-FFF2-40B4-BE49-F238E27FC236}">
                  <a16:creationId xmlns:a16="http://schemas.microsoft.com/office/drawing/2014/main" id="{63973F1B-024D-4EF5-92F6-EF40C6EC4423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67;p38">
              <a:extLst>
                <a:ext uri="{FF2B5EF4-FFF2-40B4-BE49-F238E27FC236}">
                  <a16:creationId xmlns:a16="http://schemas.microsoft.com/office/drawing/2014/main" id="{0DE1258C-F152-42DD-B5B0-63BDD7C5C22B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68;p38">
              <a:extLst>
                <a:ext uri="{FF2B5EF4-FFF2-40B4-BE49-F238E27FC236}">
                  <a16:creationId xmlns:a16="http://schemas.microsoft.com/office/drawing/2014/main" id="{7F105814-4093-4422-9414-EDA2C15906D8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69;p38">
              <a:extLst>
                <a:ext uri="{FF2B5EF4-FFF2-40B4-BE49-F238E27FC236}">
                  <a16:creationId xmlns:a16="http://schemas.microsoft.com/office/drawing/2014/main" id="{8FB9C6AB-0064-4868-AFCD-A401A0FA3B13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70;p38">
              <a:extLst>
                <a:ext uri="{FF2B5EF4-FFF2-40B4-BE49-F238E27FC236}">
                  <a16:creationId xmlns:a16="http://schemas.microsoft.com/office/drawing/2014/main" id="{0B99327E-EFD0-4CBA-9540-B2F0A3C4BB43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" name="Google Shape;571;p38">
              <a:extLst>
                <a:ext uri="{FF2B5EF4-FFF2-40B4-BE49-F238E27FC236}">
                  <a16:creationId xmlns:a16="http://schemas.microsoft.com/office/drawing/2014/main" id="{8972A242-75AB-4BFF-A0D4-4302FFC4590E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128" name="Google Shape;572;p38">
                <a:extLst>
                  <a:ext uri="{FF2B5EF4-FFF2-40B4-BE49-F238E27FC236}">
                    <a16:creationId xmlns:a16="http://schemas.microsoft.com/office/drawing/2014/main" id="{2AB96260-5D45-456E-A050-1D685A1982CB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573;p38">
                <a:extLst>
                  <a:ext uri="{FF2B5EF4-FFF2-40B4-BE49-F238E27FC236}">
                    <a16:creationId xmlns:a16="http://schemas.microsoft.com/office/drawing/2014/main" id="{4554CCDC-7777-4397-88DD-9D24EFAEC3EE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8" name="Google Shape;574;p38">
              <a:extLst>
                <a:ext uri="{FF2B5EF4-FFF2-40B4-BE49-F238E27FC236}">
                  <a16:creationId xmlns:a16="http://schemas.microsoft.com/office/drawing/2014/main" id="{975BFBB8-3460-4722-98B0-354F3F912FC4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75;p38">
              <a:extLst>
                <a:ext uri="{FF2B5EF4-FFF2-40B4-BE49-F238E27FC236}">
                  <a16:creationId xmlns:a16="http://schemas.microsoft.com/office/drawing/2014/main" id="{E8E2F628-D440-43E2-8BC5-F5DB03BD2D38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" name="Google Shape;576;p38">
              <a:extLst>
                <a:ext uri="{FF2B5EF4-FFF2-40B4-BE49-F238E27FC236}">
                  <a16:creationId xmlns:a16="http://schemas.microsoft.com/office/drawing/2014/main" id="{CCE6412D-C3BF-4A59-824D-9645A4D262D8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125" name="Google Shape;577;p38">
                <a:extLst>
                  <a:ext uri="{FF2B5EF4-FFF2-40B4-BE49-F238E27FC236}">
                    <a16:creationId xmlns:a16="http://schemas.microsoft.com/office/drawing/2014/main" id="{99E7C4A6-8358-42AF-ACC1-F501D23F5E43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578;p38">
                <a:extLst>
                  <a:ext uri="{FF2B5EF4-FFF2-40B4-BE49-F238E27FC236}">
                    <a16:creationId xmlns:a16="http://schemas.microsoft.com/office/drawing/2014/main" id="{6BCFE9A6-5F2A-43DD-B743-A3EE995FEC7A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579;p38">
                <a:extLst>
                  <a:ext uri="{FF2B5EF4-FFF2-40B4-BE49-F238E27FC236}">
                    <a16:creationId xmlns:a16="http://schemas.microsoft.com/office/drawing/2014/main" id="{BC87DCD9-D8BB-4076-BCD9-8E14895AA136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580;p38">
              <a:extLst>
                <a:ext uri="{FF2B5EF4-FFF2-40B4-BE49-F238E27FC236}">
                  <a16:creationId xmlns:a16="http://schemas.microsoft.com/office/drawing/2014/main" id="{C7F7E3D8-E9CA-472C-8118-A958B066EB7F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122" name="Google Shape;581;p38">
                <a:extLst>
                  <a:ext uri="{FF2B5EF4-FFF2-40B4-BE49-F238E27FC236}">
                    <a16:creationId xmlns:a16="http://schemas.microsoft.com/office/drawing/2014/main" id="{575CE687-2ECA-4F3F-98E7-210B5B37CB83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582;p38">
                <a:extLst>
                  <a:ext uri="{FF2B5EF4-FFF2-40B4-BE49-F238E27FC236}">
                    <a16:creationId xmlns:a16="http://schemas.microsoft.com/office/drawing/2014/main" id="{23C3FA03-3348-43FF-BA37-2ED60A6D3606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583;p38">
                <a:extLst>
                  <a:ext uri="{FF2B5EF4-FFF2-40B4-BE49-F238E27FC236}">
                    <a16:creationId xmlns:a16="http://schemas.microsoft.com/office/drawing/2014/main" id="{7DD1E276-5B09-41F4-B226-9E183D52B71E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" name="Google Shape;866;p48">
            <a:extLst>
              <a:ext uri="{FF2B5EF4-FFF2-40B4-BE49-F238E27FC236}">
                <a16:creationId xmlns:a16="http://schemas.microsoft.com/office/drawing/2014/main" id="{F5D001CB-2E8B-4E5E-A0DE-BBB9068F4E3C}"/>
              </a:ext>
            </a:extLst>
          </p:cNvPr>
          <p:cNvGrpSpPr/>
          <p:nvPr/>
        </p:nvGrpSpPr>
        <p:grpSpPr>
          <a:xfrm rot="20529526" flipH="1">
            <a:off x="6729913" y="2126844"/>
            <a:ext cx="2956204" cy="3274450"/>
            <a:chOff x="228875" y="1971376"/>
            <a:chExt cx="2619086" cy="3172113"/>
          </a:xfrm>
        </p:grpSpPr>
        <p:sp>
          <p:nvSpPr>
            <p:cNvPr id="185" name="Google Shape;867;p48">
              <a:extLst>
                <a:ext uri="{FF2B5EF4-FFF2-40B4-BE49-F238E27FC236}">
                  <a16:creationId xmlns:a16="http://schemas.microsoft.com/office/drawing/2014/main" id="{82AB28EA-6831-4F46-A0A3-D2A70621D920}"/>
                </a:ext>
              </a:extLst>
            </p:cNvPr>
            <p:cNvSpPr/>
            <p:nvPr/>
          </p:nvSpPr>
          <p:spPr>
            <a:xfrm flipH="1">
              <a:off x="931486" y="4488074"/>
              <a:ext cx="713473" cy="290448"/>
            </a:xfrm>
            <a:custGeom>
              <a:avLst/>
              <a:gdLst/>
              <a:ahLst/>
              <a:cxnLst/>
              <a:rect l="l" t="t" r="r" b="b"/>
              <a:pathLst>
                <a:path w="20337" h="8279" extrusionOk="0">
                  <a:moveTo>
                    <a:pt x="1168" y="1"/>
                  </a:moveTo>
                  <a:cubicBezTo>
                    <a:pt x="1168" y="1"/>
                    <a:pt x="644" y="1942"/>
                    <a:pt x="1" y="4561"/>
                  </a:cubicBezTo>
                  <a:cubicBezTo>
                    <a:pt x="1513" y="5644"/>
                    <a:pt x="4156" y="7085"/>
                    <a:pt x="8204" y="7883"/>
                  </a:cubicBezTo>
                  <a:cubicBezTo>
                    <a:pt x="9555" y="8147"/>
                    <a:pt x="10921" y="8278"/>
                    <a:pt x="12284" y="8278"/>
                  </a:cubicBezTo>
                  <a:cubicBezTo>
                    <a:pt x="15031" y="8278"/>
                    <a:pt x="17767" y="7746"/>
                    <a:pt x="20337" y="6704"/>
                  </a:cubicBezTo>
                  <a:cubicBezTo>
                    <a:pt x="20230" y="6252"/>
                    <a:pt x="20134" y="5811"/>
                    <a:pt x="20015" y="5406"/>
                  </a:cubicBezTo>
                  <a:cubicBezTo>
                    <a:pt x="18706" y="370"/>
                    <a:pt x="18682" y="120"/>
                    <a:pt x="18682" y="120"/>
                  </a:cubicBezTo>
                  <a:lnTo>
                    <a:pt x="1168" y="1"/>
                  </a:ln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868;p48">
              <a:extLst>
                <a:ext uri="{FF2B5EF4-FFF2-40B4-BE49-F238E27FC236}">
                  <a16:creationId xmlns:a16="http://schemas.microsoft.com/office/drawing/2014/main" id="{715DAE8C-E916-46A0-9292-9CD66EF58B19}"/>
                </a:ext>
              </a:extLst>
            </p:cNvPr>
            <p:cNvSpPr/>
            <p:nvPr/>
          </p:nvSpPr>
          <p:spPr>
            <a:xfrm flipH="1">
              <a:off x="893447" y="4809042"/>
              <a:ext cx="268150" cy="156462"/>
            </a:xfrm>
            <a:custGeom>
              <a:avLst/>
              <a:gdLst/>
              <a:ahLst/>
              <a:cxnLst/>
              <a:rect l="l" t="t" r="r" b="b"/>
              <a:pathLst>
                <a:path w="6383" h="3198" extrusionOk="0">
                  <a:moveTo>
                    <a:pt x="707" y="1"/>
                  </a:moveTo>
                  <a:cubicBezTo>
                    <a:pt x="615" y="1"/>
                    <a:pt x="530" y="25"/>
                    <a:pt x="441" y="78"/>
                  </a:cubicBezTo>
                  <a:cubicBezTo>
                    <a:pt x="1" y="340"/>
                    <a:pt x="2572" y="2935"/>
                    <a:pt x="6382" y="3197"/>
                  </a:cubicBezTo>
                  <a:cubicBezTo>
                    <a:pt x="6323" y="2757"/>
                    <a:pt x="6263" y="2304"/>
                    <a:pt x="6204" y="1852"/>
                  </a:cubicBezTo>
                  <a:cubicBezTo>
                    <a:pt x="5323" y="1745"/>
                    <a:pt x="4001" y="1518"/>
                    <a:pt x="2965" y="1054"/>
                  </a:cubicBezTo>
                  <a:cubicBezTo>
                    <a:pt x="1598" y="438"/>
                    <a:pt x="1095" y="1"/>
                    <a:pt x="707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869;p48">
              <a:extLst>
                <a:ext uri="{FF2B5EF4-FFF2-40B4-BE49-F238E27FC236}">
                  <a16:creationId xmlns:a16="http://schemas.microsoft.com/office/drawing/2014/main" id="{D9F890A1-F86E-4790-8DB3-F055C4425DAB}"/>
                </a:ext>
              </a:extLst>
            </p:cNvPr>
            <p:cNvSpPr/>
            <p:nvPr/>
          </p:nvSpPr>
          <p:spPr>
            <a:xfrm flipH="1">
              <a:off x="1529495" y="4736602"/>
              <a:ext cx="173898" cy="180916"/>
            </a:xfrm>
            <a:custGeom>
              <a:avLst/>
              <a:gdLst/>
              <a:ahLst/>
              <a:cxnLst/>
              <a:rect l="l" t="t" r="r" b="b"/>
              <a:pathLst>
                <a:path w="4180" h="4139" extrusionOk="0">
                  <a:moveTo>
                    <a:pt x="3589" y="1"/>
                  </a:moveTo>
                  <a:cubicBezTo>
                    <a:pt x="3162" y="1"/>
                    <a:pt x="2856" y="572"/>
                    <a:pt x="1572" y="1662"/>
                  </a:cubicBezTo>
                  <a:cubicBezTo>
                    <a:pt x="1167" y="1983"/>
                    <a:pt x="738" y="2269"/>
                    <a:pt x="298" y="2519"/>
                  </a:cubicBezTo>
                  <a:cubicBezTo>
                    <a:pt x="191" y="3067"/>
                    <a:pt x="95" y="3615"/>
                    <a:pt x="0" y="4138"/>
                  </a:cubicBezTo>
                  <a:cubicBezTo>
                    <a:pt x="2822" y="2674"/>
                    <a:pt x="4179" y="138"/>
                    <a:pt x="3727" y="19"/>
                  </a:cubicBezTo>
                  <a:cubicBezTo>
                    <a:pt x="3679" y="7"/>
                    <a:pt x="3633" y="1"/>
                    <a:pt x="3589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870;p48">
              <a:extLst>
                <a:ext uri="{FF2B5EF4-FFF2-40B4-BE49-F238E27FC236}">
                  <a16:creationId xmlns:a16="http://schemas.microsoft.com/office/drawing/2014/main" id="{F5B5C22C-9D11-417E-A349-933134E936BD}"/>
                </a:ext>
              </a:extLst>
            </p:cNvPr>
            <p:cNvSpPr/>
            <p:nvPr/>
          </p:nvSpPr>
          <p:spPr>
            <a:xfrm flipH="1">
              <a:off x="871742" y="4646826"/>
              <a:ext cx="859662" cy="496663"/>
            </a:xfrm>
            <a:custGeom>
              <a:avLst/>
              <a:gdLst/>
              <a:ahLst/>
              <a:cxnLst/>
              <a:rect l="l" t="t" r="r" b="b"/>
              <a:pathLst>
                <a:path w="24504" h="14157" extrusionOk="0">
                  <a:moveTo>
                    <a:pt x="2465" y="0"/>
                  </a:moveTo>
                  <a:cubicBezTo>
                    <a:pt x="2108" y="1477"/>
                    <a:pt x="1715" y="3155"/>
                    <a:pt x="1346" y="4834"/>
                  </a:cubicBezTo>
                  <a:cubicBezTo>
                    <a:pt x="1262" y="5239"/>
                    <a:pt x="1179" y="5656"/>
                    <a:pt x="1096" y="6060"/>
                  </a:cubicBezTo>
                  <a:cubicBezTo>
                    <a:pt x="1548" y="5810"/>
                    <a:pt x="1965" y="5525"/>
                    <a:pt x="2370" y="5203"/>
                  </a:cubicBezTo>
                  <a:cubicBezTo>
                    <a:pt x="3665" y="4113"/>
                    <a:pt x="3962" y="3542"/>
                    <a:pt x="4396" y="3542"/>
                  </a:cubicBezTo>
                  <a:cubicBezTo>
                    <a:pt x="4441" y="3542"/>
                    <a:pt x="4488" y="3548"/>
                    <a:pt x="4537" y="3560"/>
                  </a:cubicBezTo>
                  <a:cubicBezTo>
                    <a:pt x="4977" y="3679"/>
                    <a:pt x="3632" y="6215"/>
                    <a:pt x="810" y="7680"/>
                  </a:cubicBezTo>
                  <a:cubicBezTo>
                    <a:pt x="215" y="11216"/>
                    <a:pt x="0" y="14157"/>
                    <a:pt x="0" y="14157"/>
                  </a:cubicBezTo>
                  <a:lnTo>
                    <a:pt x="24503" y="14157"/>
                  </a:lnTo>
                  <a:cubicBezTo>
                    <a:pt x="24503" y="14157"/>
                    <a:pt x="24289" y="11668"/>
                    <a:pt x="23884" y="8585"/>
                  </a:cubicBezTo>
                  <a:cubicBezTo>
                    <a:pt x="20074" y="8323"/>
                    <a:pt x="17503" y="5739"/>
                    <a:pt x="17943" y="5477"/>
                  </a:cubicBezTo>
                  <a:cubicBezTo>
                    <a:pt x="18033" y="5422"/>
                    <a:pt x="18120" y="5396"/>
                    <a:pt x="18212" y="5396"/>
                  </a:cubicBezTo>
                  <a:cubicBezTo>
                    <a:pt x="18598" y="5396"/>
                    <a:pt x="19098" y="5840"/>
                    <a:pt x="20479" y="6453"/>
                  </a:cubicBezTo>
                  <a:cubicBezTo>
                    <a:pt x="21503" y="6918"/>
                    <a:pt x="22825" y="7144"/>
                    <a:pt x="23706" y="7251"/>
                  </a:cubicBezTo>
                  <a:cubicBezTo>
                    <a:pt x="23456" y="5549"/>
                    <a:pt x="23158" y="3751"/>
                    <a:pt x="22801" y="2143"/>
                  </a:cubicBezTo>
                  <a:cubicBezTo>
                    <a:pt x="20222" y="3189"/>
                    <a:pt x="17477" y="3721"/>
                    <a:pt x="14724" y="3721"/>
                  </a:cubicBezTo>
                  <a:cubicBezTo>
                    <a:pt x="13372" y="3721"/>
                    <a:pt x="12018" y="3593"/>
                    <a:pt x="10680" y="3334"/>
                  </a:cubicBezTo>
                  <a:cubicBezTo>
                    <a:pt x="6620" y="2524"/>
                    <a:pt x="3989" y="1084"/>
                    <a:pt x="2465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871;p48">
              <a:extLst>
                <a:ext uri="{FF2B5EF4-FFF2-40B4-BE49-F238E27FC236}">
                  <a16:creationId xmlns:a16="http://schemas.microsoft.com/office/drawing/2014/main" id="{2D040B06-B28C-47FD-80C1-783B04534C37}"/>
                </a:ext>
              </a:extLst>
            </p:cNvPr>
            <p:cNvSpPr/>
            <p:nvPr/>
          </p:nvSpPr>
          <p:spPr>
            <a:xfrm flipH="1">
              <a:off x="1498313" y="4536138"/>
              <a:ext cx="88969" cy="103072"/>
            </a:xfrm>
            <a:custGeom>
              <a:avLst/>
              <a:gdLst/>
              <a:ahLst/>
              <a:cxnLst/>
              <a:rect l="l" t="t" r="r" b="b"/>
              <a:pathLst>
                <a:path w="2536" h="2938" extrusionOk="0">
                  <a:moveTo>
                    <a:pt x="524" y="0"/>
                  </a:moveTo>
                  <a:cubicBezTo>
                    <a:pt x="524" y="0"/>
                    <a:pt x="0" y="2750"/>
                    <a:pt x="1226" y="2929"/>
                  </a:cubicBezTo>
                  <a:cubicBezTo>
                    <a:pt x="1266" y="2935"/>
                    <a:pt x="1305" y="2938"/>
                    <a:pt x="1342" y="2938"/>
                  </a:cubicBezTo>
                  <a:cubicBezTo>
                    <a:pt x="2458" y="2938"/>
                    <a:pt x="2536" y="441"/>
                    <a:pt x="2536" y="441"/>
                  </a:cubicBezTo>
                  <a:lnTo>
                    <a:pt x="5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872;p48">
              <a:extLst>
                <a:ext uri="{FF2B5EF4-FFF2-40B4-BE49-F238E27FC236}">
                  <a16:creationId xmlns:a16="http://schemas.microsoft.com/office/drawing/2014/main" id="{EA591735-8172-475F-AB4D-6BBB73169818}"/>
                </a:ext>
              </a:extLst>
            </p:cNvPr>
            <p:cNvSpPr/>
            <p:nvPr/>
          </p:nvSpPr>
          <p:spPr>
            <a:xfrm flipH="1">
              <a:off x="1119029" y="4587500"/>
              <a:ext cx="104441" cy="107388"/>
            </a:xfrm>
            <a:custGeom>
              <a:avLst/>
              <a:gdLst/>
              <a:ahLst/>
              <a:cxnLst/>
              <a:rect l="l" t="t" r="r" b="b"/>
              <a:pathLst>
                <a:path w="2977" h="3061" extrusionOk="0">
                  <a:moveTo>
                    <a:pt x="2882" y="1"/>
                  </a:moveTo>
                  <a:lnTo>
                    <a:pt x="0" y="417"/>
                  </a:lnTo>
                  <a:cubicBezTo>
                    <a:pt x="0" y="417"/>
                    <a:pt x="611" y="3061"/>
                    <a:pt x="1775" y="3061"/>
                  </a:cubicBezTo>
                  <a:cubicBezTo>
                    <a:pt x="1783" y="3061"/>
                    <a:pt x="1790" y="3061"/>
                    <a:pt x="1798" y="3060"/>
                  </a:cubicBezTo>
                  <a:cubicBezTo>
                    <a:pt x="2977" y="3025"/>
                    <a:pt x="2882" y="1"/>
                    <a:pt x="28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873;p48">
              <a:extLst>
                <a:ext uri="{FF2B5EF4-FFF2-40B4-BE49-F238E27FC236}">
                  <a16:creationId xmlns:a16="http://schemas.microsoft.com/office/drawing/2014/main" id="{C63572A4-7512-4324-925C-919999B37388}"/>
                </a:ext>
              </a:extLst>
            </p:cNvPr>
            <p:cNvSpPr/>
            <p:nvPr/>
          </p:nvSpPr>
          <p:spPr>
            <a:xfrm flipH="1">
              <a:off x="437749" y="4502283"/>
              <a:ext cx="131173" cy="131209"/>
            </a:xfrm>
            <a:custGeom>
              <a:avLst/>
              <a:gdLst/>
              <a:ahLst/>
              <a:cxnLst/>
              <a:rect l="l" t="t" r="r" b="b"/>
              <a:pathLst>
                <a:path w="3739" h="3740" extrusionOk="0">
                  <a:moveTo>
                    <a:pt x="1465" y="1"/>
                  </a:moveTo>
                  <a:lnTo>
                    <a:pt x="0" y="1846"/>
                  </a:lnTo>
                  <a:cubicBezTo>
                    <a:pt x="691" y="2727"/>
                    <a:pt x="1632" y="3382"/>
                    <a:pt x="2691" y="3739"/>
                  </a:cubicBezTo>
                  <a:lnTo>
                    <a:pt x="3739" y="1596"/>
                  </a:lnTo>
                  <a:lnTo>
                    <a:pt x="1465" y="1"/>
                  </a:lnTo>
                  <a:close/>
                </a:path>
              </a:pathLst>
            </a:custGeom>
            <a:solidFill>
              <a:srgbClr val="F0C6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874;p48">
              <a:extLst>
                <a:ext uri="{FF2B5EF4-FFF2-40B4-BE49-F238E27FC236}">
                  <a16:creationId xmlns:a16="http://schemas.microsoft.com/office/drawing/2014/main" id="{BE40D220-8F63-412D-A2CF-8CF2F94FEF39}"/>
                </a:ext>
              </a:extLst>
            </p:cNvPr>
            <p:cNvSpPr/>
            <p:nvPr/>
          </p:nvSpPr>
          <p:spPr>
            <a:xfrm flipH="1">
              <a:off x="444032" y="4555645"/>
              <a:ext cx="289045" cy="258172"/>
            </a:xfrm>
            <a:custGeom>
              <a:avLst/>
              <a:gdLst/>
              <a:ahLst/>
              <a:cxnLst/>
              <a:rect l="l" t="t" r="r" b="b"/>
              <a:pathLst>
                <a:path w="8239" h="7359" extrusionOk="0">
                  <a:moveTo>
                    <a:pt x="3562" y="1"/>
                  </a:moveTo>
                  <a:cubicBezTo>
                    <a:pt x="3172" y="1"/>
                    <a:pt x="2740" y="132"/>
                    <a:pt x="2370" y="563"/>
                  </a:cubicBezTo>
                  <a:cubicBezTo>
                    <a:pt x="1417" y="1671"/>
                    <a:pt x="0" y="3718"/>
                    <a:pt x="1096" y="4516"/>
                  </a:cubicBezTo>
                  <a:cubicBezTo>
                    <a:pt x="1405" y="4742"/>
                    <a:pt x="1698" y="4823"/>
                    <a:pt x="1958" y="4823"/>
                  </a:cubicBezTo>
                  <a:cubicBezTo>
                    <a:pt x="2619" y="4823"/>
                    <a:pt x="3072" y="4302"/>
                    <a:pt x="3072" y="4302"/>
                  </a:cubicBezTo>
                  <a:lnTo>
                    <a:pt x="3072" y="4302"/>
                  </a:lnTo>
                  <a:cubicBezTo>
                    <a:pt x="3072" y="4302"/>
                    <a:pt x="2394" y="5635"/>
                    <a:pt x="3429" y="6183"/>
                  </a:cubicBezTo>
                  <a:cubicBezTo>
                    <a:pt x="3647" y="6300"/>
                    <a:pt x="3862" y="6346"/>
                    <a:pt x="4065" y="6346"/>
                  </a:cubicBezTo>
                  <a:cubicBezTo>
                    <a:pt x="4816" y="6346"/>
                    <a:pt x="5406" y="5719"/>
                    <a:pt x="5406" y="5719"/>
                  </a:cubicBezTo>
                  <a:lnTo>
                    <a:pt x="5406" y="5719"/>
                  </a:lnTo>
                  <a:cubicBezTo>
                    <a:pt x="5406" y="5719"/>
                    <a:pt x="5191" y="6885"/>
                    <a:pt x="6156" y="7314"/>
                  </a:cubicBezTo>
                  <a:cubicBezTo>
                    <a:pt x="6223" y="7345"/>
                    <a:pt x="6292" y="7359"/>
                    <a:pt x="6361" y="7359"/>
                  </a:cubicBezTo>
                  <a:cubicBezTo>
                    <a:pt x="7263" y="7359"/>
                    <a:pt x="8239" y="4909"/>
                    <a:pt x="8227" y="3968"/>
                  </a:cubicBezTo>
                  <a:cubicBezTo>
                    <a:pt x="8216" y="2956"/>
                    <a:pt x="7382" y="2218"/>
                    <a:pt x="7382" y="2218"/>
                  </a:cubicBezTo>
                  <a:cubicBezTo>
                    <a:pt x="6311" y="1861"/>
                    <a:pt x="5370" y="1206"/>
                    <a:pt x="4679" y="325"/>
                  </a:cubicBezTo>
                  <a:cubicBezTo>
                    <a:pt x="4679" y="325"/>
                    <a:pt x="4173" y="1"/>
                    <a:pt x="3562" y="1"/>
                  </a:cubicBezTo>
                  <a:close/>
                </a:path>
              </a:pathLst>
            </a:custGeom>
            <a:solidFill>
              <a:srgbClr val="F5D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875;p48">
              <a:extLst>
                <a:ext uri="{FF2B5EF4-FFF2-40B4-BE49-F238E27FC236}">
                  <a16:creationId xmlns:a16="http://schemas.microsoft.com/office/drawing/2014/main" id="{CF5D3E73-BE8D-47DB-81A0-A221BE427AAC}"/>
                </a:ext>
              </a:extLst>
            </p:cNvPr>
            <p:cNvSpPr/>
            <p:nvPr/>
          </p:nvSpPr>
          <p:spPr>
            <a:xfrm flipH="1">
              <a:off x="294870" y="3653179"/>
              <a:ext cx="640335" cy="476692"/>
            </a:xfrm>
            <a:custGeom>
              <a:avLst/>
              <a:gdLst/>
              <a:ahLst/>
              <a:cxnLst/>
              <a:rect l="l" t="t" r="r" b="b"/>
              <a:pathLst>
                <a:path w="17919" h="13224" extrusionOk="0">
                  <a:moveTo>
                    <a:pt x="3262" y="1"/>
                  </a:moveTo>
                  <a:cubicBezTo>
                    <a:pt x="1798" y="2013"/>
                    <a:pt x="691" y="4275"/>
                    <a:pt x="0" y="6668"/>
                  </a:cubicBezTo>
                  <a:cubicBezTo>
                    <a:pt x="1584" y="8133"/>
                    <a:pt x="5679" y="11585"/>
                    <a:pt x="10144" y="12669"/>
                  </a:cubicBezTo>
                  <a:cubicBezTo>
                    <a:pt x="11724" y="13038"/>
                    <a:pt x="13341" y="13224"/>
                    <a:pt x="14958" y="13224"/>
                  </a:cubicBezTo>
                  <a:cubicBezTo>
                    <a:pt x="15948" y="13224"/>
                    <a:pt x="16938" y="13154"/>
                    <a:pt x="17919" y="13014"/>
                  </a:cubicBezTo>
                  <a:cubicBezTo>
                    <a:pt x="17526" y="11728"/>
                    <a:pt x="16907" y="10514"/>
                    <a:pt x="16085" y="9442"/>
                  </a:cubicBezTo>
                  <a:cubicBezTo>
                    <a:pt x="11180" y="3156"/>
                    <a:pt x="4691" y="513"/>
                    <a:pt x="32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876;p48">
              <a:extLst>
                <a:ext uri="{FF2B5EF4-FFF2-40B4-BE49-F238E27FC236}">
                  <a16:creationId xmlns:a16="http://schemas.microsoft.com/office/drawing/2014/main" id="{A4F88F13-A264-4B13-8163-8D9BB77248AB}"/>
                </a:ext>
              </a:extLst>
            </p:cNvPr>
            <p:cNvSpPr/>
            <p:nvPr/>
          </p:nvSpPr>
          <p:spPr>
            <a:xfrm flipH="1">
              <a:off x="228875" y="3890361"/>
              <a:ext cx="718911" cy="691687"/>
            </a:xfrm>
            <a:custGeom>
              <a:avLst/>
              <a:gdLst/>
              <a:ahLst/>
              <a:cxnLst/>
              <a:rect l="l" t="t" r="r" b="b"/>
              <a:pathLst>
                <a:path w="20492" h="19716" extrusionOk="0">
                  <a:moveTo>
                    <a:pt x="691" y="0"/>
                  </a:moveTo>
                  <a:cubicBezTo>
                    <a:pt x="262" y="1465"/>
                    <a:pt x="24" y="2989"/>
                    <a:pt x="0" y="4524"/>
                  </a:cubicBezTo>
                  <a:cubicBezTo>
                    <a:pt x="0" y="4524"/>
                    <a:pt x="7239" y="5786"/>
                    <a:pt x="9633" y="9037"/>
                  </a:cubicBezTo>
                  <a:cubicBezTo>
                    <a:pt x="12026" y="12287"/>
                    <a:pt x="10692" y="17133"/>
                    <a:pt x="10692" y="17133"/>
                  </a:cubicBezTo>
                  <a:cubicBezTo>
                    <a:pt x="10692" y="17133"/>
                    <a:pt x="11407" y="18395"/>
                    <a:pt x="13645" y="19276"/>
                  </a:cubicBezTo>
                  <a:cubicBezTo>
                    <a:pt x="14407" y="19568"/>
                    <a:pt x="15209" y="19715"/>
                    <a:pt x="16010" y="19715"/>
                  </a:cubicBezTo>
                  <a:cubicBezTo>
                    <a:pt x="16650" y="19715"/>
                    <a:pt x="17289" y="19621"/>
                    <a:pt x="17907" y="19431"/>
                  </a:cubicBezTo>
                  <a:cubicBezTo>
                    <a:pt x="17907" y="19431"/>
                    <a:pt x="20491" y="12347"/>
                    <a:pt x="18610" y="6346"/>
                  </a:cubicBezTo>
                  <a:lnTo>
                    <a:pt x="18610" y="6346"/>
                  </a:lnTo>
                  <a:cubicBezTo>
                    <a:pt x="17629" y="6486"/>
                    <a:pt x="16639" y="6556"/>
                    <a:pt x="15649" y="6556"/>
                  </a:cubicBezTo>
                  <a:cubicBezTo>
                    <a:pt x="14032" y="6556"/>
                    <a:pt x="12415" y="6370"/>
                    <a:pt x="10835" y="6001"/>
                  </a:cubicBezTo>
                  <a:cubicBezTo>
                    <a:pt x="6370" y="4905"/>
                    <a:pt x="2275" y="1465"/>
                    <a:pt x="6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877;p48">
              <a:extLst>
                <a:ext uri="{FF2B5EF4-FFF2-40B4-BE49-F238E27FC236}">
                  <a16:creationId xmlns:a16="http://schemas.microsoft.com/office/drawing/2014/main" id="{2F7FC548-3DEC-49CF-A5A6-30017A42DF60}"/>
                </a:ext>
              </a:extLst>
            </p:cNvPr>
            <p:cNvSpPr/>
            <p:nvPr/>
          </p:nvSpPr>
          <p:spPr>
            <a:xfrm flipH="1">
              <a:off x="2092705" y="2644027"/>
              <a:ext cx="755256" cy="612961"/>
            </a:xfrm>
            <a:custGeom>
              <a:avLst/>
              <a:gdLst/>
              <a:ahLst/>
              <a:cxnLst/>
              <a:rect l="l" t="t" r="r" b="b"/>
              <a:pathLst>
                <a:path w="21528" h="17472" extrusionOk="0">
                  <a:moveTo>
                    <a:pt x="13146" y="1"/>
                  </a:moveTo>
                  <a:cubicBezTo>
                    <a:pt x="12371" y="1"/>
                    <a:pt x="11525" y="356"/>
                    <a:pt x="10419" y="1092"/>
                  </a:cubicBezTo>
                  <a:cubicBezTo>
                    <a:pt x="7204" y="3223"/>
                    <a:pt x="1561" y="8629"/>
                    <a:pt x="775" y="9879"/>
                  </a:cubicBezTo>
                  <a:cubicBezTo>
                    <a:pt x="1" y="11117"/>
                    <a:pt x="203" y="11855"/>
                    <a:pt x="2620" y="14701"/>
                  </a:cubicBezTo>
                  <a:cubicBezTo>
                    <a:pt x="4193" y="16570"/>
                    <a:pt x="5094" y="17471"/>
                    <a:pt x="6285" y="17471"/>
                  </a:cubicBezTo>
                  <a:cubicBezTo>
                    <a:pt x="6915" y="17471"/>
                    <a:pt x="7627" y="17219"/>
                    <a:pt x="8562" y="16725"/>
                  </a:cubicBezTo>
                  <a:cubicBezTo>
                    <a:pt x="11252" y="15296"/>
                    <a:pt x="14360" y="13415"/>
                    <a:pt x="14360" y="13415"/>
                  </a:cubicBezTo>
                  <a:cubicBezTo>
                    <a:pt x="14360" y="13415"/>
                    <a:pt x="17479" y="11939"/>
                    <a:pt x="19194" y="10653"/>
                  </a:cubicBezTo>
                  <a:cubicBezTo>
                    <a:pt x="20908" y="9367"/>
                    <a:pt x="21527" y="7295"/>
                    <a:pt x="18087" y="3664"/>
                  </a:cubicBezTo>
                  <a:cubicBezTo>
                    <a:pt x="15834" y="1279"/>
                    <a:pt x="14617" y="1"/>
                    <a:pt x="13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878;p48">
              <a:extLst>
                <a:ext uri="{FF2B5EF4-FFF2-40B4-BE49-F238E27FC236}">
                  <a16:creationId xmlns:a16="http://schemas.microsoft.com/office/drawing/2014/main" id="{2E73B8A0-2415-4567-BC7D-D57217B7076F}"/>
                </a:ext>
              </a:extLst>
            </p:cNvPr>
            <p:cNvSpPr/>
            <p:nvPr/>
          </p:nvSpPr>
          <p:spPr>
            <a:xfrm flipH="1">
              <a:off x="2239309" y="3036434"/>
              <a:ext cx="308726" cy="283782"/>
            </a:xfrm>
            <a:custGeom>
              <a:avLst/>
              <a:gdLst/>
              <a:ahLst/>
              <a:cxnLst/>
              <a:rect l="l" t="t" r="r" b="b"/>
              <a:pathLst>
                <a:path w="8800" h="8089" extrusionOk="0">
                  <a:moveTo>
                    <a:pt x="7548" y="1"/>
                  </a:moveTo>
                  <a:cubicBezTo>
                    <a:pt x="7463" y="1"/>
                    <a:pt x="7375" y="13"/>
                    <a:pt x="7287" y="39"/>
                  </a:cubicBezTo>
                  <a:cubicBezTo>
                    <a:pt x="6490" y="266"/>
                    <a:pt x="5799" y="2230"/>
                    <a:pt x="5799" y="2230"/>
                  </a:cubicBezTo>
                  <a:lnTo>
                    <a:pt x="1" y="5528"/>
                  </a:lnTo>
                  <a:cubicBezTo>
                    <a:pt x="1" y="5528"/>
                    <a:pt x="1069" y="6682"/>
                    <a:pt x="1941" y="6682"/>
                  </a:cubicBezTo>
                  <a:cubicBezTo>
                    <a:pt x="1989" y="6682"/>
                    <a:pt x="2037" y="6679"/>
                    <a:pt x="2084" y="6671"/>
                  </a:cubicBezTo>
                  <a:cubicBezTo>
                    <a:pt x="2441" y="6624"/>
                    <a:pt x="2799" y="6564"/>
                    <a:pt x="3144" y="6469"/>
                  </a:cubicBezTo>
                  <a:lnTo>
                    <a:pt x="4168" y="8088"/>
                  </a:lnTo>
                  <a:lnTo>
                    <a:pt x="6775" y="6540"/>
                  </a:lnTo>
                  <a:lnTo>
                    <a:pt x="6275" y="4314"/>
                  </a:lnTo>
                  <a:cubicBezTo>
                    <a:pt x="6275" y="4314"/>
                    <a:pt x="7799" y="2945"/>
                    <a:pt x="8323" y="1825"/>
                  </a:cubicBezTo>
                  <a:cubicBezTo>
                    <a:pt x="8800" y="819"/>
                    <a:pt x="8239" y="1"/>
                    <a:pt x="7548" y="1"/>
                  </a:cubicBezTo>
                  <a:close/>
                </a:path>
              </a:pathLst>
            </a:custGeom>
            <a:solidFill>
              <a:srgbClr val="F5D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879;p48">
              <a:extLst>
                <a:ext uri="{FF2B5EF4-FFF2-40B4-BE49-F238E27FC236}">
                  <a16:creationId xmlns:a16="http://schemas.microsoft.com/office/drawing/2014/main" id="{4F4E7F89-D940-45FA-B10E-DC0DFB859967}"/>
                </a:ext>
              </a:extLst>
            </p:cNvPr>
            <p:cNvSpPr/>
            <p:nvPr/>
          </p:nvSpPr>
          <p:spPr>
            <a:xfrm flipH="1">
              <a:off x="2446085" y="2763240"/>
              <a:ext cx="99845" cy="96337"/>
            </a:xfrm>
            <a:custGeom>
              <a:avLst/>
              <a:gdLst/>
              <a:ahLst/>
              <a:cxnLst/>
              <a:rect l="l" t="t" r="r" b="b"/>
              <a:pathLst>
                <a:path w="2846" h="2746" extrusionOk="0">
                  <a:moveTo>
                    <a:pt x="1461" y="1"/>
                  </a:moveTo>
                  <a:cubicBezTo>
                    <a:pt x="1353" y="1"/>
                    <a:pt x="1245" y="37"/>
                    <a:pt x="1155" y="111"/>
                  </a:cubicBezTo>
                  <a:lnTo>
                    <a:pt x="238" y="873"/>
                  </a:lnTo>
                  <a:cubicBezTo>
                    <a:pt x="36" y="1040"/>
                    <a:pt x="0" y="1338"/>
                    <a:pt x="167" y="1540"/>
                  </a:cubicBezTo>
                  <a:lnTo>
                    <a:pt x="1024" y="2576"/>
                  </a:lnTo>
                  <a:cubicBezTo>
                    <a:pt x="1117" y="2688"/>
                    <a:pt x="1250" y="2746"/>
                    <a:pt x="1385" y="2746"/>
                  </a:cubicBezTo>
                  <a:cubicBezTo>
                    <a:pt x="1492" y="2746"/>
                    <a:pt x="1601" y="2709"/>
                    <a:pt x="1691" y="2635"/>
                  </a:cubicBezTo>
                  <a:lnTo>
                    <a:pt x="2620" y="1861"/>
                  </a:lnTo>
                  <a:cubicBezTo>
                    <a:pt x="2822" y="1695"/>
                    <a:pt x="2846" y="1397"/>
                    <a:pt x="2679" y="1195"/>
                  </a:cubicBezTo>
                  <a:lnTo>
                    <a:pt x="1822" y="171"/>
                  </a:lnTo>
                  <a:cubicBezTo>
                    <a:pt x="1729" y="58"/>
                    <a:pt x="1596" y="1"/>
                    <a:pt x="14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880;p48">
              <a:extLst>
                <a:ext uri="{FF2B5EF4-FFF2-40B4-BE49-F238E27FC236}">
                  <a16:creationId xmlns:a16="http://schemas.microsoft.com/office/drawing/2014/main" id="{0129492A-0198-4493-9449-698FECB0FE37}"/>
                </a:ext>
              </a:extLst>
            </p:cNvPr>
            <p:cNvSpPr/>
            <p:nvPr/>
          </p:nvSpPr>
          <p:spPr>
            <a:xfrm flipH="1">
              <a:off x="2177491" y="2691811"/>
              <a:ext cx="251927" cy="279292"/>
            </a:xfrm>
            <a:custGeom>
              <a:avLst/>
              <a:gdLst/>
              <a:ahLst/>
              <a:cxnLst/>
              <a:rect l="l" t="t" r="r" b="b"/>
              <a:pathLst>
                <a:path w="7181" h="7961" extrusionOk="0">
                  <a:moveTo>
                    <a:pt x="1450" y="1"/>
                  </a:moveTo>
                  <a:cubicBezTo>
                    <a:pt x="1342" y="1"/>
                    <a:pt x="1234" y="37"/>
                    <a:pt x="1144" y="111"/>
                  </a:cubicBezTo>
                  <a:lnTo>
                    <a:pt x="227" y="873"/>
                  </a:lnTo>
                  <a:cubicBezTo>
                    <a:pt x="25" y="1040"/>
                    <a:pt x="1" y="1338"/>
                    <a:pt x="168" y="1540"/>
                  </a:cubicBezTo>
                  <a:lnTo>
                    <a:pt x="5359" y="7791"/>
                  </a:lnTo>
                  <a:cubicBezTo>
                    <a:pt x="5452" y="7903"/>
                    <a:pt x="5585" y="7961"/>
                    <a:pt x="5720" y="7961"/>
                  </a:cubicBezTo>
                  <a:cubicBezTo>
                    <a:pt x="5827" y="7961"/>
                    <a:pt x="5936" y="7924"/>
                    <a:pt x="6026" y="7850"/>
                  </a:cubicBezTo>
                  <a:lnTo>
                    <a:pt x="6954" y="7088"/>
                  </a:lnTo>
                  <a:cubicBezTo>
                    <a:pt x="7157" y="6922"/>
                    <a:pt x="7180" y="6612"/>
                    <a:pt x="7014" y="6410"/>
                  </a:cubicBezTo>
                  <a:lnTo>
                    <a:pt x="1811" y="171"/>
                  </a:lnTo>
                  <a:cubicBezTo>
                    <a:pt x="1718" y="58"/>
                    <a:pt x="1585" y="1"/>
                    <a:pt x="14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881;p48">
              <a:extLst>
                <a:ext uri="{FF2B5EF4-FFF2-40B4-BE49-F238E27FC236}">
                  <a16:creationId xmlns:a16="http://schemas.microsoft.com/office/drawing/2014/main" id="{DCE8CF21-E4B5-4648-B62D-0CBAF4001034}"/>
                </a:ext>
              </a:extLst>
            </p:cNvPr>
            <p:cNvSpPr/>
            <p:nvPr/>
          </p:nvSpPr>
          <p:spPr>
            <a:xfrm flipH="1">
              <a:off x="2371709" y="2858070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61" y="1"/>
                  </a:moveTo>
                  <a:cubicBezTo>
                    <a:pt x="1354" y="1"/>
                    <a:pt x="1245" y="37"/>
                    <a:pt x="1155" y="111"/>
                  </a:cubicBezTo>
                  <a:lnTo>
                    <a:pt x="239" y="873"/>
                  </a:lnTo>
                  <a:cubicBezTo>
                    <a:pt x="36" y="1040"/>
                    <a:pt x="0" y="1337"/>
                    <a:pt x="167" y="1540"/>
                  </a:cubicBezTo>
                  <a:lnTo>
                    <a:pt x="1024" y="2576"/>
                  </a:lnTo>
                  <a:cubicBezTo>
                    <a:pt x="1117" y="2688"/>
                    <a:pt x="1250" y="2745"/>
                    <a:pt x="1385" y="2745"/>
                  </a:cubicBezTo>
                  <a:cubicBezTo>
                    <a:pt x="1493" y="2745"/>
                    <a:pt x="1601" y="2709"/>
                    <a:pt x="1691" y="2635"/>
                  </a:cubicBezTo>
                  <a:lnTo>
                    <a:pt x="2620" y="1861"/>
                  </a:lnTo>
                  <a:cubicBezTo>
                    <a:pt x="2822" y="1694"/>
                    <a:pt x="2846" y="1397"/>
                    <a:pt x="2679" y="1194"/>
                  </a:cubicBezTo>
                  <a:lnTo>
                    <a:pt x="1822" y="170"/>
                  </a:lnTo>
                  <a:cubicBezTo>
                    <a:pt x="1729" y="58"/>
                    <a:pt x="1596" y="1"/>
                    <a:pt x="14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882;p48">
              <a:extLst>
                <a:ext uri="{FF2B5EF4-FFF2-40B4-BE49-F238E27FC236}">
                  <a16:creationId xmlns:a16="http://schemas.microsoft.com/office/drawing/2014/main" id="{223FD8ED-0190-4D61-B46B-447A85420F68}"/>
                </a:ext>
              </a:extLst>
            </p:cNvPr>
            <p:cNvSpPr/>
            <p:nvPr/>
          </p:nvSpPr>
          <p:spPr>
            <a:xfrm flipH="1">
              <a:off x="2302384" y="2939288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50" y="0"/>
                  </a:moveTo>
                  <a:cubicBezTo>
                    <a:pt x="1346" y="0"/>
                    <a:pt x="1242" y="34"/>
                    <a:pt x="1156" y="106"/>
                  </a:cubicBezTo>
                  <a:lnTo>
                    <a:pt x="239" y="880"/>
                  </a:lnTo>
                  <a:cubicBezTo>
                    <a:pt x="37" y="1046"/>
                    <a:pt x="1" y="1344"/>
                    <a:pt x="179" y="1546"/>
                  </a:cubicBezTo>
                  <a:lnTo>
                    <a:pt x="1025" y="2570"/>
                  </a:lnTo>
                  <a:cubicBezTo>
                    <a:pt x="1118" y="2684"/>
                    <a:pt x="1254" y="2745"/>
                    <a:pt x="1390" y="2745"/>
                  </a:cubicBezTo>
                  <a:cubicBezTo>
                    <a:pt x="1496" y="2745"/>
                    <a:pt x="1603" y="2708"/>
                    <a:pt x="1692" y="2630"/>
                  </a:cubicBezTo>
                  <a:lnTo>
                    <a:pt x="2620" y="1868"/>
                  </a:lnTo>
                  <a:cubicBezTo>
                    <a:pt x="2823" y="1701"/>
                    <a:pt x="2846" y="1404"/>
                    <a:pt x="2680" y="1201"/>
                  </a:cubicBezTo>
                  <a:lnTo>
                    <a:pt x="1823" y="177"/>
                  </a:lnTo>
                  <a:cubicBezTo>
                    <a:pt x="1727" y="61"/>
                    <a:pt x="1589" y="0"/>
                    <a:pt x="14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883;p48">
              <a:extLst>
                <a:ext uri="{FF2B5EF4-FFF2-40B4-BE49-F238E27FC236}">
                  <a16:creationId xmlns:a16="http://schemas.microsoft.com/office/drawing/2014/main" id="{8EEABCDA-EF4E-49C4-8371-F7AB6B370335}"/>
                </a:ext>
              </a:extLst>
            </p:cNvPr>
            <p:cNvSpPr/>
            <p:nvPr/>
          </p:nvSpPr>
          <p:spPr>
            <a:xfrm flipH="1">
              <a:off x="2532109" y="2827337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50" y="0"/>
                  </a:moveTo>
                  <a:cubicBezTo>
                    <a:pt x="1346" y="0"/>
                    <a:pt x="1242" y="35"/>
                    <a:pt x="1155" y="106"/>
                  </a:cubicBezTo>
                  <a:lnTo>
                    <a:pt x="227" y="880"/>
                  </a:lnTo>
                  <a:cubicBezTo>
                    <a:pt x="24" y="1046"/>
                    <a:pt x="0" y="1344"/>
                    <a:pt x="167" y="1547"/>
                  </a:cubicBezTo>
                  <a:lnTo>
                    <a:pt x="1024" y="2570"/>
                  </a:lnTo>
                  <a:cubicBezTo>
                    <a:pt x="1118" y="2684"/>
                    <a:pt x="1253" y="2745"/>
                    <a:pt x="1389" y="2745"/>
                  </a:cubicBezTo>
                  <a:cubicBezTo>
                    <a:pt x="1496" y="2745"/>
                    <a:pt x="1602" y="2708"/>
                    <a:pt x="1691" y="2630"/>
                  </a:cubicBezTo>
                  <a:lnTo>
                    <a:pt x="2620" y="1868"/>
                  </a:lnTo>
                  <a:cubicBezTo>
                    <a:pt x="2822" y="1701"/>
                    <a:pt x="2846" y="1404"/>
                    <a:pt x="2679" y="1201"/>
                  </a:cubicBezTo>
                  <a:lnTo>
                    <a:pt x="1822" y="177"/>
                  </a:lnTo>
                  <a:cubicBezTo>
                    <a:pt x="1727" y="62"/>
                    <a:pt x="1589" y="0"/>
                    <a:pt x="14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884;p48">
              <a:extLst>
                <a:ext uri="{FF2B5EF4-FFF2-40B4-BE49-F238E27FC236}">
                  <a16:creationId xmlns:a16="http://schemas.microsoft.com/office/drawing/2014/main" id="{E8122113-F209-4394-9C7F-5F00F609BDE7}"/>
                </a:ext>
              </a:extLst>
            </p:cNvPr>
            <p:cNvSpPr/>
            <p:nvPr/>
          </p:nvSpPr>
          <p:spPr>
            <a:xfrm flipH="1">
              <a:off x="2456926" y="2920975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57" y="0"/>
                  </a:moveTo>
                  <a:cubicBezTo>
                    <a:pt x="1351" y="0"/>
                    <a:pt x="1244" y="38"/>
                    <a:pt x="1155" y="116"/>
                  </a:cubicBezTo>
                  <a:lnTo>
                    <a:pt x="227" y="878"/>
                  </a:lnTo>
                  <a:cubicBezTo>
                    <a:pt x="24" y="1044"/>
                    <a:pt x="1" y="1342"/>
                    <a:pt x="167" y="1545"/>
                  </a:cubicBezTo>
                  <a:lnTo>
                    <a:pt x="1025" y="2568"/>
                  </a:lnTo>
                  <a:cubicBezTo>
                    <a:pt x="1120" y="2684"/>
                    <a:pt x="1258" y="2745"/>
                    <a:pt x="1397" y="2745"/>
                  </a:cubicBezTo>
                  <a:cubicBezTo>
                    <a:pt x="1501" y="2745"/>
                    <a:pt x="1605" y="2711"/>
                    <a:pt x="1691" y="2640"/>
                  </a:cubicBezTo>
                  <a:lnTo>
                    <a:pt x="2608" y="1866"/>
                  </a:lnTo>
                  <a:cubicBezTo>
                    <a:pt x="2810" y="1699"/>
                    <a:pt x="2846" y="1402"/>
                    <a:pt x="2679" y="1199"/>
                  </a:cubicBezTo>
                  <a:lnTo>
                    <a:pt x="1822" y="175"/>
                  </a:lnTo>
                  <a:cubicBezTo>
                    <a:pt x="1729" y="62"/>
                    <a:pt x="1593" y="0"/>
                    <a:pt x="14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885;p48">
              <a:extLst>
                <a:ext uri="{FF2B5EF4-FFF2-40B4-BE49-F238E27FC236}">
                  <a16:creationId xmlns:a16="http://schemas.microsoft.com/office/drawing/2014/main" id="{2D01A136-64A0-453F-997A-EBDA185F3C33}"/>
                </a:ext>
              </a:extLst>
            </p:cNvPr>
            <p:cNvSpPr/>
            <p:nvPr/>
          </p:nvSpPr>
          <p:spPr>
            <a:xfrm flipH="1">
              <a:off x="2379673" y="3010542"/>
              <a:ext cx="99845" cy="96337"/>
            </a:xfrm>
            <a:custGeom>
              <a:avLst/>
              <a:gdLst/>
              <a:ahLst/>
              <a:cxnLst/>
              <a:rect l="l" t="t" r="r" b="b"/>
              <a:pathLst>
                <a:path w="2846" h="2746" extrusionOk="0">
                  <a:moveTo>
                    <a:pt x="1461" y="0"/>
                  </a:moveTo>
                  <a:cubicBezTo>
                    <a:pt x="1353" y="0"/>
                    <a:pt x="1245" y="37"/>
                    <a:pt x="1155" y="111"/>
                  </a:cubicBezTo>
                  <a:lnTo>
                    <a:pt x="226" y="885"/>
                  </a:lnTo>
                  <a:cubicBezTo>
                    <a:pt x="24" y="1051"/>
                    <a:pt x="0" y="1349"/>
                    <a:pt x="167" y="1551"/>
                  </a:cubicBezTo>
                  <a:lnTo>
                    <a:pt x="1024" y="2575"/>
                  </a:lnTo>
                  <a:cubicBezTo>
                    <a:pt x="1117" y="2688"/>
                    <a:pt x="1250" y="2745"/>
                    <a:pt x="1385" y="2745"/>
                  </a:cubicBezTo>
                  <a:cubicBezTo>
                    <a:pt x="1493" y="2745"/>
                    <a:pt x="1601" y="2709"/>
                    <a:pt x="1691" y="2635"/>
                  </a:cubicBezTo>
                  <a:lnTo>
                    <a:pt x="2620" y="1873"/>
                  </a:lnTo>
                  <a:cubicBezTo>
                    <a:pt x="2822" y="1706"/>
                    <a:pt x="2846" y="1408"/>
                    <a:pt x="2679" y="1206"/>
                  </a:cubicBezTo>
                  <a:lnTo>
                    <a:pt x="1822" y="170"/>
                  </a:lnTo>
                  <a:cubicBezTo>
                    <a:pt x="1729" y="58"/>
                    <a:pt x="1596" y="0"/>
                    <a:pt x="14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886;p48">
              <a:extLst>
                <a:ext uri="{FF2B5EF4-FFF2-40B4-BE49-F238E27FC236}">
                  <a16:creationId xmlns:a16="http://schemas.microsoft.com/office/drawing/2014/main" id="{002E7E96-34C1-40C0-BB02-35BFFF0656AF}"/>
                </a:ext>
              </a:extLst>
            </p:cNvPr>
            <p:cNvSpPr/>
            <p:nvPr/>
          </p:nvSpPr>
          <p:spPr>
            <a:xfrm flipH="1">
              <a:off x="2616098" y="2891084"/>
              <a:ext cx="99845" cy="96337"/>
            </a:xfrm>
            <a:custGeom>
              <a:avLst/>
              <a:gdLst/>
              <a:ahLst/>
              <a:cxnLst/>
              <a:rect l="l" t="t" r="r" b="b"/>
              <a:pathLst>
                <a:path w="2846" h="2746" extrusionOk="0">
                  <a:moveTo>
                    <a:pt x="1461" y="0"/>
                  </a:moveTo>
                  <a:cubicBezTo>
                    <a:pt x="1354" y="0"/>
                    <a:pt x="1245" y="37"/>
                    <a:pt x="1155" y="111"/>
                  </a:cubicBezTo>
                  <a:lnTo>
                    <a:pt x="238" y="884"/>
                  </a:lnTo>
                  <a:cubicBezTo>
                    <a:pt x="36" y="1051"/>
                    <a:pt x="0" y="1349"/>
                    <a:pt x="179" y="1551"/>
                  </a:cubicBezTo>
                  <a:lnTo>
                    <a:pt x="1024" y="2575"/>
                  </a:lnTo>
                  <a:cubicBezTo>
                    <a:pt x="1124" y="2688"/>
                    <a:pt x="1260" y="2745"/>
                    <a:pt x="1396" y="2745"/>
                  </a:cubicBezTo>
                  <a:cubicBezTo>
                    <a:pt x="1505" y="2745"/>
                    <a:pt x="1613" y="2709"/>
                    <a:pt x="1703" y="2635"/>
                  </a:cubicBezTo>
                  <a:lnTo>
                    <a:pt x="2620" y="1873"/>
                  </a:lnTo>
                  <a:cubicBezTo>
                    <a:pt x="2822" y="1706"/>
                    <a:pt x="2846" y="1408"/>
                    <a:pt x="2679" y="1206"/>
                  </a:cubicBezTo>
                  <a:lnTo>
                    <a:pt x="1822" y="170"/>
                  </a:lnTo>
                  <a:cubicBezTo>
                    <a:pt x="1729" y="57"/>
                    <a:pt x="1596" y="0"/>
                    <a:pt x="14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887;p48">
              <a:extLst>
                <a:ext uri="{FF2B5EF4-FFF2-40B4-BE49-F238E27FC236}">
                  <a16:creationId xmlns:a16="http://schemas.microsoft.com/office/drawing/2014/main" id="{D5984E8C-9C2F-437F-BE48-F9124FCE425D}"/>
                </a:ext>
              </a:extLst>
            </p:cNvPr>
            <p:cNvSpPr/>
            <p:nvPr/>
          </p:nvSpPr>
          <p:spPr>
            <a:xfrm flipH="1">
              <a:off x="2549265" y="2989071"/>
              <a:ext cx="99845" cy="96477"/>
            </a:xfrm>
            <a:custGeom>
              <a:avLst/>
              <a:gdLst/>
              <a:ahLst/>
              <a:cxnLst/>
              <a:rect l="l" t="t" r="r" b="b"/>
              <a:pathLst>
                <a:path w="2846" h="2750" extrusionOk="0">
                  <a:moveTo>
                    <a:pt x="1457" y="0"/>
                  </a:moveTo>
                  <a:cubicBezTo>
                    <a:pt x="1351" y="0"/>
                    <a:pt x="1244" y="37"/>
                    <a:pt x="1155" y="115"/>
                  </a:cubicBezTo>
                  <a:lnTo>
                    <a:pt x="227" y="877"/>
                  </a:lnTo>
                  <a:cubicBezTo>
                    <a:pt x="24" y="1044"/>
                    <a:pt x="0" y="1342"/>
                    <a:pt x="167" y="1544"/>
                  </a:cubicBezTo>
                  <a:lnTo>
                    <a:pt x="1024" y="2580"/>
                  </a:lnTo>
                  <a:cubicBezTo>
                    <a:pt x="1117" y="2693"/>
                    <a:pt x="1250" y="2750"/>
                    <a:pt x="1385" y="2750"/>
                  </a:cubicBezTo>
                  <a:cubicBezTo>
                    <a:pt x="1493" y="2750"/>
                    <a:pt x="1601" y="2714"/>
                    <a:pt x="1691" y="2640"/>
                  </a:cubicBezTo>
                  <a:lnTo>
                    <a:pt x="2620" y="1866"/>
                  </a:lnTo>
                  <a:cubicBezTo>
                    <a:pt x="2822" y="1699"/>
                    <a:pt x="2846" y="1401"/>
                    <a:pt x="2679" y="1199"/>
                  </a:cubicBezTo>
                  <a:lnTo>
                    <a:pt x="1822" y="175"/>
                  </a:lnTo>
                  <a:cubicBezTo>
                    <a:pt x="1728" y="61"/>
                    <a:pt x="1593" y="0"/>
                    <a:pt x="14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888;p48">
              <a:extLst>
                <a:ext uri="{FF2B5EF4-FFF2-40B4-BE49-F238E27FC236}">
                  <a16:creationId xmlns:a16="http://schemas.microsoft.com/office/drawing/2014/main" id="{9EF04DAD-1DD3-4980-AC31-1F887D8CA922}"/>
                </a:ext>
              </a:extLst>
            </p:cNvPr>
            <p:cNvSpPr/>
            <p:nvPr/>
          </p:nvSpPr>
          <p:spPr>
            <a:xfrm flipH="1">
              <a:off x="2474888" y="3066500"/>
              <a:ext cx="99459" cy="96337"/>
            </a:xfrm>
            <a:custGeom>
              <a:avLst/>
              <a:gdLst/>
              <a:ahLst/>
              <a:cxnLst/>
              <a:rect l="l" t="t" r="r" b="b"/>
              <a:pathLst>
                <a:path w="2835" h="2746" extrusionOk="0">
                  <a:moveTo>
                    <a:pt x="1449" y="1"/>
                  </a:moveTo>
                  <a:cubicBezTo>
                    <a:pt x="1342" y="1"/>
                    <a:pt x="1233" y="37"/>
                    <a:pt x="1144" y="111"/>
                  </a:cubicBezTo>
                  <a:lnTo>
                    <a:pt x="227" y="873"/>
                  </a:lnTo>
                  <a:cubicBezTo>
                    <a:pt x="24" y="1040"/>
                    <a:pt x="1" y="1337"/>
                    <a:pt x="167" y="1540"/>
                  </a:cubicBezTo>
                  <a:lnTo>
                    <a:pt x="1024" y="2576"/>
                  </a:lnTo>
                  <a:cubicBezTo>
                    <a:pt x="1117" y="2688"/>
                    <a:pt x="1250" y="2746"/>
                    <a:pt x="1385" y="2746"/>
                  </a:cubicBezTo>
                  <a:cubicBezTo>
                    <a:pt x="1493" y="2746"/>
                    <a:pt x="1601" y="2709"/>
                    <a:pt x="1691" y="2635"/>
                  </a:cubicBezTo>
                  <a:lnTo>
                    <a:pt x="2608" y="1861"/>
                  </a:lnTo>
                  <a:cubicBezTo>
                    <a:pt x="2810" y="1695"/>
                    <a:pt x="2834" y="1397"/>
                    <a:pt x="2668" y="1195"/>
                  </a:cubicBezTo>
                  <a:lnTo>
                    <a:pt x="1810" y="171"/>
                  </a:lnTo>
                  <a:cubicBezTo>
                    <a:pt x="1718" y="58"/>
                    <a:pt x="1584" y="1"/>
                    <a:pt x="1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889;p48">
              <a:extLst>
                <a:ext uri="{FF2B5EF4-FFF2-40B4-BE49-F238E27FC236}">
                  <a16:creationId xmlns:a16="http://schemas.microsoft.com/office/drawing/2014/main" id="{DC239C00-6C94-428E-8D70-7E1EBFC5A9C8}"/>
                </a:ext>
              </a:extLst>
            </p:cNvPr>
            <p:cNvSpPr/>
            <p:nvPr/>
          </p:nvSpPr>
          <p:spPr>
            <a:xfrm flipH="1">
              <a:off x="2697947" y="2959391"/>
              <a:ext cx="99880" cy="96266"/>
            </a:xfrm>
            <a:custGeom>
              <a:avLst/>
              <a:gdLst/>
              <a:ahLst/>
              <a:cxnLst/>
              <a:rect l="l" t="t" r="r" b="b"/>
              <a:pathLst>
                <a:path w="2847" h="2744" extrusionOk="0">
                  <a:moveTo>
                    <a:pt x="1457" y="1"/>
                  </a:moveTo>
                  <a:cubicBezTo>
                    <a:pt x="1351" y="1"/>
                    <a:pt x="1244" y="38"/>
                    <a:pt x="1156" y="116"/>
                  </a:cubicBezTo>
                  <a:lnTo>
                    <a:pt x="227" y="878"/>
                  </a:lnTo>
                  <a:cubicBezTo>
                    <a:pt x="24" y="1045"/>
                    <a:pt x="1" y="1342"/>
                    <a:pt x="167" y="1545"/>
                  </a:cubicBezTo>
                  <a:lnTo>
                    <a:pt x="1025" y="2569"/>
                  </a:lnTo>
                  <a:cubicBezTo>
                    <a:pt x="1118" y="2683"/>
                    <a:pt x="1253" y="2744"/>
                    <a:pt x="1390" y="2744"/>
                  </a:cubicBezTo>
                  <a:cubicBezTo>
                    <a:pt x="1496" y="2744"/>
                    <a:pt x="1603" y="2707"/>
                    <a:pt x="1691" y="2628"/>
                  </a:cubicBezTo>
                  <a:lnTo>
                    <a:pt x="2620" y="1866"/>
                  </a:lnTo>
                  <a:cubicBezTo>
                    <a:pt x="2822" y="1700"/>
                    <a:pt x="2846" y="1402"/>
                    <a:pt x="2680" y="1200"/>
                  </a:cubicBezTo>
                  <a:lnTo>
                    <a:pt x="1822" y="176"/>
                  </a:lnTo>
                  <a:cubicBezTo>
                    <a:pt x="1729" y="62"/>
                    <a:pt x="1594" y="1"/>
                    <a:pt x="14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890;p48">
              <a:extLst>
                <a:ext uri="{FF2B5EF4-FFF2-40B4-BE49-F238E27FC236}">
                  <a16:creationId xmlns:a16="http://schemas.microsoft.com/office/drawing/2014/main" id="{BED7FDF1-0543-4E9F-B9C5-2806E60780E7}"/>
                </a:ext>
              </a:extLst>
            </p:cNvPr>
            <p:cNvSpPr/>
            <p:nvPr/>
          </p:nvSpPr>
          <p:spPr>
            <a:xfrm flipH="1">
              <a:off x="2626097" y="3042714"/>
              <a:ext cx="99880" cy="96301"/>
            </a:xfrm>
            <a:custGeom>
              <a:avLst/>
              <a:gdLst/>
              <a:ahLst/>
              <a:cxnLst/>
              <a:rect l="l" t="t" r="r" b="b"/>
              <a:pathLst>
                <a:path w="2847" h="2745" extrusionOk="0">
                  <a:moveTo>
                    <a:pt x="1461" y="0"/>
                  </a:moveTo>
                  <a:cubicBezTo>
                    <a:pt x="1354" y="0"/>
                    <a:pt x="1245" y="37"/>
                    <a:pt x="1155" y="110"/>
                  </a:cubicBezTo>
                  <a:lnTo>
                    <a:pt x="227" y="884"/>
                  </a:lnTo>
                  <a:cubicBezTo>
                    <a:pt x="24" y="1051"/>
                    <a:pt x="1" y="1349"/>
                    <a:pt x="167" y="1551"/>
                  </a:cubicBezTo>
                  <a:lnTo>
                    <a:pt x="1024" y="2575"/>
                  </a:lnTo>
                  <a:cubicBezTo>
                    <a:pt x="1117" y="2688"/>
                    <a:pt x="1250" y="2745"/>
                    <a:pt x="1385" y="2745"/>
                  </a:cubicBezTo>
                  <a:cubicBezTo>
                    <a:pt x="1493" y="2745"/>
                    <a:pt x="1601" y="2709"/>
                    <a:pt x="1691" y="2635"/>
                  </a:cubicBezTo>
                  <a:lnTo>
                    <a:pt x="2608" y="1873"/>
                  </a:lnTo>
                  <a:cubicBezTo>
                    <a:pt x="2810" y="1706"/>
                    <a:pt x="2846" y="1408"/>
                    <a:pt x="2679" y="1206"/>
                  </a:cubicBezTo>
                  <a:lnTo>
                    <a:pt x="1822" y="170"/>
                  </a:lnTo>
                  <a:cubicBezTo>
                    <a:pt x="1729" y="57"/>
                    <a:pt x="1596" y="0"/>
                    <a:pt x="14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891;p48">
              <a:extLst>
                <a:ext uri="{FF2B5EF4-FFF2-40B4-BE49-F238E27FC236}">
                  <a16:creationId xmlns:a16="http://schemas.microsoft.com/office/drawing/2014/main" id="{7B43B15A-2D62-4978-8C2D-7F50A142BF7E}"/>
                </a:ext>
              </a:extLst>
            </p:cNvPr>
            <p:cNvSpPr/>
            <p:nvPr/>
          </p:nvSpPr>
          <p:spPr>
            <a:xfrm flipH="1">
              <a:off x="2564280" y="3129580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61" y="1"/>
                  </a:moveTo>
                  <a:cubicBezTo>
                    <a:pt x="1354" y="1"/>
                    <a:pt x="1245" y="37"/>
                    <a:pt x="1156" y="111"/>
                  </a:cubicBezTo>
                  <a:lnTo>
                    <a:pt x="227" y="873"/>
                  </a:lnTo>
                  <a:cubicBezTo>
                    <a:pt x="24" y="1052"/>
                    <a:pt x="1" y="1349"/>
                    <a:pt x="167" y="1552"/>
                  </a:cubicBezTo>
                  <a:lnTo>
                    <a:pt x="1025" y="2576"/>
                  </a:lnTo>
                  <a:cubicBezTo>
                    <a:pt x="1117" y="2688"/>
                    <a:pt x="1251" y="2745"/>
                    <a:pt x="1385" y="2745"/>
                  </a:cubicBezTo>
                  <a:cubicBezTo>
                    <a:pt x="1493" y="2745"/>
                    <a:pt x="1602" y="2709"/>
                    <a:pt x="1691" y="2635"/>
                  </a:cubicBezTo>
                  <a:lnTo>
                    <a:pt x="2608" y="1873"/>
                  </a:lnTo>
                  <a:cubicBezTo>
                    <a:pt x="2811" y="1706"/>
                    <a:pt x="2846" y="1409"/>
                    <a:pt x="2680" y="1206"/>
                  </a:cubicBezTo>
                  <a:lnTo>
                    <a:pt x="1822" y="170"/>
                  </a:lnTo>
                  <a:cubicBezTo>
                    <a:pt x="1730" y="58"/>
                    <a:pt x="1596" y="1"/>
                    <a:pt x="14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892;p48">
              <a:extLst>
                <a:ext uri="{FF2B5EF4-FFF2-40B4-BE49-F238E27FC236}">
                  <a16:creationId xmlns:a16="http://schemas.microsoft.com/office/drawing/2014/main" id="{4BBE5B59-511F-4AEC-972F-3EFDBDC84AB7}"/>
                </a:ext>
              </a:extLst>
            </p:cNvPr>
            <p:cNvSpPr/>
            <p:nvPr/>
          </p:nvSpPr>
          <p:spPr>
            <a:xfrm rot="140350" flipH="1">
              <a:off x="1468051" y="3189235"/>
              <a:ext cx="979216" cy="530377"/>
            </a:xfrm>
            <a:custGeom>
              <a:avLst/>
              <a:gdLst/>
              <a:ahLst/>
              <a:cxnLst/>
              <a:rect l="l" t="t" r="r" b="b"/>
              <a:pathLst>
                <a:path w="23932" h="14141" extrusionOk="0">
                  <a:moveTo>
                    <a:pt x="5680" y="0"/>
                  </a:moveTo>
                  <a:cubicBezTo>
                    <a:pt x="5680" y="0"/>
                    <a:pt x="2584" y="524"/>
                    <a:pt x="965" y="2215"/>
                  </a:cubicBezTo>
                  <a:cubicBezTo>
                    <a:pt x="572" y="2619"/>
                    <a:pt x="250" y="2989"/>
                    <a:pt x="0" y="3298"/>
                  </a:cubicBezTo>
                  <a:cubicBezTo>
                    <a:pt x="1929" y="6453"/>
                    <a:pt x="6013" y="12073"/>
                    <a:pt x="11406" y="13633"/>
                  </a:cubicBezTo>
                  <a:cubicBezTo>
                    <a:pt x="12648" y="13991"/>
                    <a:pt x="13821" y="14141"/>
                    <a:pt x="14913" y="14141"/>
                  </a:cubicBezTo>
                  <a:cubicBezTo>
                    <a:pt x="19960" y="14141"/>
                    <a:pt x="23305" y="10943"/>
                    <a:pt x="23932" y="10287"/>
                  </a:cubicBezTo>
                  <a:cubicBezTo>
                    <a:pt x="21193" y="10287"/>
                    <a:pt x="17598" y="9954"/>
                    <a:pt x="14466" y="8513"/>
                  </a:cubicBezTo>
                  <a:cubicBezTo>
                    <a:pt x="8454" y="5775"/>
                    <a:pt x="5680" y="0"/>
                    <a:pt x="56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893;p48">
              <a:extLst>
                <a:ext uri="{FF2B5EF4-FFF2-40B4-BE49-F238E27FC236}">
                  <a16:creationId xmlns:a16="http://schemas.microsoft.com/office/drawing/2014/main" id="{1D6B2B34-7B44-4D9E-92C3-AB9B53E44E64}"/>
                </a:ext>
              </a:extLst>
            </p:cNvPr>
            <p:cNvSpPr/>
            <p:nvPr/>
          </p:nvSpPr>
          <p:spPr>
            <a:xfrm flipH="1">
              <a:off x="1441075" y="3310995"/>
              <a:ext cx="1023427" cy="660393"/>
            </a:xfrm>
            <a:custGeom>
              <a:avLst/>
              <a:gdLst/>
              <a:ahLst/>
              <a:cxnLst/>
              <a:rect l="l" t="t" r="r" b="b"/>
              <a:pathLst>
                <a:path w="29172" h="18824" extrusionOk="0">
                  <a:moveTo>
                    <a:pt x="965" y="0"/>
                  </a:moveTo>
                  <a:cubicBezTo>
                    <a:pt x="179" y="988"/>
                    <a:pt x="1" y="1524"/>
                    <a:pt x="1" y="1524"/>
                  </a:cubicBezTo>
                  <a:cubicBezTo>
                    <a:pt x="1" y="1524"/>
                    <a:pt x="4478" y="9382"/>
                    <a:pt x="10800" y="13335"/>
                  </a:cubicBezTo>
                  <a:cubicBezTo>
                    <a:pt x="17122" y="17288"/>
                    <a:pt x="28004" y="18824"/>
                    <a:pt x="28004" y="18824"/>
                  </a:cubicBezTo>
                  <a:lnTo>
                    <a:pt x="29171" y="6703"/>
                  </a:lnTo>
                  <a:lnTo>
                    <a:pt x="29171" y="6703"/>
                  </a:lnTo>
                  <a:cubicBezTo>
                    <a:pt x="27833" y="6894"/>
                    <a:pt x="26484" y="6990"/>
                    <a:pt x="25135" y="6990"/>
                  </a:cubicBezTo>
                  <a:cubicBezTo>
                    <a:pt x="25056" y="6990"/>
                    <a:pt x="24976" y="6990"/>
                    <a:pt x="24897" y="6989"/>
                  </a:cubicBezTo>
                  <a:cubicBezTo>
                    <a:pt x="24270" y="7645"/>
                    <a:pt x="20925" y="10843"/>
                    <a:pt x="15878" y="10843"/>
                  </a:cubicBezTo>
                  <a:cubicBezTo>
                    <a:pt x="14786" y="10843"/>
                    <a:pt x="13613" y="10693"/>
                    <a:pt x="12371" y="10335"/>
                  </a:cubicBezTo>
                  <a:cubicBezTo>
                    <a:pt x="6978" y="8775"/>
                    <a:pt x="2894" y="3155"/>
                    <a:pt x="9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894;p48">
              <a:extLst>
                <a:ext uri="{FF2B5EF4-FFF2-40B4-BE49-F238E27FC236}">
                  <a16:creationId xmlns:a16="http://schemas.microsoft.com/office/drawing/2014/main" id="{777D85CE-DA88-4F4D-B132-26E35D361356}"/>
                </a:ext>
              </a:extLst>
            </p:cNvPr>
            <p:cNvSpPr/>
            <p:nvPr/>
          </p:nvSpPr>
          <p:spPr>
            <a:xfrm flipH="1">
              <a:off x="1270913" y="3506478"/>
              <a:ext cx="290710" cy="767324"/>
            </a:xfrm>
            <a:custGeom>
              <a:avLst/>
              <a:gdLst/>
              <a:ahLst/>
              <a:cxnLst/>
              <a:rect l="l" t="t" r="r" b="b"/>
              <a:pathLst>
                <a:path w="7705" h="21872" extrusionOk="0">
                  <a:moveTo>
                    <a:pt x="7109" y="0"/>
                  </a:moveTo>
                  <a:cubicBezTo>
                    <a:pt x="7109" y="0"/>
                    <a:pt x="7097" y="84"/>
                    <a:pt x="6347" y="334"/>
                  </a:cubicBezTo>
                  <a:cubicBezTo>
                    <a:pt x="6001" y="453"/>
                    <a:pt x="5323" y="631"/>
                    <a:pt x="4668" y="786"/>
                  </a:cubicBezTo>
                  <a:cubicBezTo>
                    <a:pt x="3835" y="3727"/>
                    <a:pt x="1596" y="11811"/>
                    <a:pt x="489" y="17836"/>
                  </a:cubicBezTo>
                  <a:cubicBezTo>
                    <a:pt x="310" y="18776"/>
                    <a:pt x="144" y="19705"/>
                    <a:pt x="1" y="20610"/>
                  </a:cubicBezTo>
                  <a:cubicBezTo>
                    <a:pt x="1060" y="21169"/>
                    <a:pt x="2203" y="21586"/>
                    <a:pt x="3370" y="21872"/>
                  </a:cubicBezTo>
                  <a:cubicBezTo>
                    <a:pt x="3704" y="19574"/>
                    <a:pt x="4061" y="17109"/>
                    <a:pt x="4418" y="14764"/>
                  </a:cubicBezTo>
                  <a:cubicBezTo>
                    <a:pt x="5347" y="8561"/>
                    <a:pt x="7025" y="2477"/>
                    <a:pt x="7704" y="119"/>
                  </a:cubicBezTo>
                  <a:lnTo>
                    <a:pt x="7109" y="0"/>
                  </a:ln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895;p48">
              <a:extLst>
                <a:ext uri="{FF2B5EF4-FFF2-40B4-BE49-F238E27FC236}">
                  <a16:creationId xmlns:a16="http://schemas.microsoft.com/office/drawing/2014/main" id="{83170CA9-06EF-46CC-AF81-AD523355A341}"/>
                </a:ext>
              </a:extLst>
            </p:cNvPr>
            <p:cNvSpPr/>
            <p:nvPr/>
          </p:nvSpPr>
          <p:spPr>
            <a:xfrm flipH="1">
              <a:off x="1381872" y="3532983"/>
              <a:ext cx="228380" cy="696095"/>
            </a:xfrm>
            <a:custGeom>
              <a:avLst/>
              <a:gdLst/>
              <a:ahLst/>
              <a:cxnLst/>
              <a:rect l="l" t="t" r="r" b="b"/>
              <a:pathLst>
                <a:path w="6370" h="19812" extrusionOk="0">
                  <a:moveTo>
                    <a:pt x="6370" y="0"/>
                  </a:moveTo>
                  <a:cubicBezTo>
                    <a:pt x="5572" y="191"/>
                    <a:pt x="4822" y="345"/>
                    <a:pt x="4822" y="345"/>
                  </a:cubicBezTo>
                  <a:cubicBezTo>
                    <a:pt x="4822" y="345"/>
                    <a:pt x="3810" y="3536"/>
                    <a:pt x="3036" y="6275"/>
                  </a:cubicBezTo>
                  <a:cubicBezTo>
                    <a:pt x="2417" y="8501"/>
                    <a:pt x="1024" y="13192"/>
                    <a:pt x="0" y="18717"/>
                  </a:cubicBezTo>
                  <a:cubicBezTo>
                    <a:pt x="536" y="19133"/>
                    <a:pt x="1096" y="19502"/>
                    <a:pt x="1691" y="19812"/>
                  </a:cubicBezTo>
                  <a:cubicBezTo>
                    <a:pt x="1846" y="18919"/>
                    <a:pt x="2012" y="17990"/>
                    <a:pt x="2191" y="17038"/>
                  </a:cubicBezTo>
                  <a:cubicBezTo>
                    <a:pt x="3298" y="11025"/>
                    <a:pt x="5537" y="2941"/>
                    <a:pt x="63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896;p48">
              <a:extLst>
                <a:ext uri="{FF2B5EF4-FFF2-40B4-BE49-F238E27FC236}">
                  <a16:creationId xmlns:a16="http://schemas.microsoft.com/office/drawing/2014/main" id="{79EEFC46-6182-480C-B29D-24925CDB008B}"/>
                </a:ext>
              </a:extLst>
            </p:cNvPr>
            <p:cNvSpPr/>
            <p:nvPr/>
          </p:nvSpPr>
          <p:spPr>
            <a:xfrm flipH="1">
              <a:off x="1550517" y="4181148"/>
              <a:ext cx="96512" cy="345492"/>
            </a:xfrm>
            <a:custGeom>
              <a:avLst/>
              <a:gdLst/>
              <a:ahLst/>
              <a:cxnLst/>
              <a:rect l="l" t="t" r="r" b="b"/>
              <a:pathLst>
                <a:path w="2751" h="9848" extrusionOk="0">
                  <a:moveTo>
                    <a:pt x="1060" y="1"/>
                  </a:moveTo>
                  <a:cubicBezTo>
                    <a:pt x="834" y="1227"/>
                    <a:pt x="620" y="2489"/>
                    <a:pt x="441" y="3787"/>
                  </a:cubicBezTo>
                  <a:cubicBezTo>
                    <a:pt x="0" y="7025"/>
                    <a:pt x="465" y="8787"/>
                    <a:pt x="1512" y="9847"/>
                  </a:cubicBezTo>
                  <a:cubicBezTo>
                    <a:pt x="1727" y="7966"/>
                    <a:pt x="2132" y="4823"/>
                    <a:pt x="2751" y="1108"/>
                  </a:cubicBezTo>
                  <a:cubicBezTo>
                    <a:pt x="2155" y="786"/>
                    <a:pt x="1584" y="417"/>
                    <a:pt x="10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897;p48">
              <a:extLst>
                <a:ext uri="{FF2B5EF4-FFF2-40B4-BE49-F238E27FC236}">
                  <a16:creationId xmlns:a16="http://schemas.microsoft.com/office/drawing/2014/main" id="{AEB9D046-2C22-455E-9C8F-F86820BB779D}"/>
                </a:ext>
              </a:extLst>
            </p:cNvPr>
            <p:cNvSpPr/>
            <p:nvPr/>
          </p:nvSpPr>
          <p:spPr>
            <a:xfrm flipH="1">
              <a:off x="959861" y="3520178"/>
              <a:ext cx="479391" cy="801330"/>
            </a:xfrm>
            <a:custGeom>
              <a:avLst/>
              <a:gdLst/>
              <a:ahLst/>
              <a:cxnLst/>
              <a:rect l="l" t="t" r="r" b="b"/>
              <a:pathLst>
                <a:path w="13074" h="22270" extrusionOk="0">
                  <a:moveTo>
                    <a:pt x="4346" y="0"/>
                  </a:moveTo>
                  <a:cubicBezTo>
                    <a:pt x="3655" y="2358"/>
                    <a:pt x="1989" y="8442"/>
                    <a:pt x="1048" y="14645"/>
                  </a:cubicBezTo>
                  <a:cubicBezTo>
                    <a:pt x="691" y="16990"/>
                    <a:pt x="334" y="19455"/>
                    <a:pt x="0" y="21753"/>
                  </a:cubicBezTo>
                  <a:cubicBezTo>
                    <a:pt x="834" y="21955"/>
                    <a:pt x="1679" y="22098"/>
                    <a:pt x="2536" y="22182"/>
                  </a:cubicBezTo>
                  <a:cubicBezTo>
                    <a:pt x="3045" y="22240"/>
                    <a:pt x="3556" y="22269"/>
                    <a:pt x="4067" y="22269"/>
                  </a:cubicBezTo>
                  <a:cubicBezTo>
                    <a:pt x="5016" y="22269"/>
                    <a:pt x="5965" y="22168"/>
                    <a:pt x="6894" y="21967"/>
                  </a:cubicBezTo>
                  <a:cubicBezTo>
                    <a:pt x="7430" y="19157"/>
                    <a:pt x="8001" y="16312"/>
                    <a:pt x="8537" y="14145"/>
                  </a:cubicBezTo>
                  <a:cubicBezTo>
                    <a:pt x="9692" y="9418"/>
                    <a:pt x="12014" y="4072"/>
                    <a:pt x="13073" y="1750"/>
                  </a:cubicBezTo>
                  <a:lnTo>
                    <a:pt x="13002" y="1691"/>
                  </a:lnTo>
                  <a:lnTo>
                    <a:pt x="43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898;p48">
              <a:extLst>
                <a:ext uri="{FF2B5EF4-FFF2-40B4-BE49-F238E27FC236}">
                  <a16:creationId xmlns:a16="http://schemas.microsoft.com/office/drawing/2014/main" id="{3D40B4A0-9783-4BDA-B0E0-CD469F6BB325}"/>
                </a:ext>
              </a:extLst>
            </p:cNvPr>
            <p:cNvSpPr/>
            <p:nvPr/>
          </p:nvSpPr>
          <p:spPr>
            <a:xfrm flipH="1">
              <a:off x="871731" y="3572050"/>
              <a:ext cx="318760" cy="709298"/>
            </a:xfrm>
            <a:custGeom>
              <a:avLst/>
              <a:gdLst/>
              <a:ahLst/>
              <a:cxnLst/>
              <a:rect l="l" t="t" r="r" b="b"/>
              <a:pathLst>
                <a:path w="9086" h="20218" extrusionOk="0">
                  <a:moveTo>
                    <a:pt x="6168" y="0"/>
                  </a:moveTo>
                  <a:cubicBezTo>
                    <a:pt x="5109" y="2322"/>
                    <a:pt x="2799" y="7668"/>
                    <a:pt x="1632" y="12395"/>
                  </a:cubicBezTo>
                  <a:cubicBezTo>
                    <a:pt x="1108" y="14562"/>
                    <a:pt x="525" y="17407"/>
                    <a:pt x="1" y="20217"/>
                  </a:cubicBezTo>
                  <a:cubicBezTo>
                    <a:pt x="1418" y="19896"/>
                    <a:pt x="2751" y="19300"/>
                    <a:pt x="3942" y="18479"/>
                  </a:cubicBezTo>
                  <a:cubicBezTo>
                    <a:pt x="4144" y="17395"/>
                    <a:pt x="4371" y="16300"/>
                    <a:pt x="4644" y="15217"/>
                  </a:cubicBezTo>
                  <a:cubicBezTo>
                    <a:pt x="6014" y="9716"/>
                    <a:pt x="8097" y="4203"/>
                    <a:pt x="9085" y="1739"/>
                  </a:cubicBezTo>
                  <a:cubicBezTo>
                    <a:pt x="7740" y="1203"/>
                    <a:pt x="6478" y="239"/>
                    <a:pt x="6168" y="0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899;p48">
              <a:extLst>
                <a:ext uri="{FF2B5EF4-FFF2-40B4-BE49-F238E27FC236}">
                  <a16:creationId xmlns:a16="http://schemas.microsoft.com/office/drawing/2014/main" id="{8E5A3009-E810-41AA-AD6F-DBFE5047B606}"/>
                </a:ext>
              </a:extLst>
            </p:cNvPr>
            <p:cNvSpPr/>
            <p:nvPr/>
          </p:nvSpPr>
          <p:spPr>
            <a:xfrm flipH="1">
              <a:off x="1190883" y="4273783"/>
              <a:ext cx="303425" cy="339196"/>
            </a:xfrm>
            <a:custGeom>
              <a:avLst/>
              <a:gdLst/>
              <a:ahLst/>
              <a:cxnLst/>
              <a:rect l="l" t="t" r="r" b="b"/>
              <a:pathLst>
                <a:path w="8144" h="10008" extrusionOk="0">
                  <a:moveTo>
                    <a:pt x="1262" y="1"/>
                  </a:moveTo>
                  <a:cubicBezTo>
                    <a:pt x="691" y="3966"/>
                    <a:pt x="214" y="7442"/>
                    <a:pt x="0" y="9050"/>
                  </a:cubicBezTo>
                  <a:cubicBezTo>
                    <a:pt x="750" y="9240"/>
                    <a:pt x="1536" y="9407"/>
                    <a:pt x="2358" y="9609"/>
                  </a:cubicBezTo>
                  <a:cubicBezTo>
                    <a:pt x="3548" y="9875"/>
                    <a:pt x="4767" y="10008"/>
                    <a:pt x="5989" y="10008"/>
                  </a:cubicBezTo>
                  <a:cubicBezTo>
                    <a:pt x="6136" y="10008"/>
                    <a:pt x="6283" y="10006"/>
                    <a:pt x="6430" y="10002"/>
                  </a:cubicBezTo>
                  <a:cubicBezTo>
                    <a:pt x="6691" y="8431"/>
                    <a:pt x="7370" y="4371"/>
                    <a:pt x="8144" y="215"/>
                  </a:cubicBezTo>
                  <a:lnTo>
                    <a:pt x="8144" y="215"/>
                  </a:lnTo>
                  <a:cubicBezTo>
                    <a:pt x="7215" y="416"/>
                    <a:pt x="6267" y="517"/>
                    <a:pt x="5317" y="517"/>
                  </a:cubicBezTo>
                  <a:cubicBezTo>
                    <a:pt x="4806" y="517"/>
                    <a:pt x="4295" y="488"/>
                    <a:pt x="3786" y="430"/>
                  </a:cubicBezTo>
                  <a:cubicBezTo>
                    <a:pt x="2941" y="346"/>
                    <a:pt x="2096" y="203"/>
                    <a:pt x="12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900;p48">
              <a:extLst>
                <a:ext uri="{FF2B5EF4-FFF2-40B4-BE49-F238E27FC236}">
                  <a16:creationId xmlns:a16="http://schemas.microsoft.com/office/drawing/2014/main" id="{DAD8EB45-289C-43CF-9791-42225D65180D}"/>
                </a:ext>
              </a:extLst>
            </p:cNvPr>
            <p:cNvSpPr/>
            <p:nvPr/>
          </p:nvSpPr>
          <p:spPr>
            <a:xfrm flipH="1">
              <a:off x="913934" y="4051656"/>
              <a:ext cx="178816" cy="546410"/>
            </a:xfrm>
            <a:custGeom>
              <a:avLst/>
              <a:gdLst/>
              <a:ahLst/>
              <a:cxnLst/>
              <a:rect l="l" t="t" r="r" b="b"/>
              <a:pathLst>
                <a:path w="5097" h="15575" extrusionOk="0">
                  <a:moveTo>
                    <a:pt x="5097" y="1"/>
                  </a:moveTo>
                  <a:lnTo>
                    <a:pt x="5097" y="1"/>
                  </a:lnTo>
                  <a:cubicBezTo>
                    <a:pt x="4180" y="1822"/>
                    <a:pt x="2835" y="3382"/>
                    <a:pt x="1156" y="4537"/>
                  </a:cubicBezTo>
                  <a:cubicBezTo>
                    <a:pt x="513" y="8180"/>
                    <a:pt x="132" y="11871"/>
                    <a:pt x="1" y="15574"/>
                  </a:cubicBezTo>
                  <a:cubicBezTo>
                    <a:pt x="1823" y="15205"/>
                    <a:pt x="3239" y="14669"/>
                    <a:pt x="3692" y="14133"/>
                  </a:cubicBezTo>
                  <a:cubicBezTo>
                    <a:pt x="4763" y="12895"/>
                    <a:pt x="4430" y="5061"/>
                    <a:pt x="50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901;p48">
              <a:extLst>
                <a:ext uri="{FF2B5EF4-FFF2-40B4-BE49-F238E27FC236}">
                  <a16:creationId xmlns:a16="http://schemas.microsoft.com/office/drawing/2014/main" id="{AE1A9E27-64B7-45E8-9FC7-5DC57291DDE0}"/>
                </a:ext>
              </a:extLst>
            </p:cNvPr>
            <p:cNvSpPr/>
            <p:nvPr/>
          </p:nvSpPr>
          <p:spPr>
            <a:xfrm flipH="1">
              <a:off x="809071" y="3633025"/>
              <a:ext cx="243157" cy="587316"/>
            </a:xfrm>
            <a:custGeom>
              <a:avLst/>
              <a:gdLst/>
              <a:ahLst/>
              <a:cxnLst/>
              <a:rect l="l" t="t" r="r" b="b"/>
              <a:pathLst>
                <a:path w="6931" h="16741" extrusionOk="0">
                  <a:moveTo>
                    <a:pt x="5144" y="1"/>
                  </a:moveTo>
                  <a:cubicBezTo>
                    <a:pt x="4156" y="2477"/>
                    <a:pt x="2073" y="7978"/>
                    <a:pt x="703" y="13479"/>
                  </a:cubicBezTo>
                  <a:cubicBezTo>
                    <a:pt x="430" y="14562"/>
                    <a:pt x="203" y="15657"/>
                    <a:pt x="1" y="16741"/>
                  </a:cubicBezTo>
                  <a:cubicBezTo>
                    <a:pt x="1680" y="15586"/>
                    <a:pt x="3037" y="14014"/>
                    <a:pt x="3942" y="12193"/>
                  </a:cubicBezTo>
                  <a:cubicBezTo>
                    <a:pt x="3966" y="12002"/>
                    <a:pt x="3989" y="11824"/>
                    <a:pt x="4013" y="11645"/>
                  </a:cubicBezTo>
                  <a:cubicBezTo>
                    <a:pt x="4787" y="6609"/>
                    <a:pt x="6930" y="656"/>
                    <a:pt x="6930" y="656"/>
                  </a:cubicBezTo>
                  <a:cubicBezTo>
                    <a:pt x="6930" y="656"/>
                    <a:pt x="6740" y="632"/>
                    <a:pt x="5180" y="13"/>
                  </a:cubicBezTo>
                  <a:lnTo>
                    <a:pt x="51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902;p48">
              <a:extLst>
                <a:ext uri="{FF2B5EF4-FFF2-40B4-BE49-F238E27FC236}">
                  <a16:creationId xmlns:a16="http://schemas.microsoft.com/office/drawing/2014/main" id="{A767CC30-B0D8-4279-A2AE-1B57750CCC1F}"/>
                </a:ext>
              </a:extLst>
            </p:cNvPr>
            <p:cNvSpPr/>
            <p:nvPr/>
          </p:nvSpPr>
          <p:spPr>
            <a:xfrm rot="-29681" flipH="1">
              <a:off x="1050338" y="4203980"/>
              <a:ext cx="201873" cy="410607"/>
            </a:xfrm>
            <a:custGeom>
              <a:avLst/>
              <a:gdLst/>
              <a:ahLst/>
              <a:cxnLst/>
              <a:rect l="l" t="t" r="r" b="b"/>
              <a:pathLst>
                <a:path w="5668" h="11527" extrusionOk="0">
                  <a:moveTo>
                    <a:pt x="5668" y="1"/>
                  </a:moveTo>
                  <a:lnTo>
                    <a:pt x="5668" y="1"/>
                  </a:lnTo>
                  <a:cubicBezTo>
                    <a:pt x="4477" y="822"/>
                    <a:pt x="3144" y="1418"/>
                    <a:pt x="1727" y="1739"/>
                  </a:cubicBezTo>
                  <a:cubicBezTo>
                    <a:pt x="941" y="5906"/>
                    <a:pt x="262" y="9955"/>
                    <a:pt x="1" y="11526"/>
                  </a:cubicBezTo>
                  <a:cubicBezTo>
                    <a:pt x="1513" y="11502"/>
                    <a:pt x="3025" y="11336"/>
                    <a:pt x="4513" y="11038"/>
                  </a:cubicBezTo>
                  <a:cubicBezTo>
                    <a:pt x="4644" y="7335"/>
                    <a:pt x="5025" y="3644"/>
                    <a:pt x="56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903;p48">
              <a:extLst>
                <a:ext uri="{FF2B5EF4-FFF2-40B4-BE49-F238E27FC236}">
                  <a16:creationId xmlns:a16="http://schemas.microsoft.com/office/drawing/2014/main" id="{C540D6A9-F5BF-47BD-9F1A-CFFB96D903DB}"/>
                </a:ext>
              </a:extLst>
            </p:cNvPr>
            <p:cNvSpPr/>
            <p:nvPr/>
          </p:nvSpPr>
          <p:spPr>
            <a:xfrm flipH="1">
              <a:off x="1432296" y="4219985"/>
              <a:ext cx="161684" cy="370820"/>
            </a:xfrm>
            <a:custGeom>
              <a:avLst/>
              <a:gdLst/>
              <a:ahLst/>
              <a:cxnLst/>
              <a:rect l="l" t="t" r="r" b="b"/>
              <a:pathLst>
                <a:path w="4609" h="10312" extrusionOk="0">
                  <a:moveTo>
                    <a:pt x="1239" y="1"/>
                  </a:moveTo>
                  <a:cubicBezTo>
                    <a:pt x="620" y="3716"/>
                    <a:pt x="215" y="6859"/>
                    <a:pt x="0" y="8740"/>
                  </a:cubicBezTo>
                  <a:cubicBezTo>
                    <a:pt x="822" y="9574"/>
                    <a:pt x="1989" y="9978"/>
                    <a:pt x="3358" y="10312"/>
                  </a:cubicBezTo>
                  <a:cubicBezTo>
                    <a:pt x="3572" y="8704"/>
                    <a:pt x="4049" y="5228"/>
                    <a:pt x="4608" y="1263"/>
                  </a:cubicBezTo>
                  <a:cubicBezTo>
                    <a:pt x="3441" y="977"/>
                    <a:pt x="2298" y="560"/>
                    <a:pt x="1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904;p48">
              <a:extLst>
                <a:ext uri="{FF2B5EF4-FFF2-40B4-BE49-F238E27FC236}">
                  <a16:creationId xmlns:a16="http://schemas.microsoft.com/office/drawing/2014/main" id="{9DBF4B5A-4062-4A58-8791-B82AD07252F6}"/>
                </a:ext>
              </a:extLst>
            </p:cNvPr>
            <p:cNvSpPr/>
            <p:nvPr/>
          </p:nvSpPr>
          <p:spPr>
            <a:xfrm flipH="1">
              <a:off x="976175" y="3477729"/>
              <a:ext cx="351737" cy="189656"/>
            </a:xfrm>
            <a:custGeom>
              <a:avLst/>
              <a:gdLst/>
              <a:ahLst/>
              <a:cxnLst/>
              <a:rect l="l" t="t" r="r" b="b"/>
              <a:pathLst>
                <a:path w="10026" h="5406" extrusionOk="0">
                  <a:moveTo>
                    <a:pt x="2596" y="1"/>
                  </a:moveTo>
                  <a:lnTo>
                    <a:pt x="1" y="882"/>
                  </a:lnTo>
                  <a:lnTo>
                    <a:pt x="1441" y="4382"/>
                  </a:lnTo>
                  <a:lnTo>
                    <a:pt x="6383" y="5406"/>
                  </a:lnTo>
                  <a:lnTo>
                    <a:pt x="10026" y="2358"/>
                  </a:lnTo>
                  <a:lnTo>
                    <a:pt x="7645" y="179"/>
                  </a:lnTo>
                  <a:lnTo>
                    <a:pt x="25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905;p48">
              <a:extLst>
                <a:ext uri="{FF2B5EF4-FFF2-40B4-BE49-F238E27FC236}">
                  <a16:creationId xmlns:a16="http://schemas.microsoft.com/office/drawing/2014/main" id="{F20F6290-A36F-4523-BE3C-2A585875A425}"/>
                </a:ext>
              </a:extLst>
            </p:cNvPr>
            <p:cNvSpPr/>
            <p:nvPr/>
          </p:nvSpPr>
          <p:spPr>
            <a:xfrm flipH="1">
              <a:off x="1059704" y="3364462"/>
              <a:ext cx="166712" cy="94407"/>
            </a:xfrm>
            <a:custGeom>
              <a:avLst/>
              <a:gdLst/>
              <a:ahLst/>
              <a:cxnLst/>
              <a:rect l="l" t="t" r="r" b="b"/>
              <a:pathLst>
                <a:path w="4752" h="2691" extrusionOk="0">
                  <a:moveTo>
                    <a:pt x="4752" y="0"/>
                  </a:moveTo>
                  <a:lnTo>
                    <a:pt x="477" y="143"/>
                  </a:lnTo>
                  <a:lnTo>
                    <a:pt x="1" y="2203"/>
                  </a:lnTo>
                  <a:cubicBezTo>
                    <a:pt x="775" y="2512"/>
                    <a:pt x="1585" y="2679"/>
                    <a:pt x="2418" y="2691"/>
                  </a:cubicBezTo>
                  <a:cubicBezTo>
                    <a:pt x="3204" y="2679"/>
                    <a:pt x="3990" y="2548"/>
                    <a:pt x="4752" y="2322"/>
                  </a:cubicBezTo>
                  <a:lnTo>
                    <a:pt x="4752" y="0"/>
                  </a:lnTo>
                  <a:close/>
                </a:path>
              </a:pathLst>
            </a:custGeom>
            <a:solidFill>
              <a:srgbClr val="F0C6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906;p48">
              <a:extLst>
                <a:ext uri="{FF2B5EF4-FFF2-40B4-BE49-F238E27FC236}">
                  <a16:creationId xmlns:a16="http://schemas.microsoft.com/office/drawing/2014/main" id="{AF2D0FBA-7EC5-41EF-8B53-1BE5989F7B78}"/>
                </a:ext>
              </a:extLst>
            </p:cNvPr>
            <p:cNvSpPr/>
            <p:nvPr/>
          </p:nvSpPr>
          <p:spPr>
            <a:xfrm flipH="1">
              <a:off x="1059704" y="3432191"/>
              <a:ext cx="176711" cy="104476"/>
            </a:xfrm>
            <a:custGeom>
              <a:avLst/>
              <a:gdLst/>
              <a:ahLst/>
              <a:cxnLst/>
              <a:rect l="l" t="t" r="r" b="b"/>
              <a:pathLst>
                <a:path w="5037" h="2978" extrusionOk="0">
                  <a:moveTo>
                    <a:pt x="298" y="1"/>
                  </a:moveTo>
                  <a:lnTo>
                    <a:pt x="0" y="1299"/>
                  </a:lnTo>
                  <a:lnTo>
                    <a:pt x="1572" y="2977"/>
                  </a:lnTo>
                  <a:lnTo>
                    <a:pt x="5037" y="1477"/>
                  </a:lnTo>
                  <a:lnTo>
                    <a:pt x="5037" y="120"/>
                  </a:lnTo>
                  <a:cubicBezTo>
                    <a:pt x="4275" y="346"/>
                    <a:pt x="3489" y="477"/>
                    <a:pt x="2703" y="501"/>
                  </a:cubicBezTo>
                  <a:cubicBezTo>
                    <a:pt x="1881" y="489"/>
                    <a:pt x="1060" y="322"/>
                    <a:pt x="298" y="1"/>
                  </a:cubicBezTo>
                  <a:close/>
                </a:path>
              </a:pathLst>
            </a:custGeom>
            <a:solidFill>
              <a:srgbClr val="F5D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907;p48">
              <a:extLst>
                <a:ext uri="{FF2B5EF4-FFF2-40B4-BE49-F238E27FC236}">
                  <a16:creationId xmlns:a16="http://schemas.microsoft.com/office/drawing/2014/main" id="{721B5050-59F0-46D0-BFDC-E65FCC121468}"/>
                </a:ext>
              </a:extLst>
            </p:cNvPr>
            <p:cNvSpPr/>
            <p:nvPr/>
          </p:nvSpPr>
          <p:spPr>
            <a:xfrm flipH="1">
              <a:off x="1236804" y="3539493"/>
              <a:ext cx="147487" cy="202601"/>
            </a:xfrm>
            <a:custGeom>
              <a:avLst/>
              <a:gdLst/>
              <a:ahLst/>
              <a:cxnLst/>
              <a:rect l="l" t="t" r="r" b="b"/>
              <a:pathLst>
                <a:path w="4204" h="5775" extrusionOk="0">
                  <a:moveTo>
                    <a:pt x="2271" y="0"/>
                  </a:moveTo>
                  <a:cubicBezTo>
                    <a:pt x="2207" y="0"/>
                    <a:pt x="2140" y="4"/>
                    <a:pt x="2072" y="12"/>
                  </a:cubicBezTo>
                  <a:cubicBezTo>
                    <a:pt x="405" y="190"/>
                    <a:pt x="0" y="2095"/>
                    <a:pt x="36" y="3345"/>
                  </a:cubicBezTo>
                  <a:cubicBezTo>
                    <a:pt x="84" y="4584"/>
                    <a:pt x="536" y="5762"/>
                    <a:pt x="1596" y="5774"/>
                  </a:cubicBezTo>
                  <a:cubicBezTo>
                    <a:pt x="1607" y="5775"/>
                    <a:pt x="1618" y="5775"/>
                    <a:pt x="1630" y="5775"/>
                  </a:cubicBezTo>
                  <a:cubicBezTo>
                    <a:pt x="2662" y="5775"/>
                    <a:pt x="3489" y="4703"/>
                    <a:pt x="3489" y="4703"/>
                  </a:cubicBezTo>
                  <a:lnTo>
                    <a:pt x="4203" y="2036"/>
                  </a:lnTo>
                  <a:cubicBezTo>
                    <a:pt x="4203" y="2036"/>
                    <a:pt x="3766" y="0"/>
                    <a:pt x="2271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908;p48">
              <a:extLst>
                <a:ext uri="{FF2B5EF4-FFF2-40B4-BE49-F238E27FC236}">
                  <a16:creationId xmlns:a16="http://schemas.microsoft.com/office/drawing/2014/main" id="{5F160785-4DB4-4D6B-A921-E1D204A0CAAA}"/>
                </a:ext>
              </a:extLst>
            </p:cNvPr>
            <p:cNvSpPr/>
            <p:nvPr/>
          </p:nvSpPr>
          <p:spPr>
            <a:xfrm flipH="1">
              <a:off x="967823" y="3596608"/>
              <a:ext cx="233509" cy="206952"/>
            </a:xfrm>
            <a:custGeom>
              <a:avLst/>
              <a:gdLst/>
              <a:ahLst/>
              <a:cxnLst/>
              <a:rect l="l" t="t" r="r" b="b"/>
              <a:pathLst>
                <a:path w="6656" h="5899" extrusionOk="0">
                  <a:moveTo>
                    <a:pt x="4111" y="0"/>
                  </a:moveTo>
                  <a:cubicBezTo>
                    <a:pt x="2733" y="0"/>
                    <a:pt x="1762" y="1039"/>
                    <a:pt x="1762" y="1039"/>
                  </a:cubicBezTo>
                  <a:lnTo>
                    <a:pt x="631" y="1837"/>
                  </a:lnTo>
                  <a:lnTo>
                    <a:pt x="0" y="3087"/>
                  </a:lnTo>
                  <a:lnTo>
                    <a:pt x="1048" y="4277"/>
                  </a:lnTo>
                  <a:cubicBezTo>
                    <a:pt x="1048" y="4277"/>
                    <a:pt x="1453" y="5587"/>
                    <a:pt x="2798" y="5849"/>
                  </a:cubicBezTo>
                  <a:cubicBezTo>
                    <a:pt x="2968" y="5882"/>
                    <a:pt x="3137" y="5898"/>
                    <a:pt x="3303" y="5898"/>
                  </a:cubicBezTo>
                  <a:cubicBezTo>
                    <a:pt x="4334" y="5898"/>
                    <a:pt x="5283" y="5285"/>
                    <a:pt x="5703" y="4301"/>
                  </a:cubicBezTo>
                  <a:cubicBezTo>
                    <a:pt x="6073" y="3325"/>
                    <a:pt x="6656" y="634"/>
                    <a:pt x="4882" y="110"/>
                  </a:cubicBezTo>
                  <a:cubicBezTo>
                    <a:pt x="4614" y="33"/>
                    <a:pt x="4356" y="0"/>
                    <a:pt x="4111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909;p48">
              <a:extLst>
                <a:ext uri="{FF2B5EF4-FFF2-40B4-BE49-F238E27FC236}">
                  <a16:creationId xmlns:a16="http://schemas.microsoft.com/office/drawing/2014/main" id="{EF7B93B8-B99E-4129-83AB-B00053773B57}"/>
                </a:ext>
              </a:extLst>
            </p:cNvPr>
            <p:cNvSpPr/>
            <p:nvPr/>
          </p:nvSpPr>
          <p:spPr>
            <a:xfrm flipH="1">
              <a:off x="1038828" y="3667301"/>
              <a:ext cx="83567" cy="61570"/>
            </a:xfrm>
            <a:custGeom>
              <a:avLst/>
              <a:gdLst/>
              <a:ahLst/>
              <a:cxnLst/>
              <a:rect l="l" t="t" r="r" b="b"/>
              <a:pathLst>
                <a:path w="2382" h="1755" extrusionOk="0">
                  <a:moveTo>
                    <a:pt x="1502" y="1"/>
                  </a:moveTo>
                  <a:cubicBezTo>
                    <a:pt x="865" y="1"/>
                    <a:pt x="1" y="834"/>
                    <a:pt x="1" y="834"/>
                  </a:cubicBezTo>
                  <a:cubicBezTo>
                    <a:pt x="1" y="834"/>
                    <a:pt x="941" y="1754"/>
                    <a:pt x="1486" y="1754"/>
                  </a:cubicBezTo>
                  <a:cubicBezTo>
                    <a:pt x="1539" y="1754"/>
                    <a:pt x="1588" y="1745"/>
                    <a:pt x="1632" y="1727"/>
                  </a:cubicBezTo>
                  <a:cubicBezTo>
                    <a:pt x="2239" y="1441"/>
                    <a:pt x="2382" y="619"/>
                    <a:pt x="1894" y="155"/>
                  </a:cubicBezTo>
                  <a:cubicBezTo>
                    <a:pt x="1784" y="45"/>
                    <a:pt x="1649" y="1"/>
                    <a:pt x="1502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910;p48">
              <a:extLst>
                <a:ext uri="{FF2B5EF4-FFF2-40B4-BE49-F238E27FC236}">
                  <a16:creationId xmlns:a16="http://schemas.microsoft.com/office/drawing/2014/main" id="{D97B883A-B845-44A8-9B53-EC1B7D02F676}"/>
                </a:ext>
              </a:extLst>
            </p:cNvPr>
            <p:cNvSpPr/>
            <p:nvPr/>
          </p:nvSpPr>
          <p:spPr>
            <a:xfrm flipH="1">
              <a:off x="1292795" y="3622394"/>
              <a:ext cx="57255" cy="46169"/>
            </a:xfrm>
            <a:custGeom>
              <a:avLst/>
              <a:gdLst/>
              <a:ahLst/>
              <a:cxnLst/>
              <a:rect l="l" t="t" r="r" b="b"/>
              <a:pathLst>
                <a:path w="1632" h="1316" extrusionOk="0">
                  <a:moveTo>
                    <a:pt x="679" y="1"/>
                  </a:moveTo>
                  <a:cubicBezTo>
                    <a:pt x="631" y="1"/>
                    <a:pt x="584" y="10"/>
                    <a:pt x="537" y="30"/>
                  </a:cubicBezTo>
                  <a:cubicBezTo>
                    <a:pt x="1" y="268"/>
                    <a:pt x="108" y="1113"/>
                    <a:pt x="596" y="1280"/>
                  </a:cubicBezTo>
                  <a:cubicBezTo>
                    <a:pt x="669" y="1305"/>
                    <a:pt x="743" y="1316"/>
                    <a:pt x="816" y="1316"/>
                  </a:cubicBezTo>
                  <a:cubicBezTo>
                    <a:pt x="1235" y="1316"/>
                    <a:pt x="1632" y="971"/>
                    <a:pt x="1632" y="971"/>
                  </a:cubicBezTo>
                  <a:cubicBezTo>
                    <a:pt x="1632" y="971"/>
                    <a:pt x="1167" y="1"/>
                    <a:pt x="679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911;p48">
              <a:extLst>
                <a:ext uri="{FF2B5EF4-FFF2-40B4-BE49-F238E27FC236}">
                  <a16:creationId xmlns:a16="http://schemas.microsoft.com/office/drawing/2014/main" id="{F27E7EB9-D700-448B-8702-BD4C41F87617}"/>
                </a:ext>
              </a:extLst>
            </p:cNvPr>
            <p:cNvSpPr/>
            <p:nvPr/>
          </p:nvSpPr>
          <p:spPr>
            <a:xfrm flipH="1">
              <a:off x="1139483" y="3585276"/>
              <a:ext cx="143733" cy="182920"/>
            </a:xfrm>
            <a:custGeom>
              <a:avLst/>
              <a:gdLst/>
              <a:ahLst/>
              <a:cxnLst/>
              <a:rect l="l" t="t" r="r" b="b"/>
              <a:pathLst>
                <a:path w="4097" h="5214" extrusionOk="0">
                  <a:moveTo>
                    <a:pt x="2573" y="1"/>
                  </a:moveTo>
                  <a:cubicBezTo>
                    <a:pt x="1614" y="1"/>
                    <a:pt x="421" y="692"/>
                    <a:pt x="215" y="2338"/>
                  </a:cubicBezTo>
                  <a:cubicBezTo>
                    <a:pt x="1" y="4065"/>
                    <a:pt x="548" y="4981"/>
                    <a:pt x="1537" y="5184"/>
                  </a:cubicBezTo>
                  <a:cubicBezTo>
                    <a:pt x="1644" y="5205"/>
                    <a:pt x="1749" y="5214"/>
                    <a:pt x="1853" y="5214"/>
                  </a:cubicBezTo>
                  <a:cubicBezTo>
                    <a:pt x="2693" y="5214"/>
                    <a:pt x="3382" y="4600"/>
                    <a:pt x="3382" y="4600"/>
                  </a:cubicBezTo>
                  <a:cubicBezTo>
                    <a:pt x="3227" y="3981"/>
                    <a:pt x="3227" y="3326"/>
                    <a:pt x="3382" y="2707"/>
                  </a:cubicBezTo>
                  <a:cubicBezTo>
                    <a:pt x="3644" y="1731"/>
                    <a:pt x="4096" y="1362"/>
                    <a:pt x="4096" y="1362"/>
                  </a:cubicBezTo>
                  <a:cubicBezTo>
                    <a:pt x="4096" y="1362"/>
                    <a:pt x="3680" y="76"/>
                    <a:pt x="2692" y="4"/>
                  </a:cubicBezTo>
                  <a:cubicBezTo>
                    <a:pt x="2652" y="2"/>
                    <a:pt x="2613" y="1"/>
                    <a:pt x="257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12;p48">
              <a:extLst>
                <a:ext uri="{FF2B5EF4-FFF2-40B4-BE49-F238E27FC236}">
                  <a16:creationId xmlns:a16="http://schemas.microsoft.com/office/drawing/2014/main" id="{BB662234-AC6D-4FBF-9D94-C5BB95CCC439}"/>
                </a:ext>
              </a:extLst>
            </p:cNvPr>
            <p:cNvSpPr/>
            <p:nvPr/>
          </p:nvSpPr>
          <p:spPr>
            <a:xfrm flipH="1">
              <a:off x="411533" y="1976658"/>
              <a:ext cx="939069" cy="686842"/>
            </a:xfrm>
            <a:custGeom>
              <a:avLst/>
              <a:gdLst/>
              <a:ahLst/>
              <a:cxnLst/>
              <a:rect l="l" t="t" r="r" b="b"/>
              <a:pathLst>
                <a:path w="25468" h="17749" extrusionOk="0">
                  <a:moveTo>
                    <a:pt x="2190" y="0"/>
                  </a:moveTo>
                  <a:cubicBezTo>
                    <a:pt x="1917" y="0"/>
                    <a:pt x="1651" y="18"/>
                    <a:pt x="1394" y="56"/>
                  </a:cubicBezTo>
                  <a:cubicBezTo>
                    <a:pt x="846" y="1532"/>
                    <a:pt x="1" y="4616"/>
                    <a:pt x="1477" y="6926"/>
                  </a:cubicBezTo>
                  <a:cubicBezTo>
                    <a:pt x="3037" y="9379"/>
                    <a:pt x="6751" y="9545"/>
                    <a:pt x="6751" y="9545"/>
                  </a:cubicBezTo>
                  <a:cubicBezTo>
                    <a:pt x="6751" y="9545"/>
                    <a:pt x="6216" y="12534"/>
                    <a:pt x="9454" y="13831"/>
                  </a:cubicBezTo>
                  <a:cubicBezTo>
                    <a:pt x="10170" y="14120"/>
                    <a:pt x="10887" y="14232"/>
                    <a:pt x="11569" y="14232"/>
                  </a:cubicBezTo>
                  <a:cubicBezTo>
                    <a:pt x="13959" y="14232"/>
                    <a:pt x="15919" y="12855"/>
                    <a:pt x="15919" y="12855"/>
                  </a:cubicBezTo>
                  <a:cubicBezTo>
                    <a:pt x="15919" y="12855"/>
                    <a:pt x="17461" y="17748"/>
                    <a:pt x="20860" y="17748"/>
                  </a:cubicBezTo>
                  <a:cubicBezTo>
                    <a:pt x="21332" y="17748"/>
                    <a:pt x="21840" y="17654"/>
                    <a:pt x="22384" y="17439"/>
                  </a:cubicBezTo>
                  <a:cubicBezTo>
                    <a:pt x="24611" y="16558"/>
                    <a:pt x="25313" y="14677"/>
                    <a:pt x="25468" y="13010"/>
                  </a:cubicBezTo>
                  <a:cubicBezTo>
                    <a:pt x="25254" y="11807"/>
                    <a:pt x="24825" y="10712"/>
                    <a:pt x="24027" y="10164"/>
                  </a:cubicBezTo>
                  <a:cubicBezTo>
                    <a:pt x="23200" y="9599"/>
                    <a:pt x="22509" y="9416"/>
                    <a:pt x="21961" y="9416"/>
                  </a:cubicBezTo>
                  <a:cubicBezTo>
                    <a:pt x="20964" y="9416"/>
                    <a:pt x="20444" y="10021"/>
                    <a:pt x="20444" y="10021"/>
                  </a:cubicBezTo>
                  <a:cubicBezTo>
                    <a:pt x="20444" y="4555"/>
                    <a:pt x="17335" y="1477"/>
                    <a:pt x="14031" y="1477"/>
                  </a:cubicBezTo>
                  <a:cubicBezTo>
                    <a:pt x="13938" y="1477"/>
                    <a:pt x="13845" y="1480"/>
                    <a:pt x="13752" y="1485"/>
                  </a:cubicBezTo>
                  <a:cubicBezTo>
                    <a:pt x="10359" y="1675"/>
                    <a:pt x="10490" y="5140"/>
                    <a:pt x="10490" y="5140"/>
                  </a:cubicBezTo>
                  <a:cubicBezTo>
                    <a:pt x="8972" y="2225"/>
                    <a:pt x="5202" y="0"/>
                    <a:pt x="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13;p48">
              <a:extLst>
                <a:ext uri="{FF2B5EF4-FFF2-40B4-BE49-F238E27FC236}">
                  <a16:creationId xmlns:a16="http://schemas.microsoft.com/office/drawing/2014/main" id="{A44B8FA1-285A-4376-8605-1A35F0EF4E4F}"/>
                </a:ext>
              </a:extLst>
            </p:cNvPr>
            <p:cNvSpPr/>
            <p:nvPr/>
          </p:nvSpPr>
          <p:spPr>
            <a:xfrm flipH="1">
              <a:off x="309509" y="1971376"/>
              <a:ext cx="1360920" cy="1001290"/>
            </a:xfrm>
            <a:custGeom>
              <a:avLst/>
              <a:gdLst/>
              <a:ahLst/>
              <a:cxnLst/>
              <a:rect l="l" t="t" r="r" b="b"/>
              <a:pathLst>
                <a:path w="38792" h="28541" extrusionOk="0">
                  <a:moveTo>
                    <a:pt x="11050" y="1"/>
                  </a:moveTo>
                  <a:cubicBezTo>
                    <a:pt x="10800" y="37"/>
                    <a:pt x="10550" y="84"/>
                    <a:pt x="10311" y="168"/>
                  </a:cubicBezTo>
                  <a:cubicBezTo>
                    <a:pt x="7180" y="1180"/>
                    <a:pt x="8990" y="6025"/>
                    <a:pt x="8990" y="6025"/>
                  </a:cubicBezTo>
                  <a:cubicBezTo>
                    <a:pt x="8990" y="6025"/>
                    <a:pt x="7534" y="5426"/>
                    <a:pt x="5881" y="5426"/>
                  </a:cubicBezTo>
                  <a:cubicBezTo>
                    <a:pt x="4232" y="5426"/>
                    <a:pt x="2387" y="6022"/>
                    <a:pt x="1596" y="8407"/>
                  </a:cubicBezTo>
                  <a:cubicBezTo>
                    <a:pt x="1" y="13181"/>
                    <a:pt x="5156" y="15908"/>
                    <a:pt x="5156" y="15908"/>
                  </a:cubicBezTo>
                  <a:lnTo>
                    <a:pt x="13681" y="22527"/>
                  </a:lnTo>
                  <a:lnTo>
                    <a:pt x="31826" y="28540"/>
                  </a:lnTo>
                  <a:cubicBezTo>
                    <a:pt x="35529" y="27349"/>
                    <a:pt x="38791" y="23932"/>
                    <a:pt x="38208" y="20503"/>
                  </a:cubicBezTo>
                  <a:cubicBezTo>
                    <a:pt x="37818" y="18207"/>
                    <a:pt x="36591" y="17825"/>
                    <a:pt x="35818" y="17825"/>
                  </a:cubicBezTo>
                  <a:cubicBezTo>
                    <a:pt x="35432" y="17825"/>
                    <a:pt x="35160" y="17920"/>
                    <a:pt x="35160" y="17920"/>
                  </a:cubicBezTo>
                  <a:cubicBezTo>
                    <a:pt x="35160" y="17920"/>
                    <a:pt x="35529" y="15241"/>
                    <a:pt x="35136" y="12943"/>
                  </a:cubicBezTo>
                  <a:cubicBezTo>
                    <a:pt x="34981" y="14610"/>
                    <a:pt x="34279" y="16491"/>
                    <a:pt x="32052" y="17372"/>
                  </a:cubicBezTo>
                  <a:cubicBezTo>
                    <a:pt x="31510" y="17584"/>
                    <a:pt x="31005" y="17678"/>
                    <a:pt x="30534" y="17678"/>
                  </a:cubicBezTo>
                  <a:cubicBezTo>
                    <a:pt x="27131" y="17678"/>
                    <a:pt x="25587" y="12788"/>
                    <a:pt x="25587" y="12788"/>
                  </a:cubicBezTo>
                  <a:cubicBezTo>
                    <a:pt x="25587" y="12788"/>
                    <a:pt x="23627" y="14165"/>
                    <a:pt x="21237" y="14165"/>
                  </a:cubicBezTo>
                  <a:cubicBezTo>
                    <a:pt x="20555" y="14165"/>
                    <a:pt x="19838" y="14053"/>
                    <a:pt x="19122" y="13764"/>
                  </a:cubicBezTo>
                  <a:cubicBezTo>
                    <a:pt x="15884" y="12455"/>
                    <a:pt x="16419" y="9490"/>
                    <a:pt x="16419" y="9490"/>
                  </a:cubicBezTo>
                  <a:cubicBezTo>
                    <a:pt x="16419" y="9490"/>
                    <a:pt x="12693" y="9323"/>
                    <a:pt x="11133" y="6871"/>
                  </a:cubicBezTo>
                  <a:cubicBezTo>
                    <a:pt x="9669" y="4561"/>
                    <a:pt x="10502" y="1477"/>
                    <a:pt x="11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14;p48">
              <a:extLst>
                <a:ext uri="{FF2B5EF4-FFF2-40B4-BE49-F238E27FC236}">
                  <a16:creationId xmlns:a16="http://schemas.microsoft.com/office/drawing/2014/main" id="{9491B565-5371-47EA-A6BF-EF3921E90CB2}"/>
                </a:ext>
              </a:extLst>
            </p:cNvPr>
            <p:cNvSpPr/>
            <p:nvPr/>
          </p:nvSpPr>
          <p:spPr>
            <a:xfrm flipH="1">
              <a:off x="500376" y="2844563"/>
              <a:ext cx="308726" cy="319251"/>
            </a:xfrm>
            <a:custGeom>
              <a:avLst/>
              <a:gdLst/>
              <a:ahLst/>
              <a:cxnLst/>
              <a:rect l="l" t="t" r="r" b="b"/>
              <a:pathLst>
                <a:path w="8800" h="9100" extrusionOk="0">
                  <a:moveTo>
                    <a:pt x="3898" y="0"/>
                  </a:moveTo>
                  <a:cubicBezTo>
                    <a:pt x="3252" y="0"/>
                    <a:pt x="2822" y="151"/>
                    <a:pt x="2822" y="151"/>
                  </a:cubicBezTo>
                  <a:lnTo>
                    <a:pt x="0" y="6259"/>
                  </a:lnTo>
                  <a:cubicBezTo>
                    <a:pt x="320" y="7973"/>
                    <a:pt x="2234" y="9100"/>
                    <a:pt x="4091" y="9100"/>
                  </a:cubicBezTo>
                  <a:cubicBezTo>
                    <a:pt x="4865" y="9100"/>
                    <a:pt x="5629" y="8904"/>
                    <a:pt x="6263" y="8473"/>
                  </a:cubicBezTo>
                  <a:cubicBezTo>
                    <a:pt x="8406" y="6997"/>
                    <a:pt x="8799" y="3187"/>
                    <a:pt x="6906" y="1294"/>
                  </a:cubicBezTo>
                  <a:cubicBezTo>
                    <a:pt x="5848" y="235"/>
                    <a:pt x="4705" y="0"/>
                    <a:pt x="3898" y="0"/>
                  </a:cubicBezTo>
                  <a:close/>
                </a:path>
              </a:pathLst>
            </a:custGeom>
            <a:solidFill>
              <a:srgbClr val="F0C6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15;p48">
              <a:extLst>
                <a:ext uri="{FF2B5EF4-FFF2-40B4-BE49-F238E27FC236}">
                  <a16:creationId xmlns:a16="http://schemas.microsoft.com/office/drawing/2014/main" id="{B834C1B6-9E46-4141-82D5-8174199AFC33}"/>
                </a:ext>
              </a:extLst>
            </p:cNvPr>
            <p:cNvSpPr/>
            <p:nvPr/>
          </p:nvSpPr>
          <p:spPr>
            <a:xfrm flipH="1">
              <a:off x="596044" y="2950901"/>
              <a:ext cx="101950" cy="99354"/>
            </a:xfrm>
            <a:custGeom>
              <a:avLst/>
              <a:gdLst/>
              <a:ahLst/>
              <a:cxnLst/>
              <a:rect l="l" t="t" r="r" b="b"/>
              <a:pathLst>
                <a:path w="2906" h="2832" extrusionOk="0">
                  <a:moveTo>
                    <a:pt x="905" y="1"/>
                  </a:moveTo>
                  <a:cubicBezTo>
                    <a:pt x="905" y="1"/>
                    <a:pt x="1620" y="1049"/>
                    <a:pt x="1286" y="1751"/>
                  </a:cubicBezTo>
                  <a:cubicBezTo>
                    <a:pt x="953" y="2466"/>
                    <a:pt x="0" y="2549"/>
                    <a:pt x="0" y="2549"/>
                  </a:cubicBezTo>
                  <a:cubicBezTo>
                    <a:pt x="0" y="2549"/>
                    <a:pt x="492" y="2831"/>
                    <a:pt x="1042" y="2831"/>
                  </a:cubicBezTo>
                  <a:cubicBezTo>
                    <a:pt x="1489" y="2831"/>
                    <a:pt x="1974" y="2644"/>
                    <a:pt x="2263" y="1965"/>
                  </a:cubicBezTo>
                  <a:cubicBezTo>
                    <a:pt x="2905" y="465"/>
                    <a:pt x="905" y="1"/>
                    <a:pt x="905" y="1"/>
                  </a:cubicBezTo>
                  <a:close/>
                </a:path>
              </a:pathLst>
            </a:custGeom>
            <a:solidFill>
              <a:srgbClr val="E9A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16;p48">
              <a:extLst>
                <a:ext uri="{FF2B5EF4-FFF2-40B4-BE49-F238E27FC236}">
                  <a16:creationId xmlns:a16="http://schemas.microsoft.com/office/drawing/2014/main" id="{8FE5CF86-0474-4359-90EE-1FBECF004613}"/>
                </a:ext>
              </a:extLst>
            </p:cNvPr>
            <p:cNvSpPr/>
            <p:nvPr/>
          </p:nvSpPr>
          <p:spPr>
            <a:xfrm flipH="1">
              <a:off x="709692" y="2548074"/>
              <a:ext cx="815773" cy="371804"/>
            </a:xfrm>
            <a:custGeom>
              <a:avLst/>
              <a:gdLst/>
              <a:ahLst/>
              <a:cxnLst/>
              <a:rect l="l" t="t" r="r" b="b"/>
              <a:pathLst>
                <a:path w="23253" h="10598" extrusionOk="0">
                  <a:moveTo>
                    <a:pt x="1036" y="1"/>
                  </a:moveTo>
                  <a:cubicBezTo>
                    <a:pt x="1036" y="1"/>
                    <a:pt x="524" y="1537"/>
                    <a:pt x="0" y="3227"/>
                  </a:cubicBezTo>
                  <a:cubicBezTo>
                    <a:pt x="233" y="3244"/>
                    <a:pt x="459" y="3251"/>
                    <a:pt x="677" y="3251"/>
                  </a:cubicBezTo>
                  <a:cubicBezTo>
                    <a:pt x="3119" y="3251"/>
                    <a:pt x="4644" y="2299"/>
                    <a:pt x="4644" y="2299"/>
                  </a:cubicBezTo>
                  <a:cubicBezTo>
                    <a:pt x="4644" y="2299"/>
                    <a:pt x="4715" y="4013"/>
                    <a:pt x="7287" y="5037"/>
                  </a:cubicBezTo>
                  <a:cubicBezTo>
                    <a:pt x="7778" y="5233"/>
                    <a:pt x="8272" y="5312"/>
                    <a:pt x="8750" y="5312"/>
                  </a:cubicBezTo>
                  <a:cubicBezTo>
                    <a:pt x="10772" y="5312"/>
                    <a:pt x="12502" y="3894"/>
                    <a:pt x="12502" y="3894"/>
                  </a:cubicBezTo>
                  <a:cubicBezTo>
                    <a:pt x="12728" y="4954"/>
                    <a:pt x="13514" y="5811"/>
                    <a:pt x="14550" y="6144"/>
                  </a:cubicBezTo>
                  <a:cubicBezTo>
                    <a:pt x="14865" y="6251"/>
                    <a:pt x="15202" y="6295"/>
                    <a:pt x="15545" y="6295"/>
                  </a:cubicBezTo>
                  <a:cubicBezTo>
                    <a:pt x="17158" y="6295"/>
                    <a:pt x="18883" y="5323"/>
                    <a:pt x="18883" y="5323"/>
                  </a:cubicBezTo>
                  <a:cubicBezTo>
                    <a:pt x="19145" y="6525"/>
                    <a:pt x="19693" y="7644"/>
                    <a:pt x="20479" y="8597"/>
                  </a:cubicBezTo>
                  <a:cubicBezTo>
                    <a:pt x="21146" y="9347"/>
                    <a:pt x="21908" y="10026"/>
                    <a:pt x="22729" y="10597"/>
                  </a:cubicBezTo>
                  <a:cubicBezTo>
                    <a:pt x="23063" y="9704"/>
                    <a:pt x="23253" y="9145"/>
                    <a:pt x="23253" y="9145"/>
                  </a:cubicBezTo>
                  <a:cubicBezTo>
                    <a:pt x="20062" y="7335"/>
                    <a:pt x="21288" y="2489"/>
                    <a:pt x="21288" y="2489"/>
                  </a:cubicBezTo>
                  <a:lnTo>
                    <a:pt x="21288" y="2489"/>
                  </a:lnTo>
                  <a:cubicBezTo>
                    <a:pt x="21288" y="2489"/>
                    <a:pt x="19179" y="4131"/>
                    <a:pt x="17371" y="4131"/>
                  </a:cubicBezTo>
                  <a:cubicBezTo>
                    <a:pt x="17201" y="4131"/>
                    <a:pt x="17034" y="4116"/>
                    <a:pt x="16871" y="4084"/>
                  </a:cubicBezTo>
                  <a:cubicBezTo>
                    <a:pt x="14966" y="3715"/>
                    <a:pt x="14550" y="1787"/>
                    <a:pt x="14550" y="1787"/>
                  </a:cubicBezTo>
                  <a:cubicBezTo>
                    <a:pt x="14550" y="1787"/>
                    <a:pt x="11974" y="2767"/>
                    <a:pt x="10064" y="2767"/>
                  </a:cubicBezTo>
                  <a:cubicBezTo>
                    <a:pt x="9583" y="2767"/>
                    <a:pt x="9144" y="2704"/>
                    <a:pt x="8799" y="2549"/>
                  </a:cubicBezTo>
                  <a:cubicBezTo>
                    <a:pt x="7084" y="1787"/>
                    <a:pt x="7299" y="1"/>
                    <a:pt x="7299" y="1"/>
                  </a:cubicBezTo>
                  <a:lnTo>
                    <a:pt x="7299" y="1"/>
                  </a:lnTo>
                  <a:cubicBezTo>
                    <a:pt x="7298" y="1"/>
                    <a:pt x="5334" y="739"/>
                    <a:pt x="3953" y="798"/>
                  </a:cubicBezTo>
                  <a:cubicBezTo>
                    <a:pt x="3898" y="801"/>
                    <a:pt x="3844" y="803"/>
                    <a:pt x="3789" y="803"/>
                  </a:cubicBezTo>
                  <a:cubicBezTo>
                    <a:pt x="2453" y="803"/>
                    <a:pt x="1036" y="1"/>
                    <a:pt x="1036" y="1"/>
                  </a:cubicBezTo>
                  <a:close/>
                </a:path>
              </a:pathLst>
            </a:custGeom>
            <a:solidFill>
              <a:srgbClr val="F0C6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17;p48">
              <a:extLst>
                <a:ext uri="{FF2B5EF4-FFF2-40B4-BE49-F238E27FC236}">
                  <a16:creationId xmlns:a16="http://schemas.microsoft.com/office/drawing/2014/main" id="{0E1AB8FC-1F00-47F8-8D16-6BC1FADF6D55}"/>
                </a:ext>
              </a:extLst>
            </p:cNvPr>
            <p:cNvSpPr/>
            <p:nvPr/>
          </p:nvSpPr>
          <p:spPr>
            <a:xfrm flipH="1">
              <a:off x="728464" y="2609225"/>
              <a:ext cx="939053" cy="780340"/>
            </a:xfrm>
            <a:custGeom>
              <a:avLst/>
              <a:gdLst/>
              <a:ahLst/>
              <a:cxnLst/>
              <a:rect l="l" t="t" r="r" b="b"/>
              <a:pathLst>
                <a:path w="26767" h="22243" extrusionOk="0">
                  <a:moveTo>
                    <a:pt x="8681" y="1"/>
                  </a:moveTo>
                  <a:cubicBezTo>
                    <a:pt x="8681" y="1"/>
                    <a:pt x="7141" y="963"/>
                    <a:pt x="4679" y="963"/>
                  </a:cubicBezTo>
                  <a:cubicBezTo>
                    <a:pt x="4471" y="963"/>
                    <a:pt x="4257" y="956"/>
                    <a:pt x="4037" y="941"/>
                  </a:cubicBezTo>
                  <a:cubicBezTo>
                    <a:pt x="3656" y="2168"/>
                    <a:pt x="3263" y="3477"/>
                    <a:pt x="3037" y="4358"/>
                  </a:cubicBezTo>
                  <a:cubicBezTo>
                    <a:pt x="2525" y="6466"/>
                    <a:pt x="1" y="15360"/>
                    <a:pt x="4609" y="18729"/>
                  </a:cubicBezTo>
                  <a:cubicBezTo>
                    <a:pt x="7617" y="20942"/>
                    <a:pt x="11155" y="22242"/>
                    <a:pt x="14403" y="22242"/>
                  </a:cubicBezTo>
                  <a:cubicBezTo>
                    <a:pt x="16117" y="22242"/>
                    <a:pt x="17750" y="21880"/>
                    <a:pt x="19182" y="21098"/>
                  </a:cubicBezTo>
                  <a:cubicBezTo>
                    <a:pt x="22432" y="19313"/>
                    <a:pt x="25564" y="11574"/>
                    <a:pt x="26766" y="8311"/>
                  </a:cubicBezTo>
                  <a:cubicBezTo>
                    <a:pt x="25945" y="7740"/>
                    <a:pt x="25183" y="7061"/>
                    <a:pt x="24516" y="6311"/>
                  </a:cubicBezTo>
                  <a:cubicBezTo>
                    <a:pt x="23730" y="5358"/>
                    <a:pt x="23182" y="4239"/>
                    <a:pt x="22921" y="3037"/>
                  </a:cubicBezTo>
                  <a:cubicBezTo>
                    <a:pt x="22921" y="3037"/>
                    <a:pt x="21204" y="4009"/>
                    <a:pt x="19587" y="4009"/>
                  </a:cubicBezTo>
                  <a:cubicBezTo>
                    <a:pt x="19243" y="4009"/>
                    <a:pt x="18904" y="3965"/>
                    <a:pt x="18587" y="3858"/>
                  </a:cubicBezTo>
                  <a:cubicBezTo>
                    <a:pt x="17551" y="3525"/>
                    <a:pt x="16765" y="2668"/>
                    <a:pt x="16539" y="1608"/>
                  </a:cubicBezTo>
                  <a:cubicBezTo>
                    <a:pt x="16539" y="1608"/>
                    <a:pt x="14817" y="3026"/>
                    <a:pt x="12798" y="3026"/>
                  </a:cubicBezTo>
                  <a:cubicBezTo>
                    <a:pt x="12321" y="3026"/>
                    <a:pt x="11827" y="2947"/>
                    <a:pt x="11336" y="2751"/>
                  </a:cubicBezTo>
                  <a:cubicBezTo>
                    <a:pt x="8752" y="1727"/>
                    <a:pt x="8681" y="1"/>
                    <a:pt x="8681" y="1"/>
                  </a:cubicBezTo>
                  <a:close/>
                </a:path>
              </a:pathLst>
            </a:custGeom>
            <a:solidFill>
              <a:srgbClr val="F5D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18;p48">
              <a:extLst>
                <a:ext uri="{FF2B5EF4-FFF2-40B4-BE49-F238E27FC236}">
                  <a16:creationId xmlns:a16="http://schemas.microsoft.com/office/drawing/2014/main" id="{182CFBE5-FA78-4785-9218-A7586426938A}"/>
                </a:ext>
              </a:extLst>
            </p:cNvPr>
            <p:cNvSpPr/>
            <p:nvPr/>
          </p:nvSpPr>
          <p:spPr>
            <a:xfrm flipH="1">
              <a:off x="1316161" y="2972757"/>
              <a:ext cx="100722" cy="48379"/>
            </a:xfrm>
            <a:custGeom>
              <a:avLst/>
              <a:gdLst/>
              <a:ahLst/>
              <a:cxnLst/>
              <a:rect l="l" t="t" r="r" b="b"/>
              <a:pathLst>
                <a:path w="2871" h="1379" extrusionOk="0">
                  <a:moveTo>
                    <a:pt x="1521" y="1"/>
                  </a:moveTo>
                  <a:cubicBezTo>
                    <a:pt x="1443" y="1"/>
                    <a:pt x="1361" y="7"/>
                    <a:pt x="1275" y="21"/>
                  </a:cubicBezTo>
                  <a:cubicBezTo>
                    <a:pt x="1" y="223"/>
                    <a:pt x="108" y="1378"/>
                    <a:pt x="108" y="1378"/>
                  </a:cubicBezTo>
                  <a:cubicBezTo>
                    <a:pt x="613" y="917"/>
                    <a:pt x="1118" y="771"/>
                    <a:pt x="1555" y="771"/>
                  </a:cubicBezTo>
                  <a:cubicBezTo>
                    <a:pt x="2314" y="771"/>
                    <a:pt x="2870" y="1212"/>
                    <a:pt x="2870" y="1212"/>
                  </a:cubicBezTo>
                  <a:cubicBezTo>
                    <a:pt x="2870" y="1212"/>
                    <a:pt x="2591" y="1"/>
                    <a:pt x="1521" y="1"/>
                  </a:cubicBezTo>
                  <a:close/>
                </a:path>
              </a:pathLst>
            </a:custGeom>
            <a:solidFill>
              <a:srgbClr val="E9A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19;p48">
              <a:extLst>
                <a:ext uri="{FF2B5EF4-FFF2-40B4-BE49-F238E27FC236}">
                  <a16:creationId xmlns:a16="http://schemas.microsoft.com/office/drawing/2014/main" id="{909DB72F-4005-4078-AA6F-29D9B87D00EE}"/>
                </a:ext>
              </a:extLst>
            </p:cNvPr>
            <p:cNvSpPr/>
            <p:nvPr/>
          </p:nvSpPr>
          <p:spPr>
            <a:xfrm flipH="1">
              <a:off x="1019606" y="3135965"/>
              <a:ext cx="278204" cy="164116"/>
            </a:xfrm>
            <a:custGeom>
              <a:avLst/>
              <a:gdLst/>
              <a:ahLst/>
              <a:cxnLst/>
              <a:rect l="l" t="t" r="r" b="b"/>
              <a:pathLst>
                <a:path w="7930" h="4678" extrusionOk="0">
                  <a:moveTo>
                    <a:pt x="7584" y="0"/>
                  </a:moveTo>
                  <a:cubicBezTo>
                    <a:pt x="5280" y="1458"/>
                    <a:pt x="1361" y="1563"/>
                    <a:pt x="282" y="1563"/>
                  </a:cubicBezTo>
                  <a:cubicBezTo>
                    <a:pt x="101" y="1563"/>
                    <a:pt x="0" y="1560"/>
                    <a:pt x="0" y="1560"/>
                  </a:cubicBezTo>
                  <a:lnTo>
                    <a:pt x="0" y="1560"/>
                  </a:lnTo>
                  <a:cubicBezTo>
                    <a:pt x="0" y="1560"/>
                    <a:pt x="584" y="4678"/>
                    <a:pt x="3635" y="4678"/>
                  </a:cubicBezTo>
                  <a:cubicBezTo>
                    <a:pt x="3844" y="4678"/>
                    <a:pt x="4065" y="4663"/>
                    <a:pt x="4298" y="4632"/>
                  </a:cubicBezTo>
                  <a:cubicBezTo>
                    <a:pt x="7929" y="4144"/>
                    <a:pt x="7584" y="1"/>
                    <a:pt x="75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20;p48">
              <a:extLst>
                <a:ext uri="{FF2B5EF4-FFF2-40B4-BE49-F238E27FC236}">
                  <a16:creationId xmlns:a16="http://schemas.microsoft.com/office/drawing/2014/main" id="{7D5B759B-343B-4613-BC5A-A5A290266540}"/>
                </a:ext>
              </a:extLst>
            </p:cNvPr>
            <p:cNvSpPr/>
            <p:nvPr/>
          </p:nvSpPr>
          <p:spPr>
            <a:xfrm flipH="1">
              <a:off x="1304093" y="2605225"/>
              <a:ext cx="118474" cy="41011"/>
            </a:xfrm>
            <a:custGeom>
              <a:avLst/>
              <a:gdLst/>
              <a:ahLst/>
              <a:cxnLst/>
              <a:rect l="l" t="t" r="r" b="b"/>
              <a:pathLst>
                <a:path w="3377" h="1169" extrusionOk="0">
                  <a:moveTo>
                    <a:pt x="2458" y="0"/>
                  </a:moveTo>
                  <a:cubicBezTo>
                    <a:pt x="1505" y="0"/>
                    <a:pt x="1" y="488"/>
                    <a:pt x="103" y="829"/>
                  </a:cubicBezTo>
                  <a:cubicBezTo>
                    <a:pt x="172" y="1070"/>
                    <a:pt x="544" y="1169"/>
                    <a:pt x="1007" y="1169"/>
                  </a:cubicBezTo>
                  <a:cubicBezTo>
                    <a:pt x="1986" y="1169"/>
                    <a:pt x="3377" y="730"/>
                    <a:pt x="3199" y="269"/>
                  </a:cubicBezTo>
                  <a:cubicBezTo>
                    <a:pt x="3128" y="77"/>
                    <a:pt x="2836" y="0"/>
                    <a:pt x="24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21;p48">
              <a:extLst>
                <a:ext uri="{FF2B5EF4-FFF2-40B4-BE49-F238E27FC236}">
                  <a16:creationId xmlns:a16="http://schemas.microsoft.com/office/drawing/2014/main" id="{150AA8E9-5D39-4C5E-A33A-01EDD304CDE2}"/>
                </a:ext>
              </a:extLst>
            </p:cNvPr>
            <p:cNvSpPr/>
            <p:nvPr/>
          </p:nvSpPr>
          <p:spPr>
            <a:xfrm flipH="1">
              <a:off x="824295" y="2764503"/>
              <a:ext cx="105633" cy="107598"/>
            </a:xfrm>
            <a:custGeom>
              <a:avLst/>
              <a:gdLst/>
              <a:ahLst/>
              <a:cxnLst/>
              <a:rect l="l" t="t" r="r" b="b"/>
              <a:pathLst>
                <a:path w="3011" h="3067" extrusionOk="0">
                  <a:moveTo>
                    <a:pt x="862" y="0"/>
                  </a:moveTo>
                  <a:cubicBezTo>
                    <a:pt x="782" y="0"/>
                    <a:pt x="705" y="24"/>
                    <a:pt x="634" y="75"/>
                  </a:cubicBezTo>
                  <a:cubicBezTo>
                    <a:pt x="0" y="520"/>
                    <a:pt x="1602" y="3067"/>
                    <a:pt x="2310" y="3067"/>
                  </a:cubicBezTo>
                  <a:cubicBezTo>
                    <a:pt x="2359" y="3067"/>
                    <a:pt x="2405" y="3054"/>
                    <a:pt x="2444" y="3028"/>
                  </a:cubicBezTo>
                  <a:cubicBezTo>
                    <a:pt x="3010" y="2658"/>
                    <a:pt x="1716" y="0"/>
                    <a:pt x="8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22;p48">
              <a:extLst>
                <a:ext uri="{FF2B5EF4-FFF2-40B4-BE49-F238E27FC236}">
                  <a16:creationId xmlns:a16="http://schemas.microsoft.com/office/drawing/2014/main" id="{7281B014-6517-4189-9A19-8CC1EA816FEB}"/>
                </a:ext>
              </a:extLst>
            </p:cNvPr>
            <p:cNvSpPr/>
            <p:nvPr/>
          </p:nvSpPr>
          <p:spPr>
            <a:xfrm flipH="1">
              <a:off x="892219" y="2816216"/>
              <a:ext cx="255225" cy="281923"/>
            </a:xfrm>
            <a:custGeom>
              <a:avLst/>
              <a:gdLst/>
              <a:ahLst/>
              <a:cxnLst/>
              <a:rect l="l" t="t" r="r" b="b"/>
              <a:pathLst>
                <a:path w="7275" h="8036" extrusionOk="0">
                  <a:moveTo>
                    <a:pt x="4692" y="0"/>
                  </a:moveTo>
                  <a:cubicBezTo>
                    <a:pt x="3330" y="0"/>
                    <a:pt x="1903" y="884"/>
                    <a:pt x="1096" y="2375"/>
                  </a:cubicBezTo>
                  <a:cubicBezTo>
                    <a:pt x="0" y="4411"/>
                    <a:pt x="465" y="6781"/>
                    <a:pt x="2131" y="7686"/>
                  </a:cubicBezTo>
                  <a:cubicBezTo>
                    <a:pt x="2570" y="7917"/>
                    <a:pt x="3056" y="8036"/>
                    <a:pt x="3547" y="8036"/>
                  </a:cubicBezTo>
                  <a:cubicBezTo>
                    <a:pt x="3790" y="8036"/>
                    <a:pt x="4034" y="8007"/>
                    <a:pt x="4275" y="7948"/>
                  </a:cubicBezTo>
                  <a:cubicBezTo>
                    <a:pt x="4251" y="7936"/>
                    <a:pt x="4215" y="7924"/>
                    <a:pt x="4191" y="7912"/>
                  </a:cubicBezTo>
                  <a:cubicBezTo>
                    <a:pt x="2774" y="7138"/>
                    <a:pt x="2370" y="5114"/>
                    <a:pt x="3310" y="3388"/>
                  </a:cubicBezTo>
                  <a:cubicBezTo>
                    <a:pt x="4000" y="2112"/>
                    <a:pt x="5214" y="1362"/>
                    <a:pt x="6382" y="1362"/>
                  </a:cubicBezTo>
                  <a:cubicBezTo>
                    <a:pt x="6686" y="1362"/>
                    <a:pt x="6987" y="1412"/>
                    <a:pt x="7275" y="1518"/>
                  </a:cubicBezTo>
                  <a:cubicBezTo>
                    <a:pt x="7001" y="1018"/>
                    <a:pt x="6596" y="613"/>
                    <a:pt x="6096" y="351"/>
                  </a:cubicBezTo>
                  <a:cubicBezTo>
                    <a:pt x="5658" y="113"/>
                    <a:pt x="5179" y="0"/>
                    <a:pt x="46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23;p48">
              <a:extLst>
                <a:ext uri="{FF2B5EF4-FFF2-40B4-BE49-F238E27FC236}">
                  <a16:creationId xmlns:a16="http://schemas.microsoft.com/office/drawing/2014/main" id="{C820E4D9-76FC-4030-B020-E8593EC78C0B}"/>
                </a:ext>
              </a:extLst>
            </p:cNvPr>
            <p:cNvSpPr/>
            <p:nvPr/>
          </p:nvSpPr>
          <p:spPr>
            <a:xfrm flipH="1">
              <a:off x="870080" y="2863789"/>
              <a:ext cx="194252" cy="231264"/>
            </a:xfrm>
            <a:custGeom>
              <a:avLst/>
              <a:gdLst/>
              <a:ahLst/>
              <a:cxnLst/>
              <a:rect l="l" t="t" r="r" b="b"/>
              <a:pathLst>
                <a:path w="5537" h="6592" extrusionOk="0">
                  <a:moveTo>
                    <a:pt x="4011" y="1"/>
                  </a:moveTo>
                  <a:cubicBezTo>
                    <a:pt x="2848" y="1"/>
                    <a:pt x="1630" y="759"/>
                    <a:pt x="941" y="2032"/>
                  </a:cubicBezTo>
                  <a:cubicBezTo>
                    <a:pt x="1" y="3758"/>
                    <a:pt x="405" y="5782"/>
                    <a:pt x="1834" y="6556"/>
                  </a:cubicBezTo>
                  <a:cubicBezTo>
                    <a:pt x="1858" y="6568"/>
                    <a:pt x="1882" y="6580"/>
                    <a:pt x="1906" y="6592"/>
                  </a:cubicBezTo>
                  <a:cubicBezTo>
                    <a:pt x="3025" y="6342"/>
                    <a:pt x="4108" y="5520"/>
                    <a:pt x="4775" y="4294"/>
                  </a:cubicBezTo>
                  <a:cubicBezTo>
                    <a:pt x="5537" y="2877"/>
                    <a:pt x="5537" y="1293"/>
                    <a:pt x="4906" y="162"/>
                  </a:cubicBezTo>
                  <a:cubicBezTo>
                    <a:pt x="4619" y="53"/>
                    <a:pt x="4317" y="1"/>
                    <a:pt x="40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24;p48">
              <a:extLst>
                <a:ext uri="{FF2B5EF4-FFF2-40B4-BE49-F238E27FC236}">
                  <a16:creationId xmlns:a16="http://schemas.microsoft.com/office/drawing/2014/main" id="{F3C03BA9-88A0-426C-A4EA-832A2B4BEA90}"/>
                </a:ext>
              </a:extLst>
            </p:cNvPr>
            <p:cNvSpPr/>
            <p:nvPr/>
          </p:nvSpPr>
          <p:spPr>
            <a:xfrm flipH="1">
              <a:off x="1337915" y="2788676"/>
              <a:ext cx="202180" cy="155170"/>
            </a:xfrm>
            <a:custGeom>
              <a:avLst/>
              <a:gdLst/>
              <a:ahLst/>
              <a:cxnLst/>
              <a:rect l="l" t="t" r="r" b="b"/>
              <a:pathLst>
                <a:path w="5763" h="4423" extrusionOk="0">
                  <a:moveTo>
                    <a:pt x="3630" y="0"/>
                  </a:moveTo>
                  <a:cubicBezTo>
                    <a:pt x="2849" y="0"/>
                    <a:pt x="2144" y="458"/>
                    <a:pt x="2144" y="458"/>
                  </a:cubicBezTo>
                  <a:cubicBezTo>
                    <a:pt x="2144" y="458"/>
                    <a:pt x="2384" y="396"/>
                    <a:pt x="2712" y="396"/>
                  </a:cubicBezTo>
                  <a:cubicBezTo>
                    <a:pt x="3074" y="396"/>
                    <a:pt x="3543" y="472"/>
                    <a:pt x="3906" y="791"/>
                  </a:cubicBezTo>
                  <a:cubicBezTo>
                    <a:pt x="4596" y="1386"/>
                    <a:pt x="4120" y="3065"/>
                    <a:pt x="4120" y="3065"/>
                  </a:cubicBezTo>
                  <a:cubicBezTo>
                    <a:pt x="4120" y="3065"/>
                    <a:pt x="3632" y="1779"/>
                    <a:pt x="2251" y="1720"/>
                  </a:cubicBezTo>
                  <a:cubicBezTo>
                    <a:pt x="2227" y="1719"/>
                    <a:pt x="2203" y="1718"/>
                    <a:pt x="2179" y="1718"/>
                  </a:cubicBezTo>
                  <a:cubicBezTo>
                    <a:pt x="840" y="1718"/>
                    <a:pt x="0" y="3339"/>
                    <a:pt x="0" y="3339"/>
                  </a:cubicBezTo>
                  <a:cubicBezTo>
                    <a:pt x="0" y="3339"/>
                    <a:pt x="852" y="2609"/>
                    <a:pt x="1882" y="2609"/>
                  </a:cubicBezTo>
                  <a:cubicBezTo>
                    <a:pt x="2015" y="2609"/>
                    <a:pt x="2150" y="2621"/>
                    <a:pt x="2286" y="2649"/>
                  </a:cubicBezTo>
                  <a:cubicBezTo>
                    <a:pt x="3489" y="2887"/>
                    <a:pt x="4120" y="4423"/>
                    <a:pt x="4120" y="4423"/>
                  </a:cubicBezTo>
                  <a:cubicBezTo>
                    <a:pt x="5072" y="3458"/>
                    <a:pt x="5763" y="1327"/>
                    <a:pt x="4715" y="398"/>
                  </a:cubicBezTo>
                  <a:cubicBezTo>
                    <a:pt x="4380" y="101"/>
                    <a:pt x="3997" y="0"/>
                    <a:pt x="3630" y="0"/>
                  </a:cubicBezTo>
                  <a:close/>
                </a:path>
              </a:pathLst>
            </a:custGeom>
            <a:solidFill>
              <a:srgbClr val="E9A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" name="Google Shape;16;p2">
            <a:extLst>
              <a:ext uri="{FF2B5EF4-FFF2-40B4-BE49-F238E27FC236}">
                <a16:creationId xmlns:a16="http://schemas.microsoft.com/office/drawing/2014/main" id="{E154C100-E649-4ACA-85B7-EB72BDB4D8EF}"/>
              </a:ext>
            </a:extLst>
          </p:cNvPr>
          <p:cNvGrpSpPr/>
          <p:nvPr/>
        </p:nvGrpSpPr>
        <p:grpSpPr>
          <a:xfrm>
            <a:off x="249937" y="1485661"/>
            <a:ext cx="382286" cy="314676"/>
            <a:chOff x="7039475" y="481968"/>
            <a:chExt cx="476805" cy="456783"/>
          </a:xfrm>
        </p:grpSpPr>
        <p:sp>
          <p:nvSpPr>
            <p:cNvPr id="249" name="Google Shape;17;p2">
              <a:extLst>
                <a:ext uri="{FF2B5EF4-FFF2-40B4-BE49-F238E27FC236}">
                  <a16:creationId xmlns:a16="http://schemas.microsoft.com/office/drawing/2014/main" id="{54923BCE-43A4-4093-A179-8133F9554EDD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8;p2">
              <a:extLst>
                <a:ext uri="{FF2B5EF4-FFF2-40B4-BE49-F238E27FC236}">
                  <a16:creationId xmlns:a16="http://schemas.microsoft.com/office/drawing/2014/main" id="{3ADA0986-0A73-426A-8F17-FD41754145B7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9;p2">
              <a:extLst>
                <a:ext uri="{FF2B5EF4-FFF2-40B4-BE49-F238E27FC236}">
                  <a16:creationId xmlns:a16="http://schemas.microsoft.com/office/drawing/2014/main" id="{729CFFF7-0A70-465D-B832-38B2237C14B1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0;p2">
              <a:extLst>
                <a:ext uri="{FF2B5EF4-FFF2-40B4-BE49-F238E27FC236}">
                  <a16:creationId xmlns:a16="http://schemas.microsoft.com/office/drawing/2014/main" id="{15F97CFD-01C8-40AA-A475-27B4F49CC9D6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1;p2">
              <a:extLst>
                <a:ext uri="{FF2B5EF4-FFF2-40B4-BE49-F238E27FC236}">
                  <a16:creationId xmlns:a16="http://schemas.microsoft.com/office/drawing/2014/main" id="{5F094E9D-BB1B-49DD-BCE1-8A75E30518C2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" name="Google Shape;30;p2">
            <a:extLst>
              <a:ext uri="{FF2B5EF4-FFF2-40B4-BE49-F238E27FC236}">
                <a16:creationId xmlns:a16="http://schemas.microsoft.com/office/drawing/2014/main" id="{3E471299-BA97-481A-9808-95C5FB34B32D}"/>
              </a:ext>
            </a:extLst>
          </p:cNvPr>
          <p:cNvGrpSpPr/>
          <p:nvPr/>
        </p:nvGrpSpPr>
        <p:grpSpPr>
          <a:xfrm rot="8630527">
            <a:off x="178783" y="4350694"/>
            <a:ext cx="332851" cy="362983"/>
            <a:chOff x="1761950" y="1669000"/>
            <a:chExt cx="482700" cy="529100"/>
          </a:xfrm>
        </p:grpSpPr>
        <p:sp>
          <p:nvSpPr>
            <p:cNvPr id="263" name="Google Shape;31;p2">
              <a:extLst>
                <a:ext uri="{FF2B5EF4-FFF2-40B4-BE49-F238E27FC236}">
                  <a16:creationId xmlns:a16="http://schemas.microsoft.com/office/drawing/2014/main" id="{E0CF0894-0306-4F18-A30B-011C19DD269A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2;p2">
              <a:extLst>
                <a:ext uri="{FF2B5EF4-FFF2-40B4-BE49-F238E27FC236}">
                  <a16:creationId xmlns:a16="http://schemas.microsoft.com/office/drawing/2014/main" id="{1BD7FB81-1292-44FE-80A5-F6A199461BD7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3;p2">
              <a:extLst>
                <a:ext uri="{FF2B5EF4-FFF2-40B4-BE49-F238E27FC236}">
                  <a16:creationId xmlns:a16="http://schemas.microsoft.com/office/drawing/2014/main" id="{207463E3-3E10-4A08-A44C-7C4068C7301C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8" name="Google Shape;428;p33"/>
          <p:cNvSpPr txBox="1">
            <a:spLocks noGrp="1"/>
          </p:cNvSpPr>
          <p:nvPr>
            <p:ph type="ctrTitle" idx="4294967295"/>
          </p:nvPr>
        </p:nvSpPr>
        <p:spPr>
          <a:xfrm>
            <a:off x="842478" y="249273"/>
            <a:ext cx="5894544" cy="9736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7 IcielStormtrooper" panose="020B0500000000000000" pitchFamily="34" charset="0"/>
              </a:rPr>
              <a:t>Bài 3</a:t>
            </a:r>
            <a:r>
              <a:rPr lang="en-US" sz="3000" b="1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7 IcielStormtrooper" panose="020B0500000000000000" pitchFamily="34" charset="0"/>
              </a:rPr>
              <a:t/>
            </a:r>
            <a:br>
              <a:rPr lang="en-US" sz="3000" b="1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7 IcielStormtrooper" panose="020B0500000000000000" pitchFamily="34" charset="0"/>
              </a:rPr>
            </a:br>
            <a:r>
              <a:rPr lang="en-US" sz="3000" b="1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7 IcielStormtrooper" panose="020B0500000000000000" pitchFamily="34" charset="0"/>
              </a:rPr>
              <a:t>Tìm thành phần</a:t>
            </a:r>
            <a:endParaRPr sz="3000" b="1">
              <a:ln w="95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4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7 IcielStormtrooper" panose="020B0500000000000000" pitchFamily="34" charset="0"/>
            </a:endParaRPr>
          </a:p>
        </p:txBody>
      </p:sp>
      <p:sp>
        <p:nvSpPr>
          <p:cNvPr id="289" name="Google Shape;470;p34">
            <a:extLst>
              <a:ext uri="{FF2B5EF4-FFF2-40B4-BE49-F238E27FC236}">
                <a16:creationId xmlns:a16="http://schemas.microsoft.com/office/drawing/2014/main" id="{E956F8F7-4EE5-4364-B052-061BCD2D502E}"/>
              </a:ext>
            </a:extLst>
          </p:cNvPr>
          <p:cNvSpPr txBox="1">
            <a:spLocks/>
          </p:cNvSpPr>
          <p:nvPr/>
        </p:nvSpPr>
        <p:spPr>
          <a:xfrm rot="20802833">
            <a:off x="2730155" y="2034408"/>
            <a:ext cx="1494712" cy="4228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#9Slide05 SVNUT Triumph" panose="00000500000000000000" pitchFamily="2" charset="0"/>
              </a:rPr>
              <a:t>Tiết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B6EF06-D2B0-8F86-FDF1-4371AB3402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5772" y="-365610"/>
            <a:ext cx="3816655" cy="19438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07EF1B-F68E-95C5-CD3B-F0121AF64E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74" y="2156558"/>
            <a:ext cx="3038189" cy="3053499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F2AF9F68-EC0D-068A-A485-58F53456B7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705" y="144297"/>
            <a:ext cx="1016988" cy="10169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1BC204-FFD3-D7B7-4ABB-E8BE363E66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1702" y="2035389"/>
            <a:ext cx="3993226" cy="2304488"/>
          </a:xfrm>
          <a:prstGeom prst="rect">
            <a:avLst/>
          </a:prstGeom>
        </p:spPr>
      </p:pic>
      <p:sp>
        <p:nvSpPr>
          <p:cNvPr id="165" name="Title 1">
            <a:extLst>
              <a:ext uri="{FF2B5EF4-FFF2-40B4-BE49-F238E27FC236}">
                <a16:creationId xmlns:a16="http://schemas.microsoft.com/office/drawing/2014/main" id="{8D47FDDC-426B-286D-519B-9544D88C57F0}"/>
              </a:ext>
            </a:extLst>
          </p:cNvPr>
          <p:cNvSpPr txBox="1">
            <a:spLocks/>
          </p:cNvSpPr>
          <p:nvPr/>
        </p:nvSpPr>
        <p:spPr>
          <a:xfrm>
            <a:off x="8550760" y="41411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0">
                <a:solidFill>
                  <a:schemeClr val="bg2">
                    <a:lumMod val="20000"/>
                    <a:lumOff val="80000"/>
                  </a:schemeClr>
                </a:solidFill>
                <a:latin typeface="#9Slide07 Altus" pitchFamily="2" charset="0"/>
              </a:rPr>
              <a:t>By DIỆU HIỀN</a:t>
            </a:r>
            <a:endParaRPr lang="en-US" sz="1500" b="0" dirty="0">
              <a:solidFill>
                <a:schemeClr val="bg2">
                  <a:lumMod val="20000"/>
                  <a:lumOff val="80000"/>
                </a:schemeClr>
              </a:solidFill>
              <a:latin typeface="#9Slide07 Altus" pitchFamily="2" charset="0"/>
            </a:endParaRPr>
          </a:p>
        </p:txBody>
      </p:sp>
      <p:pic>
        <p:nvPicPr>
          <p:cNvPr id="6" name="Media 5">
            <a:hlinkClick r:id="" action="ppaction://media"/>
            <a:extLst>
              <a:ext uri="{FF2B5EF4-FFF2-40B4-BE49-F238E27FC236}">
                <a16:creationId xmlns:a16="http://schemas.microsoft.com/office/drawing/2014/main" id="{B6E64DF7-81D2-6322-C800-0F92420E9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20189" y="2737986"/>
            <a:ext cx="406400" cy="406400"/>
          </a:xfrm>
          <a:prstGeom prst="rect">
            <a:avLst/>
          </a:prstGeom>
        </p:spPr>
      </p:pic>
      <p:sp>
        <p:nvSpPr>
          <p:cNvPr id="164" name="Google Shape;470;p34">
            <a:extLst>
              <a:ext uri="{FF2B5EF4-FFF2-40B4-BE49-F238E27FC236}">
                <a16:creationId xmlns:a16="http://schemas.microsoft.com/office/drawing/2014/main" id="{552E22F9-0143-B060-E258-3DA7ECB6D953}"/>
              </a:ext>
            </a:extLst>
          </p:cNvPr>
          <p:cNvSpPr txBox="1">
            <a:spLocks/>
          </p:cNvSpPr>
          <p:nvPr/>
        </p:nvSpPr>
        <p:spPr>
          <a:xfrm>
            <a:off x="4523285" y="3656796"/>
            <a:ext cx="3636715" cy="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>
                <a:solidFill>
                  <a:schemeClr val="accent4"/>
                </a:solidFill>
                <a:latin typeface="#9Slide05 SVNUT Triumph" panose="00000500000000000000" pitchFamily="2" charset="0"/>
              </a:rPr>
              <a:t>Trang 11</a:t>
            </a:r>
          </a:p>
        </p:txBody>
      </p:sp>
    </p:spTree>
    <p:extLst>
      <p:ext uri="{BB962C8B-B14F-4D97-AF65-F5344CB8AC3E}">
        <p14:creationId xmlns:p14="http://schemas.microsoft.com/office/powerpoint/2010/main" val="14822719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9818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818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1318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28" grpId="0"/>
      <p:bldP spid="289" grpId="0"/>
      <p:bldP spid="16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;p2">
            <a:extLst>
              <a:ext uri="{FF2B5EF4-FFF2-40B4-BE49-F238E27FC236}">
                <a16:creationId xmlns:a16="http://schemas.microsoft.com/office/drawing/2014/main" id="{DDB8E42E-CA78-4A67-81F3-C194B220186A}"/>
              </a:ext>
            </a:extLst>
          </p:cNvPr>
          <p:cNvSpPr/>
          <p:nvPr/>
        </p:nvSpPr>
        <p:spPr>
          <a:xfrm>
            <a:off x="1410612" y="-25048"/>
            <a:ext cx="7047994" cy="514347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" name="Google Shape;12;p2">
            <a:extLst>
              <a:ext uri="{FF2B5EF4-FFF2-40B4-BE49-F238E27FC236}">
                <a16:creationId xmlns:a16="http://schemas.microsoft.com/office/drawing/2014/main" id="{54BF5491-26A2-4961-86E4-0E6E5D2A5203}"/>
              </a:ext>
            </a:extLst>
          </p:cNvPr>
          <p:cNvGrpSpPr/>
          <p:nvPr/>
        </p:nvGrpSpPr>
        <p:grpSpPr>
          <a:xfrm rot="-822785">
            <a:off x="90129" y="1598028"/>
            <a:ext cx="749026" cy="533206"/>
            <a:chOff x="1193082" y="841697"/>
            <a:chExt cx="1170763" cy="1162329"/>
          </a:xfrm>
        </p:grpSpPr>
        <p:sp>
          <p:nvSpPr>
            <p:cNvPr id="6" name="Google Shape;13;p2">
              <a:extLst>
                <a:ext uri="{FF2B5EF4-FFF2-40B4-BE49-F238E27FC236}">
                  <a16:creationId xmlns:a16="http://schemas.microsoft.com/office/drawing/2014/main" id="{959F5320-D14E-4108-B0B9-B04839D9D04E}"/>
                </a:ext>
              </a:extLst>
            </p:cNvPr>
            <p:cNvSpPr/>
            <p:nvPr/>
          </p:nvSpPr>
          <p:spPr>
            <a:xfrm rot="-2361516">
              <a:off x="1348852" y="1023586"/>
              <a:ext cx="859224" cy="798550"/>
            </a:xfrm>
            <a:custGeom>
              <a:avLst/>
              <a:gdLst/>
              <a:ahLst/>
              <a:cxnLst/>
              <a:rect l="l" t="t" r="r" b="b"/>
              <a:pathLst>
                <a:path w="21610" h="20084" extrusionOk="0">
                  <a:moveTo>
                    <a:pt x="8206" y="1"/>
                  </a:moveTo>
                  <a:cubicBezTo>
                    <a:pt x="8099" y="1"/>
                    <a:pt x="8014" y="11"/>
                    <a:pt x="7954" y="31"/>
                  </a:cubicBezTo>
                  <a:cubicBezTo>
                    <a:pt x="6811" y="423"/>
                    <a:pt x="4418" y="2674"/>
                    <a:pt x="13204" y="6103"/>
                  </a:cubicBezTo>
                  <a:cubicBezTo>
                    <a:pt x="13669" y="6281"/>
                    <a:pt x="7478" y="5876"/>
                    <a:pt x="7418" y="8198"/>
                  </a:cubicBezTo>
                  <a:cubicBezTo>
                    <a:pt x="7347" y="10520"/>
                    <a:pt x="14252" y="10115"/>
                    <a:pt x="13907" y="13544"/>
                  </a:cubicBezTo>
                  <a:cubicBezTo>
                    <a:pt x="13758" y="15074"/>
                    <a:pt x="11953" y="15954"/>
                    <a:pt x="9911" y="15954"/>
                  </a:cubicBezTo>
                  <a:cubicBezTo>
                    <a:pt x="7392" y="15954"/>
                    <a:pt x="4514" y="14613"/>
                    <a:pt x="3941" y="11496"/>
                  </a:cubicBezTo>
                  <a:cubicBezTo>
                    <a:pt x="3858" y="11064"/>
                    <a:pt x="3254" y="10464"/>
                    <a:pt x="2625" y="10464"/>
                  </a:cubicBezTo>
                  <a:cubicBezTo>
                    <a:pt x="2352" y="10464"/>
                    <a:pt x="2075" y="10577"/>
                    <a:pt x="1834" y="10865"/>
                  </a:cubicBezTo>
                  <a:cubicBezTo>
                    <a:pt x="1036" y="11830"/>
                    <a:pt x="0" y="17199"/>
                    <a:pt x="8263" y="19747"/>
                  </a:cubicBezTo>
                  <a:cubicBezTo>
                    <a:pt x="9009" y="19978"/>
                    <a:pt x="9751" y="20084"/>
                    <a:pt x="10474" y="20084"/>
                  </a:cubicBezTo>
                  <a:cubicBezTo>
                    <a:pt x="16046" y="20084"/>
                    <a:pt x="20444" y="13805"/>
                    <a:pt x="16407" y="10401"/>
                  </a:cubicBezTo>
                  <a:lnTo>
                    <a:pt x="16407" y="10401"/>
                  </a:lnTo>
                  <a:cubicBezTo>
                    <a:pt x="16407" y="10401"/>
                    <a:pt x="16985" y="10502"/>
                    <a:pt x="17725" y="10502"/>
                  </a:cubicBezTo>
                  <a:cubicBezTo>
                    <a:pt x="19299" y="10502"/>
                    <a:pt x="21609" y="10045"/>
                    <a:pt x="20670" y="7186"/>
                  </a:cubicBezTo>
                  <a:cubicBezTo>
                    <a:pt x="19361" y="3193"/>
                    <a:pt x="10142" y="1"/>
                    <a:pt x="8206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4;p2">
              <a:extLst>
                <a:ext uri="{FF2B5EF4-FFF2-40B4-BE49-F238E27FC236}">
                  <a16:creationId xmlns:a16="http://schemas.microsoft.com/office/drawing/2014/main" id="{2B5E98BA-3B71-4164-9964-478B4071A466}"/>
                </a:ext>
              </a:extLst>
            </p:cNvPr>
            <p:cNvSpPr/>
            <p:nvPr/>
          </p:nvSpPr>
          <p:spPr>
            <a:xfrm rot="-2361516">
              <a:off x="1906814" y="1116052"/>
              <a:ext cx="65843" cy="66321"/>
            </a:xfrm>
            <a:custGeom>
              <a:avLst/>
              <a:gdLst/>
              <a:ahLst/>
              <a:cxnLst/>
              <a:rect l="l" t="t" r="r" b="b"/>
              <a:pathLst>
                <a:path w="1656" h="1668" extrusionOk="0">
                  <a:moveTo>
                    <a:pt x="822" y="1"/>
                  </a:moveTo>
                  <a:cubicBezTo>
                    <a:pt x="370" y="1"/>
                    <a:pt x="1" y="382"/>
                    <a:pt x="1" y="834"/>
                  </a:cubicBezTo>
                  <a:cubicBezTo>
                    <a:pt x="1" y="1299"/>
                    <a:pt x="370" y="1668"/>
                    <a:pt x="822" y="1668"/>
                  </a:cubicBezTo>
                  <a:cubicBezTo>
                    <a:pt x="1287" y="1668"/>
                    <a:pt x="1656" y="1299"/>
                    <a:pt x="1656" y="834"/>
                  </a:cubicBezTo>
                  <a:cubicBezTo>
                    <a:pt x="1656" y="382"/>
                    <a:pt x="1287" y="1"/>
                    <a:pt x="822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5;p2">
              <a:extLst>
                <a:ext uri="{FF2B5EF4-FFF2-40B4-BE49-F238E27FC236}">
                  <a16:creationId xmlns:a16="http://schemas.microsoft.com/office/drawing/2014/main" id="{39803AC9-8081-40AE-AC65-33D68C99864E}"/>
                </a:ext>
              </a:extLst>
            </p:cNvPr>
            <p:cNvSpPr/>
            <p:nvPr/>
          </p:nvSpPr>
          <p:spPr>
            <a:xfrm rot="-2361516">
              <a:off x="1534264" y="1075884"/>
              <a:ext cx="331404" cy="186755"/>
            </a:xfrm>
            <a:custGeom>
              <a:avLst/>
              <a:gdLst/>
              <a:ahLst/>
              <a:cxnLst/>
              <a:rect l="l" t="t" r="r" b="b"/>
              <a:pathLst>
                <a:path w="8335" h="4697" extrusionOk="0">
                  <a:moveTo>
                    <a:pt x="729" y="0"/>
                  </a:moveTo>
                  <a:cubicBezTo>
                    <a:pt x="587" y="0"/>
                    <a:pt x="452" y="83"/>
                    <a:pt x="381" y="223"/>
                  </a:cubicBezTo>
                  <a:lnTo>
                    <a:pt x="84" y="866"/>
                  </a:lnTo>
                  <a:cubicBezTo>
                    <a:pt x="0" y="1057"/>
                    <a:pt x="84" y="1283"/>
                    <a:pt x="274" y="1366"/>
                  </a:cubicBezTo>
                  <a:lnTo>
                    <a:pt x="7442" y="4664"/>
                  </a:lnTo>
                  <a:cubicBezTo>
                    <a:pt x="7492" y="4686"/>
                    <a:pt x="7544" y="4696"/>
                    <a:pt x="7596" y="4696"/>
                  </a:cubicBezTo>
                  <a:cubicBezTo>
                    <a:pt x="7741" y="4696"/>
                    <a:pt x="7880" y="4614"/>
                    <a:pt x="7942" y="4474"/>
                  </a:cubicBezTo>
                  <a:lnTo>
                    <a:pt x="8239" y="3819"/>
                  </a:lnTo>
                  <a:cubicBezTo>
                    <a:pt x="8335" y="3628"/>
                    <a:pt x="8251" y="3402"/>
                    <a:pt x="8061" y="3319"/>
                  </a:cubicBezTo>
                  <a:lnTo>
                    <a:pt x="881" y="33"/>
                  </a:lnTo>
                  <a:cubicBezTo>
                    <a:pt x="831" y="11"/>
                    <a:pt x="780" y="0"/>
                    <a:pt x="72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Google Shape;16;p2">
            <a:extLst>
              <a:ext uri="{FF2B5EF4-FFF2-40B4-BE49-F238E27FC236}">
                <a16:creationId xmlns:a16="http://schemas.microsoft.com/office/drawing/2014/main" id="{27E9E9BF-1B82-4ED2-B4A2-0B3A7D1C9EBF}"/>
              </a:ext>
            </a:extLst>
          </p:cNvPr>
          <p:cNvGrpSpPr/>
          <p:nvPr/>
        </p:nvGrpSpPr>
        <p:grpSpPr>
          <a:xfrm>
            <a:off x="1087887" y="254468"/>
            <a:ext cx="732039" cy="701437"/>
            <a:chOff x="7039475" y="481968"/>
            <a:chExt cx="476805" cy="456783"/>
          </a:xfrm>
        </p:grpSpPr>
        <p:sp>
          <p:nvSpPr>
            <p:cNvPr id="10" name="Google Shape;17;p2">
              <a:extLst>
                <a:ext uri="{FF2B5EF4-FFF2-40B4-BE49-F238E27FC236}">
                  <a16:creationId xmlns:a16="http://schemas.microsoft.com/office/drawing/2014/main" id="{035C0CD8-496A-49A8-8463-71ECBA790469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8;p2">
              <a:extLst>
                <a:ext uri="{FF2B5EF4-FFF2-40B4-BE49-F238E27FC236}">
                  <a16:creationId xmlns:a16="http://schemas.microsoft.com/office/drawing/2014/main" id="{AF65EE1F-47B6-4995-B30E-89C996F95379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9;p2">
              <a:extLst>
                <a:ext uri="{FF2B5EF4-FFF2-40B4-BE49-F238E27FC236}">
                  <a16:creationId xmlns:a16="http://schemas.microsoft.com/office/drawing/2014/main" id="{A226C31B-7041-47D5-9C78-499CB0553EBD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0;p2">
              <a:extLst>
                <a:ext uri="{FF2B5EF4-FFF2-40B4-BE49-F238E27FC236}">
                  <a16:creationId xmlns:a16="http://schemas.microsoft.com/office/drawing/2014/main" id="{947A18FD-69C1-48AD-A561-8903529E8601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1;p2">
              <a:extLst>
                <a:ext uri="{FF2B5EF4-FFF2-40B4-BE49-F238E27FC236}">
                  <a16:creationId xmlns:a16="http://schemas.microsoft.com/office/drawing/2014/main" id="{4E5B6532-489D-47F5-BAC5-604301820F7B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22;p2">
            <a:extLst>
              <a:ext uri="{FF2B5EF4-FFF2-40B4-BE49-F238E27FC236}">
                <a16:creationId xmlns:a16="http://schemas.microsoft.com/office/drawing/2014/main" id="{094C09D4-0859-409F-87A0-E4EFB3C9FC45}"/>
              </a:ext>
            </a:extLst>
          </p:cNvPr>
          <p:cNvGrpSpPr/>
          <p:nvPr/>
        </p:nvGrpSpPr>
        <p:grpSpPr>
          <a:xfrm rot="-822915">
            <a:off x="2094188" y="779952"/>
            <a:ext cx="438181" cy="454907"/>
            <a:chOff x="614950" y="1682850"/>
            <a:chExt cx="438175" cy="454900"/>
          </a:xfrm>
        </p:grpSpPr>
        <p:sp>
          <p:nvSpPr>
            <p:cNvPr id="16" name="Google Shape;23;p2">
              <a:extLst>
                <a:ext uri="{FF2B5EF4-FFF2-40B4-BE49-F238E27FC236}">
                  <a16:creationId xmlns:a16="http://schemas.microsoft.com/office/drawing/2014/main" id="{12E92C8A-E895-4765-84AA-CDC2646323EE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4;p2">
              <a:extLst>
                <a:ext uri="{FF2B5EF4-FFF2-40B4-BE49-F238E27FC236}">
                  <a16:creationId xmlns:a16="http://schemas.microsoft.com/office/drawing/2014/main" id="{E5C60BF0-E815-4BDE-96DF-D9B3F112443A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5;p2">
              <a:extLst>
                <a:ext uri="{FF2B5EF4-FFF2-40B4-BE49-F238E27FC236}">
                  <a16:creationId xmlns:a16="http://schemas.microsoft.com/office/drawing/2014/main" id="{71231DE5-32F3-4CAE-B703-3FA256766BF1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26;p2">
            <a:extLst>
              <a:ext uri="{FF2B5EF4-FFF2-40B4-BE49-F238E27FC236}">
                <a16:creationId xmlns:a16="http://schemas.microsoft.com/office/drawing/2014/main" id="{545D6917-B8D1-467B-9FB0-C82556595796}"/>
              </a:ext>
            </a:extLst>
          </p:cNvPr>
          <p:cNvGrpSpPr/>
          <p:nvPr/>
        </p:nvGrpSpPr>
        <p:grpSpPr>
          <a:xfrm rot="546724">
            <a:off x="219112" y="196368"/>
            <a:ext cx="656845" cy="687258"/>
            <a:chOff x="1761950" y="1669000"/>
            <a:chExt cx="482700" cy="529100"/>
          </a:xfrm>
        </p:grpSpPr>
        <p:sp>
          <p:nvSpPr>
            <p:cNvPr id="20" name="Google Shape;27;p2">
              <a:extLst>
                <a:ext uri="{FF2B5EF4-FFF2-40B4-BE49-F238E27FC236}">
                  <a16:creationId xmlns:a16="http://schemas.microsoft.com/office/drawing/2014/main" id="{2260B094-8C22-436E-AE99-6E850A985083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8;p2">
              <a:extLst>
                <a:ext uri="{FF2B5EF4-FFF2-40B4-BE49-F238E27FC236}">
                  <a16:creationId xmlns:a16="http://schemas.microsoft.com/office/drawing/2014/main" id="{CCC7CD3B-64F1-49DD-9E1B-EA65C8F98800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9;p2">
              <a:extLst>
                <a:ext uri="{FF2B5EF4-FFF2-40B4-BE49-F238E27FC236}">
                  <a16:creationId xmlns:a16="http://schemas.microsoft.com/office/drawing/2014/main" id="{FFE761CB-45D8-4A25-BF90-8B1F1185C544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30;p2">
            <a:extLst>
              <a:ext uri="{FF2B5EF4-FFF2-40B4-BE49-F238E27FC236}">
                <a16:creationId xmlns:a16="http://schemas.microsoft.com/office/drawing/2014/main" id="{E7F431B5-2383-44C3-AFEB-3194D6D7C674}"/>
              </a:ext>
            </a:extLst>
          </p:cNvPr>
          <p:cNvGrpSpPr/>
          <p:nvPr/>
        </p:nvGrpSpPr>
        <p:grpSpPr>
          <a:xfrm rot="848546">
            <a:off x="7976180" y="3537506"/>
            <a:ext cx="669524" cy="727617"/>
            <a:chOff x="1761950" y="1669000"/>
            <a:chExt cx="482700" cy="529100"/>
          </a:xfrm>
        </p:grpSpPr>
        <p:sp>
          <p:nvSpPr>
            <p:cNvPr id="24" name="Google Shape;31;p2">
              <a:extLst>
                <a:ext uri="{FF2B5EF4-FFF2-40B4-BE49-F238E27FC236}">
                  <a16:creationId xmlns:a16="http://schemas.microsoft.com/office/drawing/2014/main" id="{4F228346-8381-494F-A722-9F4BE2A8B3B9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2;p2">
              <a:extLst>
                <a:ext uri="{FF2B5EF4-FFF2-40B4-BE49-F238E27FC236}">
                  <a16:creationId xmlns:a16="http://schemas.microsoft.com/office/drawing/2014/main" id="{531B5C4F-C631-41B6-9C61-416860EB4663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3;p2">
              <a:extLst>
                <a:ext uri="{FF2B5EF4-FFF2-40B4-BE49-F238E27FC236}">
                  <a16:creationId xmlns:a16="http://schemas.microsoft.com/office/drawing/2014/main" id="{D0223942-1931-4916-9ABF-A2231CFD794C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34;p2">
            <a:extLst>
              <a:ext uri="{FF2B5EF4-FFF2-40B4-BE49-F238E27FC236}">
                <a16:creationId xmlns:a16="http://schemas.microsoft.com/office/drawing/2014/main" id="{A19480FE-5505-4E5E-BCD2-6E71DE0DE80B}"/>
              </a:ext>
            </a:extLst>
          </p:cNvPr>
          <p:cNvGrpSpPr/>
          <p:nvPr/>
        </p:nvGrpSpPr>
        <p:grpSpPr>
          <a:xfrm rot="-822750">
            <a:off x="8601662" y="2817419"/>
            <a:ext cx="408183" cy="349991"/>
            <a:chOff x="2321700" y="1787550"/>
            <a:chExt cx="450675" cy="386425"/>
          </a:xfrm>
        </p:grpSpPr>
        <p:sp>
          <p:nvSpPr>
            <p:cNvPr id="28" name="Google Shape;35;p2">
              <a:extLst>
                <a:ext uri="{FF2B5EF4-FFF2-40B4-BE49-F238E27FC236}">
                  <a16:creationId xmlns:a16="http://schemas.microsoft.com/office/drawing/2014/main" id="{3B5FD7DD-33A8-4F07-BC58-9EEDE85835C5}"/>
                </a:ext>
              </a:extLst>
            </p:cNvPr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6;p2">
              <a:extLst>
                <a:ext uri="{FF2B5EF4-FFF2-40B4-BE49-F238E27FC236}">
                  <a16:creationId xmlns:a16="http://schemas.microsoft.com/office/drawing/2014/main" id="{EBA3A959-9BBF-4EA3-9A86-1E163A7A16BD}"/>
                </a:ext>
              </a:extLst>
            </p:cNvPr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7;p2">
              <a:extLst>
                <a:ext uri="{FF2B5EF4-FFF2-40B4-BE49-F238E27FC236}">
                  <a16:creationId xmlns:a16="http://schemas.microsoft.com/office/drawing/2014/main" id="{D2728E76-8FBF-426B-8AE5-151ADACF0E51}"/>
                </a:ext>
              </a:extLst>
            </p:cNvPr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38;p2">
            <a:extLst>
              <a:ext uri="{FF2B5EF4-FFF2-40B4-BE49-F238E27FC236}">
                <a16:creationId xmlns:a16="http://schemas.microsoft.com/office/drawing/2014/main" id="{3EA10962-9FD8-411D-943E-294B0E52A4B8}"/>
              </a:ext>
            </a:extLst>
          </p:cNvPr>
          <p:cNvGrpSpPr/>
          <p:nvPr/>
        </p:nvGrpSpPr>
        <p:grpSpPr>
          <a:xfrm rot="-822915">
            <a:off x="403611" y="2687833"/>
            <a:ext cx="1016239" cy="1014109"/>
            <a:chOff x="345025" y="221948"/>
            <a:chExt cx="1016224" cy="1014094"/>
          </a:xfrm>
        </p:grpSpPr>
        <p:sp>
          <p:nvSpPr>
            <p:cNvPr id="32" name="Google Shape;39;p2">
              <a:extLst>
                <a:ext uri="{FF2B5EF4-FFF2-40B4-BE49-F238E27FC236}">
                  <a16:creationId xmlns:a16="http://schemas.microsoft.com/office/drawing/2014/main" id="{1A926ECB-D7A4-4ECF-870A-0ABC12AEEBC1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0;p2">
              <a:extLst>
                <a:ext uri="{FF2B5EF4-FFF2-40B4-BE49-F238E27FC236}">
                  <a16:creationId xmlns:a16="http://schemas.microsoft.com/office/drawing/2014/main" id="{6F1FA744-A3EB-47B1-8E75-136209551292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1;p2">
              <a:extLst>
                <a:ext uri="{FF2B5EF4-FFF2-40B4-BE49-F238E27FC236}">
                  <a16:creationId xmlns:a16="http://schemas.microsoft.com/office/drawing/2014/main" id="{59C0E5FC-2374-44FC-8F1B-EF88C3CB9135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42;p2">
            <a:extLst>
              <a:ext uri="{FF2B5EF4-FFF2-40B4-BE49-F238E27FC236}">
                <a16:creationId xmlns:a16="http://schemas.microsoft.com/office/drawing/2014/main" id="{443D01BB-662E-4EDF-B5AA-1D43C2ED3CC3}"/>
              </a:ext>
            </a:extLst>
          </p:cNvPr>
          <p:cNvSpPr/>
          <p:nvPr/>
        </p:nvSpPr>
        <p:spPr>
          <a:xfrm>
            <a:off x="1139325" y="25077"/>
            <a:ext cx="280152" cy="258246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43;p2">
            <a:extLst>
              <a:ext uri="{FF2B5EF4-FFF2-40B4-BE49-F238E27FC236}">
                <a16:creationId xmlns:a16="http://schemas.microsoft.com/office/drawing/2014/main" id="{47C8E308-BF6F-4BA2-82A1-7AED58B85C44}"/>
              </a:ext>
            </a:extLst>
          </p:cNvPr>
          <p:cNvSpPr/>
          <p:nvPr/>
        </p:nvSpPr>
        <p:spPr>
          <a:xfrm rot="1938657">
            <a:off x="8146029" y="265411"/>
            <a:ext cx="259678" cy="24573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44;p2">
            <a:extLst>
              <a:ext uri="{FF2B5EF4-FFF2-40B4-BE49-F238E27FC236}">
                <a16:creationId xmlns:a16="http://schemas.microsoft.com/office/drawing/2014/main" id="{B1CFACCE-696A-45A3-89CF-97ED84EDE60D}"/>
              </a:ext>
            </a:extLst>
          </p:cNvPr>
          <p:cNvSpPr/>
          <p:nvPr/>
        </p:nvSpPr>
        <p:spPr>
          <a:xfrm rot="1938657">
            <a:off x="8364240" y="503658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45;p2">
            <a:extLst>
              <a:ext uri="{FF2B5EF4-FFF2-40B4-BE49-F238E27FC236}">
                <a16:creationId xmlns:a16="http://schemas.microsoft.com/office/drawing/2014/main" id="{D9D81538-8C81-4C37-9F82-72959980ED41}"/>
              </a:ext>
            </a:extLst>
          </p:cNvPr>
          <p:cNvGrpSpPr/>
          <p:nvPr/>
        </p:nvGrpSpPr>
        <p:grpSpPr>
          <a:xfrm rot="-1313014">
            <a:off x="7624095" y="4398365"/>
            <a:ext cx="417958" cy="427891"/>
            <a:chOff x="2797650" y="3803725"/>
            <a:chExt cx="787175" cy="819250"/>
          </a:xfrm>
        </p:grpSpPr>
        <p:sp>
          <p:nvSpPr>
            <p:cNvPr id="39" name="Google Shape;46;p2">
              <a:extLst>
                <a:ext uri="{FF2B5EF4-FFF2-40B4-BE49-F238E27FC236}">
                  <a16:creationId xmlns:a16="http://schemas.microsoft.com/office/drawing/2014/main" id="{F1D3A36D-8494-43DF-B0FD-3B0BD57873D4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7;p2">
              <a:extLst>
                <a:ext uri="{FF2B5EF4-FFF2-40B4-BE49-F238E27FC236}">
                  <a16:creationId xmlns:a16="http://schemas.microsoft.com/office/drawing/2014/main" id="{9C5E3CA2-88E8-43B6-8B95-F8FB9FCE8D26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8;p2">
              <a:extLst>
                <a:ext uri="{FF2B5EF4-FFF2-40B4-BE49-F238E27FC236}">
                  <a16:creationId xmlns:a16="http://schemas.microsoft.com/office/drawing/2014/main" id="{6EC7F704-4825-4BEE-9F27-B69FD13D5FD7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9;p2">
              <a:extLst>
                <a:ext uri="{FF2B5EF4-FFF2-40B4-BE49-F238E27FC236}">
                  <a16:creationId xmlns:a16="http://schemas.microsoft.com/office/drawing/2014/main" id="{3E06D988-2F03-4B2F-9FA5-71E019414776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50;p2">
            <a:extLst>
              <a:ext uri="{FF2B5EF4-FFF2-40B4-BE49-F238E27FC236}">
                <a16:creationId xmlns:a16="http://schemas.microsoft.com/office/drawing/2014/main" id="{6892363E-9A78-4CA1-9323-D56464BE8673}"/>
              </a:ext>
            </a:extLst>
          </p:cNvPr>
          <p:cNvSpPr/>
          <p:nvPr/>
        </p:nvSpPr>
        <p:spPr>
          <a:xfrm rot="7925529">
            <a:off x="253009" y="3613320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51;p2">
            <a:extLst>
              <a:ext uri="{FF2B5EF4-FFF2-40B4-BE49-F238E27FC236}">
                <a16:creationId xmlns:a16="http://schemas.microsoft.com/office/drawing/2014/main" id="{599CA882-39F9-48FB-8748-B8CB47D22D10}"/>
              </a:ext>
            </a:extLst>
          </p:cNvPr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" name="Google Shape;52;p2">
            <a:extLst>
              <a:ext uri="{FF2B5EF4-FFF2-40B4-BE49-F238E27FC236}">
                <a16:creationId xmlns:a16="http://schemas.microsoft.com/office/drawing/2014/main" id="{E1E6F36D-C3A6-4D64-9362-5D676CDAC519}"/>
              </a:ext>
            </a:extLst>
          </p:cNvPr>
          <p:cNvGrpSpPr/>
          <p:nvPr/>
        </p:nvGrpSpPr>
        <p:grpSpPr>
          <a:xfrm rot="2390256">
            <a:off x="8512348" y="2055929"/>
            <a:ext cx="341244" cy="354176"/>
            <a:chOff x="614950" y="1682850"/>
            <a:chExt cx="438175" cy="454900"/>
          </a:xfrm>
        </p:grpSpPr>
        <p:sp>
          <p:nvSpPr>
            <p:cNvPr id="46" name="Google Shape;53;p2">
              <a:extLst>
                <a:ext uri="{FF2B5EF4-FFF2-40B4-BE49-F238E27FC236}">
                  <a16:creationId xmlns:a16="http://schemas.microsoft.com/office/drawing/2014/main" id="{6B037630-1EBA-4335-8242-AB54878522F3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4;p2">
              <a:extLst>
                <a:ext uri="{FF2B5EF4-FFF2-40B4-BE49-F238E27FC236}">
                  <a16:creationId xmlns:a16="http://schemas.microsoft.com/office/drawing/2014/main" id="{851F3847-92C5-44F8-A4C4-06C7B9535181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5;p2">
              <a:extLst>
                <a:ext uri="{FF2B5EF4-FFF2-40B4-BE49-F238E27FC236}">
                  <a16:creationId xmlns:a16="http://schemas.microsoft.com/office/drawing/2014/main" id="{833056BE-FEF8-4138-B8C2-B8DE663F110B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56;p2">
            <a:extLst>
              <a:ext uri="{FF2B5EF4-FFF2-40B4-BE49-F238E27FC236}">
                <a16:creationId xmlns:a16="http://schemas.microsoft.com/office/drawing/2014/main" id="{1C61D932-C10A-492D-94C8-85549E0B3F35}"/>
              </a:ext>
            </a:extLst>
          </p:cNvPr>
          <p:cNvSpPr/>
          <p:nvPr/>
        </p:nvSpPr>
        <p:spPr>
          <a:xfrm rot="7925529">
            <a:off x="6478559" y="4606845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A52CD4A2-2382-2421-31B4-80D29F1AFE8B}"/>
              </a:ext>
            </a:extLst>
          </p:cNvPr>
          <p:cNvSpPr/>
          <p:nvPr/>
        </p:nvSpPr>
        <p:spPr>
          <a:xfrm>
            <a:off x="290338" y="450485"/>
            <a:ext cx="8755174" cy="4519797"/>
          </a:xfrm>
          <a:prstGeom prst="roundRect">
            <a:avLst/>
          </a:prstGeom>
          <a:solidFill>
            <a:schemeClr val="tx1">
              <a:lumMod val="75000"/>
              <a:lumOff val="25000"/>
              <a:alpha val="28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9" name="Google Shape;469;p34"/>
          <p:cNvSpPr txBox="1">
            <a:spLocks noGrp="1"/>
          </p:cNvSpPr>
          <p:nvPr>
            <p:ph type="subTitle" idx="1"/>
          </p:nvPr>
        </p:nvSpPr>
        <p:spPr>
          <a:xfrm>
            <a:off x="72223" y="459509"/>
            <a:ext cx="8867139" cy="3377011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0" algn="just">
              <a:lnSpc>
                <a:spcPct val="100000"/>
              </a:lnSpc>
              <a:buNone/>
            </a:pPr>
            <a:r>
              <a:rPr lang="nl-NL" sz="1600" b="1">
                <a:solidFill>
                  <a:srgbClr val="FFFF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1. Năng lực đặc thù:</a:t>
            </a:r>
            <a:endParaRPr lang="en-US" sz="1600">
              <a:solidFill>
                <a:srgbClr val="FFFF00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0" algn="just">
              <a:lnSpc>
                <a:spcPct val="100000"/>
              </a:lnSpc>
              <a:buNone/>
            </a:pPr>
            <a:r>
              <a:rPr lang="nl-NL" sz="1600">
                <a:solidFill>
                  <a:schemeClr val="accent4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Biết cách tìm được số hạng chưa biết trong một tổng số bị trừ, số trừ (dựa vào mối quan hệ giữa thành phần và kết quả của phép tính)</a:t>
            </a:r>
            <a:endParaRPr lang="en-US" sz="1600">
              <a:solidFill>
                <a:schemeClr val="accent4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0" algn="just">
              <a:lnSpc>
                <a:spcPct val="100000"/>
              </a:lnSpc>
              <a:buNone/>
            </a:pPr>
            <a:r>
              <a:rPr lang="nl-NL" sz="1600">
                <a:solidFill>
                  <a:schemeClr val="accent4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-Vận dụng giải được các bài tập, bài toán có liên quan</a:t>
            </a:r>
            <a:endParaRPr lang="en-US" sz="1600">
              <a:solidFill>
                <a:schemeClr val="accent4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0" algn="just">
              <a:lnSpc>
                <a:spcPct val="100000"/>
              </a:lnSpc>
              <a:buNone/>
            </a:pPr>
            <a:r>
              <a:rPr lang="nl-NL" sz="1600">
                <a:solidFill>
                  <a:schemeClr val="accent4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Thông qua các hoạt động giải các bài tập, bài toán thực tế liên quan đến tìm phép cộng, phép trừ. </a:t>
            </a:r>
            <a:endParaRPr lang="en-US" sz="1600">
              <a:solidFill>
                <a:schemeClr val="accent4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0" algn="just">
              <a:lnSpc>
                <a:spcPct val="100000"/>
              </a:lnSpc>
              <a:buNone/>
            </a:pPr>
            <a:r>
              <a:rPr lang="nl-NL" sz="1600">
                <a:solidFill>
                  <a:schemeClr val="accent4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Phát triển năng lực lập luận, tư duy toán học và năng lực giao tiếp giải quyết vấn đề.</a:t>
            </a:r>
            <a:endParaRPr lang="en-US" sz="1600">
              <a:solidFill>
                <a:schemeClr val="accent4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600" b="1">
                <a:solidFill>
                  <a:srgbClr val="FFFF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2. Năng lực chung.</a:t>
            </a:r>
            <a:endParaRPr lang="en-US" sz="1600">
              <a:solidFill>
                <a:srgbClr val="FFFF00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0" algn="just">
              <a:lnSpc>
                <a:spcPct val="100000"/>
              </a:lnSpc>
              <a:buNone/>
            </a:pPr>
            <a:r>
              <a:rPr lang="en-US" sz="1600">
                <a:solidFill>
                  <a:schemeClr val="accent4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Năng lực tự chủ, tự học: lắng nghe, trả lời câu hỏi, làm bài tập.</a:t>
            </a:r>
          </a:p>
          <a:p>
            <a:pPr indent="0" algn="just">
              <a:lnSpc>
                <a:spcPct val="100000"/>
              </a:lnSpc>
              <a:buNone/>
            </a:pPr>
            <a:r>
              <a:rPr lang="en-US" sz="1600">
                <a:solidFill>
                  <a:schemeClr val="accent4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Năng lực giải quyết vấn đề và sáng tạo: tham gia trò chơi, vận dụng.</a:t>
            </a:r>
          </a:p>
          <a:p>
            <a:pPr indent="0" algn="just">
              <a:lnSpc>
                <a:spcPct val="100000"/>
              </a:lnSpc>
              <a:buNone/>
            </a:pPr>
            <a:r>
              <a:rPr lang="en-US" sz="1600">
                <a:solidFill>
                  <a:schemeClr val="accent4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Năng lực giao tiếp và hợp tác: hoạt động nhóm.</a:t>
            </a:r>
          </a:p>
          <a:p>
            <a:pPr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600" b="1">
                <a:solidFill>
                  <a:srgbClr val="FFFF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3. Phẩm chất.</a:t>
            </a:r>
            <a:endParaRPr lang="en-US" sz="1600">
              <a:solidFill>
                <a:srgbClr val="FFFF00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0" algn="just">
              <a:lnSpc>
                <a:spcPct val="100000"/>
              </a:lnSpc>
              <a:buNone/>
            </a:pPr>
            <a:r>
              <a:rPr lang="en-US" sz="1600">
                <a:solidFill>
                  <a:schemeClr val="accent4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Phẩm chất nhân ái: Có ý thức giúp đỡ lẫn nhau trong hoạt động nhóm để hoàn thành nhiệm vụ.</a:t>
            </a:r>
          </a:p>
          <a:p>
            <a:pPr indent="0" algn="just">
              <a:lnSpc>
                <a:spcPct val="100000"/>
              </a:lnSpc>
              <a:buNone/>
            </a:pPr>
            <a:r>
              <a:rPr lang="en-US" sz="1600">
                <a:solidFill>
                  <a:schemeClr val="accent4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Phẩm chất chăm chỉ: Chăm chỉ suy nghĩ, trả lời câu hỏi; làm tốt các bài tập.</a:t>
            </a:r>
          </a:p>
          <a:p>
            <a:pPr indent="0" algn="just">
              <a:lnSpc>
                <a:spcPct val="100000"/>
              </a:lnSpc>
              <a:buNone/>
            </a:pPr>
            <a:r>
              <a:rPr lang="en-US" sz="1600">
                <a:solidFill>
                  <a:schemeClr val="accent4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Phẩm chất trách nhiệm: Giữ trật tự, biết lắng nghe, học tập nghiêm túc.</a:t>
            </a:r>
          </a:p>
        </p:txBody>
      </p:sp>
      <p:sp>
        <p:nvSpPr>
          <p:cNvPr id="470" name="Google Shape;470;p34"/>
          <p:cNvSpPr txBox="1">
            <a:spLocks noGrp="1"/>
          </p:cNvSpPr>
          <p:nvPr>
            <p:ph type="title"/>
          </p:nvPr>
        </p:nvSpPr>
        <p:spPr>
          <a:xfrm>
            <a:off x="3442212" y="-58880"/>
            <a:ext cx="3636715" cy="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  <a:latin typeface="#9Slide05 SVNUT Triumph" panose="00000500000000000000" pitchFamily="2" charset="0"/>
              </a:rPr>
              <a:t>Yêu cầu cần đạt</a:t>
            </a:r>
            <a:endParaRPr>
              <a:solidFill>
                <a:srgbClr val="FFFF00"/>
              </a:solidFill>
              <a:latin typeface="#9Slide05 SVNUT Triumph" panose="00000500000000000000" pitchFamily="2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727C8A5D-D565-9A75-9860-AB7CF7341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96175">
            <a:off x="-5823316" y="-1108498"/>
            <a:ext cx="3532742" cy="29422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6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6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6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9" grpId="0" build="p"/>
      <p:bldP spid="47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3" name="Google Shape;1313;p58"/>
          <p:cNvGrpSpPr/>
          <p:nvPr/>
        </p:nvGrpSpPr>
        <p:grpSpPr>
          <a:xfrm>
            <a:off x="906204" y="565485"/>
            <a:ext cx="5648114" cy="3140248"/>
            <a:chOff x="2180921" y="592799"/>
            <a:chExt cx="4796700" cy="2225700"/>
          </a:xfrm>
        </p:grpSpPr>
        <p:sp>
          <p:nvSpPr>
            <p:cNvPr id="1314" name="Google Shape;1314;p58"/>
            <p:cNvSpPr/>
            <p:nvPr/>
          </p:nvSpPr>
          <p:spPr>
            <a:xfrm>
              <a:off x="2180921" y="592799"/>
              <a:ext cx="4796700" cy="22257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58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58"/>
            <p:cNvSpPr/>
            <p:nvPr/>
          </p:nvSpPr>
          <p:spPr>
            <a:xfrm rot="-2511696">
              <a:off x="2324894" y="659556"/>
              <a:ext cx="81369" cy="166729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58"/>
            <p:cNvSpPr/>
            <p:nvPr/>
          </p:nvSpPr>
          <p:spPr>
            <a:xfrm rot="2279529">
              <a:off x="6683304" y="661888"/>
              <a:ext cx="64332" cy="131717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58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58"/>
            <p:cNvSpPr/>
            <p:nvPr/>
          </p:nvSpPr>
          <p:spPr>
            <a:xfrm>
              <a:off x="2322679" y="2561848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FD3B8C9-A191-4F50-A247-30E217AF6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86" y="2657178"/>
            <a:ext cx="2440426" cy="2486321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75F70710-5867-4E54-B834-F2B0F1382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5128" y="1319602"/>
            <a:ext cx="2740994" cy="3786809"/>
          </a:xfrm>
          <a:prstGeom prst="rect">
            <a:avLst/>
          </a:prstGeom>
        </p:spPr>
      </p:pic>
      <p:grpSp>
        <p:nvGrpSpPr>
          <p:cNvPr id="88" name="组合 12">
            <a:extLst>
              <a:ext uri="{FF2B5EF4-FFF2-40B4-BE49-F238E27FC236}">
                <a16:creationId xmlns:a16="http://schemas.microsoft.com/office/drawing/2014/main" id="{CBCE8AA1-8937-45F5-9574-A0B1391FB409}"/>
              </a:ext>
            </a:extLst>
          </p:cNvPr>
          <p:cNvGrpSpPr/>
          <p:nvPr/>
        </p:nvGrpSpPr>
        <p:grpSpPr>
          <a:xfrm rot="413033">
            <a:off x="2353833" y="748411"/>
            <a:ext cx="3204907" cy="2535539"/>
            <a:chOff x="3583560" y="873043"/>
            <a:chExt cx="3204907" cy="16967515"/>
          </a:xfrm>
        </p:grpSpPr>
        <p:grpSp>
          <p:nvGrpSpPr>
            <p:cNvPr id="89" name="组合 6">
              <a:extLst>
                <a:ext uri="{FF2B5EF4-FFF2-40B4-BE49-F238E27FC236}">
                  <a16:creationId xmlns:a16="http://schemas.microsoft.com/office/drawing/2014/main" id="{0AED77DB-C7BA-4454-ADFA-F8F7F85F5511}"/>
                </a:ext>
              </a:extLst>
            </p:cNvPr>
            <p:cNvGrpSpPr/>
            <p:nvPr/>
          </p:nvGrpSpPr>
          <p:grpSpPr>
            <a:xfrm>
              <a:off x="3694350" y="2278536"/>
              <a:ext cx="3094117" cy="15562022"/>
              <a:chOff x="4861205" y="2430074"/>
              <a:chExt cx="3094117" cy="15562022"/>
            </a:xfrm>
          </p:grpSpPr>
          <p:sp>
            <p:nvSpPr>
              <p:cNvPr id="93" name="矩形 7">
                <a:extLst>
                  <a:ext uri="{FF2B5EF4-FFF2-40B4-BE49-F238E27FC236}">
                    <a16:creationId xmlns:a16="http://schemas.microsoft.com/office/drawing/2014/main" id="{A79DEB5E-6D39-43D4-92A4-5A692A1CB0A1}"/>
                  </a:ext>
                </a:extLst>
              </p:cNvPr>
              <p:cNvSpPr/>
              <p:nvPr/>
            </p:nvSpPr>
            <p:spPr>
              <a:xfrm>
                <a:off x="4916366" y="2430074"/>
                <a:ext cx="2909771" cy="154470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zh-CN" sz="7200" b="0" i="0" u="none" strike="noStrike" kern="0" cap="none" spc="0" normalizeH="0" baseline="0" noProof="0">
                    <a:ln w="209550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  <a:cs typeface="Arial"/>
                    <a:sym typeface="Arial"/>
                  </a:rPr>
                  <a:t>KHÁM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en-US" altLang="zh-CN" sz="7200">
                    <a:ln w="209550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Showcard" panose="02040603050506020204" pitchFamily="18" charset="0"/>
                    <a:ea typeface="字魂27号-布丁体" panose="00000505000000000000" pitchFamily="2" charset="-122"/>
                  </a:rPr>
                  <a:t>PHÁ</a:t>
                </a:r>
                <a:endParaRPr kumimoji="0" lang="zh-CN" altLang="en-US" sz="7200" b="0" i="0" u="none" strike="noStrike" kern="0" cap="none" spc="0" normalizeH="0" baseline="0" noProof="0" dirty="0">
                  <a:ln w="20955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94" name="矩形 8">
                <a:extLst>
                  <a:ext uri="{FF2B5EF4-FFF2-40B4-BE49-F238E27FC236}">
                    <a16:creationId xmlns:a16="http://schemas.microsoft.com/office/drawing/2014/main" id="{9381A53A-055D-48A4-A165-8FF2F92583BC}"/>
                  </a:ext>
                </a:extLst>
              </p:cNvPr>
              <p:cNvSpPr/>
              <p:nvPr/>
            </p:nvSpPr>
            <p:spPr>
              <a:xfrm>
                <a:off x="4861205" y="2545071"/>
                <a:ext cx="3094117" cy="15447025"/>
              </a:xfrm>
              <a:prstGeom prst="rect">
                <a:avLst/>
              </a:prstGeom>
            </p:spPr>
            <p:txBody>
              <a:bodyPr wrap="none">
                <a:spAutoFit/>
                <a:scene3d>
                  <a:camera prst="orthographicFront"/>
                  <a:lightRig rig="threePt" dir="t"/>
                </a:scene3d>
                <a:sp3d extrusionH="57150">
                  <a:bevelT h="25400" prst="softRound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zh-CN" sz="7200" b="0" i="0" u="none" strike="noStrike" kern="0" cap="none" spc="0" normalizeH="0" baseline="0" noProof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  <a:cs typeface="Arial"/>
                    <a:sym typeface="Arial"/>
                  </a:rPr>
                  <a:t>KHÁM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zh-CN" sz="7200" b="0" i="0" u="none" strike="noStrike" kern="0" cap="none" spc="0" normalizeH="0" baseline="0" noProof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  <a:cs typeface="Arial"/>
                    <a:sym typeface="Arial"/>
                  </a:rPr>
                  <a:t>PHÁ</a:t>
                </a:r>
                <a:endParaRPr kumimoji="0" lang="zh-CN" altLang="en-US" sz="7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Arial"/>
                  <a:sym typeface="Arial"/>
                </a:endParaRPr>
              </a:p>
            </p:txBody>
          </p:sp>
        </p:grpSp>
        <p:grpSp>
          <p:nvGrpSpPr>
            <p:cNvPr id="90" name="组合 9">
              <a:extLst>
                <a:ext uri="{FF2B5EF4-FFF2-40B4-BE49-F238E27FC236}">
                  <a16:creationId xmlns:a16="http://schemas.microsoft.com/office/drawing/2014/main" id="{EC1B9FB6-50EA-48D2-9501-F185B8440FEF}"/>
                </a:ext>
              </a:extLst>
            </p:cNvPr>
            <p:cNvGrpSpPr/>
            <p:nvPr/>
          </p:nvGrpSpPr>
          <p:grpSpPr>
            <a:xfrm>
              <a:off x="3583560" y="873043"/>
              <a:ext cx="184731" cy="8046050"/>
              <a:chOff x="3771007" y="1083236"/>
              <a:chExt cx="184731" cy="8046050"/>
            </a:xfrm>
          </p:grpSpPr>
          <p:sp>
            <p:nvSpPr>
              <p:cNvPr id="91" name="矩形 10">
                <a:extLst>
                  <a:ext uri="{FF2B5EF4-FFF2-40B4-BE49-F238E27FC236}">
                    <a16:creationId xmlns:a16="http://schemas.microsoft.com/office/drawing/2014/main" id="{0959E900-26B2-4E06-ABDC-7F657A606AEE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184731" cy="80324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7200" b="0" i="0" u="none" strike="noStrike" kern="0" cap="none" spc="0" normalizeH="0" baseline="0" noProof="0" dirty="0">
                  <a:ln w="152400">
                    <a:solidFill>
                      <a:srgbClr val="582F4E"/>
                    </a:solidFill>
                  </a:ln>
                  <a:solidFill>
                    <a:srgbClr val="582F4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92" name="矩形 11">
                <a:extLst>
                  <a:ext uri="{FF2B5EF4-FFF2-40B4-BE49-F238E27FC236}">
                    <a16:creationId xmlns:a16="http://schemas.microsoft.com/office/drawing/2014/main" id="{30C02535-4FA7-4D47-A2D4-62A09AEEC024}"/>
                  </a:ext>
                </a:extLst>
              </p:cNvPr>
              <p:cNvSpPr/>
              <p:nvPr/>
            </p:nvSpPr>
            <p:spPr>
              <a:xfrm>
                <a:off x="3771007" y="1096834"/>
                <a:ext cx="184731" cy="80324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7200" b="0" i="0" u="none" strike="noStrike" kern="0" cap="none" spc="0" normalizeH="0" baseline="0" noProof="0" dirty="0">
                  <a:ln>
                    <a:noFill/>
                  </a:ln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Arial"/>
                  <a:sym typeface="Arial"/>
                </a:endParaRPr>
              </a:p>
            </p:txBody>
          </p:sp>
        </p:grpSp>
      </p:grpSp>
      <p:sp>
        <p:nvSpPr>
          <p:cNvPr id="95" name="Title 1">
            <a:extLst>
              <a:ext uri="{FF2B5EF4-FFF2-40B4-BE49-F238E27FC236}">
                <a16:creationId xmlns:a16="http://schemas.microsoft.com/office/drawing/2014/main" id="{92FDFC89-C8C9-4190-BDF9-CBC83742DE6B}"/>
              </a:ext>
            </a:extLst>
          </p:cNvPr>
          <p:cNvSpPr txBox="1">
            <a:spLocks/>
          </p:cNvSpPr>
          <p:nvPr/>
        </p:nvSpPr>
        <p:spPr>
          <a:xfrm>
            <a:off x="6958694" y="4600165"/>
            <a:ext cx="1577281" cy="4018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6A289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DIỆU HIỀN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6A289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grpSp>
        <p:nvGrpSpPr>
          <p:cNvPr id="19" name="Google Shape;87;p3">
            <a:extLst>
              <a:ext uri="{FF2B5EF4-FFF2-40B4-BE49-F238E27FC236}">
                <a16:creationId xmlns:a16="http://schemas.microsoft.com/office/drawing/2014/main" id="{00741F26-DBC0-CBE8-DFE8-34317BEEFEA3}"/>
              </a:ext>
            </a:extLst>
          </p:cNvPr>
          <p:cNvGrpSpPr/>
          <p:nvPr/>
        </p:nvGrpSpPr>
        <p:grpSpPr>
          <a:xfrm rot="-822949">
            <a:off x="1381436" y="1226496"/>
            <a:ext cx="1429455" cy="1404500"/>
            <a:chOff x="345025" y="221948"/>
            <a:chExt cx="1016224" cy="1014094"/>
          </a:xfrm>
          <a:solidFill>
            <a:schemeClr val="accent4"/>
          </a:solidFill>
        </p:grpSpPr>
        <p:sp>
          <p:nvSpPr>
            <p:cNvPr id="20" name="Google Shape;88;p3">
              <a:extLst>
                <a:ext uri="{FF2B5EF4-FFF2-40B4-BE49-F238E27FC236}">
                  <a16:creationId xmlns:a16="http://schemas.microsoft.com/office/drawing/2014/main" id="{5D231083-7C89-BA57-FB5F-336712D81480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grpFill/>
            <a:ln w="57150">
              <a:solidFill>
                <a:srgbClr val="E2546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9;p3">
              <a:extLst>
                <a:ext uri="{FF2B5EF4-FFF2-40B4-BE49-F238E27FC236}">
                  <a16:creationId xmlns:a16="http://schemas.microsoft.com/office/drawing/2014/main" id="{6FC29781-11CE-9143-BA42-461E7280593D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grpFill/>
            <a:ln w="57150">
              <a:solidFill>
                <a:srgbClr val="E2546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0;p3">
              <a:extLst>
                <a:ext uri="{FF2B5EF4-FFF2-40B4-BE49-F238E27FC236}">
                  <a16:creationId xmlns:a16="http://schemas.microsoft.com/office/drawing/2014/main" id="{ADF92481-4DC3-4577-65EF-2DCA9C1B9CC7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grpFill/>
            <a:ln w="57150">
              <a:solidFill>
                <a:srgbClr val="E2546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Box 56">
            <a:extLst>
              <a:ext uri="{FF2B5EF4-FFF2-40B4-BE49-F238E27FC236}">
                <a16:creationId xmlns:a16="http://schemas.microsoft.com/office/drawing/2014/main" id="{4A566BD6-C465-61BA-1E8C-AF8813E59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3613" y="224427"/>
            <a:ext cx="9187613" cy="1015663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3000" b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túi có 14 quả táo gồm </a:t>
            </a:r>
            <a:r>
              <a:rPr lang="en-US" altLang="en-US" sz="3000" b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altLang="en-US" sz="3000" b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000" b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altLang="en-US" sz="3000" b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altLang="en-US" sz="3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 đỏ</a:t>
            </a:r>
            <a:r>
              <a:rPr lang="en-US" altLang="en-US" sz="3000" b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trong đó có 10 quả </a:t>
            </a:r>
            <a:r>
              <a:rPr lang="en-US" altLang="en-US" sz="3000" b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 xanh</a:t>
            </a:r>
            <a:r>
              <a:rPr lang="en-US" altLang="en-US" sz="3000" b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Hỏi có bao nhiêu quả </a:t>
            </a:r>
            <a:r>
              <a:rPr lang="en-US" altLang="en-US" sz="3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 đỏ</a:t>
            </a:r>
            <a:r>
              <a:rPr lang="en-US" altLang="en-US" sz="3000" b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7C3ED27-79CF-45EA-0A9B-9A87126DFA51}"/>
              </a:ext>
            </a:extLst>
          </p:cNvPr>
          <p:cNvCxnSpPr>
            <a:cxnSpLocks/>
          </p:cNvCxnSpPr>
          <p:nvPr/>
        </p:nvCxnSpPr>
        <p:spPr>
          <a:xfrm>
            <a:off x="5041234" y="2105527"/>
            <a:ext cx="0" cy="252662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A9CEF579-7A43-9A21-C65C-9BDC8DB8AB73}"/>
              </a:ext>
            </a:extLst>
          </p:cNvPr>
          <p:cNvSpPr/>
          <p:nvPr/>
        </p:nvSpPr>
        <p:spPr>
          <a:xfrm>
            <a:off x="4559969" y="1406031"/>
            <a:ext cx="950495" cy="699496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Google Shape;470;p34">
            <a:extLst>
              <a:ext uri="{FF2B5EF4-FFF2-40B4-BE49-F238E27FC236}">
                <a16:creationId xmlns:a16="http://schemas.microsoft.com/office/drawing/2014/main" id="{DC80C7AD-11C2-1841-222B-22C80E728E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72744" y="1448791"/>
            <a:ext cx="1107996" cy="6519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  <a:latin typeface="#9Slide05 SVNUT Triumph" panose="00000500000000000000" pitchFamily="2" charset="0"/>
              </a:rPr>
              <a:t>14</a:t>
            </a:r>
            <a:endParaRPr>
              <a:solidFill>
                <a:schemeClr val="accent4"/>
              </a:solidFill>
              <a:latin typeface="#9Slide05 SVNUT Triumph" panose="00000500000000000000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A2F58E3-E8B9-64FE-5BBA-C9050BA26EC5}"/>
              </a:ext>
            </a:extLst>
          </p:cNvPr>
          <p:cNvGrpSpPr/>
          <p:nvPr/>
        </p:nvGrpSpPr>
        <p:grpSpPr>
          <a:xfrm>
            <a:off x="639678" y="2358190"/>
            <a:ext cx="7878677" cy="1816768"/>
            <a:chOff x="639678" y="2358190"/>
            <a:chExt cx="7878677" cy="181676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4ED9594-EE49-42C8-5A33-C3EB36C4806C}"/>
                </a:ext>
              </a:extLst>
            </p:cNvPr>
            <p:cNvSpPr/>
            <p:nvPr/>
          </p:nvSpPr>
          <p:spPr>
            <a:xfrm>
              <a:off x="639678" y="2358190"/>
              <a:ext cx="7878677" cy="1816768"/>
            </a:xfrm>
            <a:prstGeom prst="round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FBEC22F7-3D1D-AD1D-7DD9-984D41A83170}"/>
                </a:ext>
              </a:extLst>
            </p:cNvPr>
            <p:cNvGrpSpPr/>
            <p:nvPr/>
          </p:nvGrpSpPr>
          <p:grpSpPr>
            <a:xfrm>
              <a:off x="926436" y="2556731"/>
              <a:ext cx="4427615" cy="1462296"/>
              <a:chOff x="926436" y="2556731"/>
              <a:chExt cx="4427615" cy="1462296"/>
            </a:xfrm>
          </p:grpSpPr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F196A0CC-977B-02D8-D8AB-101A858B62AD}"/>
                  </a:ext>
                </a:extLst>
              </p:cNvPr>
              <p:cNvSpPr/>
              <p:nvPr/>
            </p:nvSpPr>
            <p:spPr>
              <a:xfrm>
                <a:off x="926436" y="2556731"/>
                <a:ext cx="4427615" cy="1449785"/>
              </a:xfrm>
              <a:prstGeom prst="round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26" name="Picture 2" descr="Free green apple - Vector Art">
                <a:extLst>
                  <a:ext uri="{FF2B5EF4-FFF2-40B4-BE49-F238E27FC236}">
                    <a16:creationId xmlns:a16="http://schemas.microsoft.com/office/drawing/2014/main" id="{87322ECE-F0A0-B830-F91D-0C0D520155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0686" l="9804" r="97059">
                            <a14:foregroundMark x1="84641" y1="0" x2="84641" y2="0"/>
                            <a14:foregroundMark x1="93301" y1="3758" x2="93301" y2="3758"/>
                            <a14:foregroundMark x1="97222" y1="1634" x2="97222" y2="1634"/>
                            <a14:foregroundMark x1="63725" y1="90686" x2="63725" y2="90686"/>
                            <a14:foregroundMark x1="43627" y1="90686" x2="43627" y2="90686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3826" y="2595827"/>
                <a:ext cx="685796" cy="6857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Free green apple - Vector Art">
                <a:extLst>
                  <a:ext uri="{FF2B5EF4-FFF2-40B4-BE49-F238E27FC236}">
                    <a16:creationId xmlns:a16="http://schemas.microsoft.com/office/drawing/2014/main" id="{BF630834-45C4-EAAE-3F21-9B746B5C05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0686" l="9804" r="97059">
                            <a14:foregroundMark x1="84641" y1="0" x2="84641" y2="0"/>
                            <a14:foregroundMark x1="93301" y1="3758" x2="93301" y2="3758"/>
                            <a14:foregroundMark x1="97222" y1="1634" x2="97222" y2="1634"/>
                            <a14:foregroundMark x1="63725" y1="90686" x2="63725" y2="90686"/>
                            <a14:foregroundMark x1="43627" y1="90686" x2="43627" y2="90686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2689" y="3260557"/>
                <a:ext cx="685796" cy="6857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 descr="Free green apple - Vector Art">
                <a:extLst>
                  <a:ext uri="{FF2B5EF4-FFF2-40B4-BE49-F238E27FC236}">
                    <a16:creationId xmlns:a16="http://schemas.microsoft.com/office/drawing/2014/main" id="{9D73C12E-7E09-F5E4-B351-37B72B546C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0686" l="9804" r="97059">
                            <a14:foregroundMark x1="84641" y1="0" x2="84641" y2="0"/>
                            <a14:foregroundMark x1="93301" y1="3758" x2="93301" y2="3758"/>
                            <a14:foregroundMark x1="97222" y1="1634" x2="97222" y2="1634"/>
                            <a14:foregroundMark x1="63725" y1="90686" x2="63725" y2="90686"/>
                            <a14:foregroundMark x1="43627" y1="90686" x2="43627" y2="90686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342" y="2580793"/>
                <a:ext cx="685796" cy="6857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2" descr="Free green apple - Vector Art">
                <a:extLst>
                  <a:ext uri="{FF2B5EF4-FFF2-40B4-BE49-F238E27FC236}">
                    <a16:creationId xmlns:a16="http://schemas.microsoft.com/office/drawing/2014/main" id="{780DF8CD-287A-DBEF-15D8-DB981F5E81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0686" l="9804" r="97059">
                            <a14:foregroundMark x1="84641" y1="0" x2="84641" y2="0"/>
                            <a14:foregroundMark x1="93301" y1="3758" x2="93301" y2="3758"/>
                            <a14:foregroundMark x1="97222" y1="1634" x2="97222" y2="1634"/>
                            <a14:foregroundMark x1="63725" y1="90686" x2="63725" y2="90686"/>
                            <a14:foregroundMark x1="43627" y1="90686" x2="43627" y2="90686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159" y="3260566"/>
                <a:ext cx="685796" cy="6857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" name="Picture 2" descr="Free green apple - Vector Art">
                <a:extLst>
                  <a:ext uri="{FF2B5EF4-FFF2-40B4-BE49-F238E27FC236}">
                    <a16:creationId xmlns:a16="http://schemas.microsoft.com/office/drawing/2014/main" id="{4CBE7DD7-3FAF-E57B-AF19-289707C032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0686" l="9804" r="97059">
                            <a14:foregroundMark x1="84641" y1="0" x2="84641" y2="0"/>
                            <a14:foregroundMark x1="93301" y1="3758" x2="93301" y2="3758"/>
                            <a14:foregroundMark x1="97222" y1="1634" x2="97222" y2="1634"/>
                            <a14:foregroundMark x1="63725" y1="90686" x2="63725" y2="90686"/>
                            <a14:foregroundMark x1="43627" y1="90686" x2="43627" y2="90686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25159" y="2607858"/>
                <a:ext cx="685796" cy="6857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" name="Picture 2" descr="Free green apple - Vector Art">
                <a:extLst>
                  <a:ext uri="{FF2B5EF4-FFF2-40B4-BE49-F238E27FC236}">
                    <a16:creationId xmlns:a16="http://schemas.microsoft.com/office/drawing/2014/main" id="{A7AA2C93-74D6-C7C6-3168-7D2D8C7AF5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0686" l="9804" r="97059">
                            <a14:foregroundMark x1="84641" y1="0" x2="84641" y2="0"/>
                            <a14:foregroundMark x1="93301" y1="3758" x2="93301" y2="3758"/>
                            <a14:foregroundMark x1="97222" y1="1634" x2="97222" y2="1634"/>
                            <a14:foregroundMark x1="63725" y1="90686" x2="63725" y2="90686"/>
                            <a14:foregroundMark x1="43627" y1="90686" x2="43627" y2="90686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6504" y="3333231"/>
                <a:ext cx="685796" cy="6857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" name="Picture 2" descr="Free green apple - Vector Art">
                <a:extLst>
                  <a:ext uri="{FF2B5EF4-FFF2-40B4-BE49-F238E27FC236}">
                    <a16:creationId xmlns:a16="http://schemas.microsoft.com/office/drawing/2014/main" id="{DDE651B2-8369-700E-F969-B12C070B83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0686" l="9804" r="97059">
                            <a14:foregroundMark x1="84641" y1="0" x2="84641" y2="0"/>
                            <a14:foregroundMark x1="93301" y1="3758" x2="93301" y2="3758"/>
                            <a14:foregroundMark x1="97222" y1="1634" x2="97222" y2="1634"/>
                            <a14:foregroundMark x1="63725" y1="90686" x2="63725" y2="90686"/>
                            <a14:foregroundMark x1="43627" y1="90686" x2="43627" y2="90686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8342" y="2586786"/>
                <a:ext cx="685796" cy="6857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" name="Picture 2" descr="Free green apple - Vector Art">
                <a:extLst>
                  <a:ext uri="{FF2B5EF4-FFF2-40B4-BE49-F238E27FC236}">
                    <a16:creationId xmlns:a16="http://schemas.microsoft.com/office/drawing/2014/main" id="{7E8A458E-BA8B-8BEE-F006-EEF2ACE699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0686" l="9804" r="97059">
                            <a14:foregroundMark x1="84641" y1="0" x2="84641" y2="0"/>
                            <a14:foregroundMark x1="93301" y1="3758" x2="93301" y2="3758"/>
                            <a14:foregroundMark x1="97222" y1="1634" x2="97222" y2="1634"/>
                            <a14:foregroundMark x1="63725" y1="90686" x2="63725" y2="90686"/>
                            <a14:foregroundMark x1="43627" y1="90686" x2="43627" y2="90686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9058" y="3281623"/>
                <a:ext cx="685796" cy="6857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" name="Picture 2" descr="Free green apple - Vector Art">
                <a:extLst>
                  <a:ext uri="{FF2B5EF4-FFF2-40B4-BE49-F238E27FC236}">
                    <a16:creationId xmlns:a16="http://schemas.microsoft.com/office/drawing/2014/main" id="{2DB4C5CB-F6D4-7E4D-BCDB-F4AD8F92A9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0686" l="9804" r="97059">
                            <a14:foregroundMark x1="84641" y1="0" x2="84641" y2="0"/>
                            <a14:foregroundMark x1="93301" y1="3758" x2="93301" y2="3758"/>
                            <a14:foregroundMark x1="97222" y1="1634" x2="97222" y2="1634"/>
                            <a14:foregroundMark x1="63725" y1="90686" x2="63725" y2="90686"/>
                            <a14:foregroundMark x1="43627" y1="90686" x2="43627" y2="90686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4612" y="2586767"/>
                <a:ext cx="685796" cy="6857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" name="Picture 2" descr="Free green apple - Vector Art">
                <a:extLst>
                  <a:ext uri="{FF2B5EF4-FFF2-40B4-BE49-F238E27FC236}">
                    <a16:creationId xmlns:a16="http://schemas.microsoft.com/office/drawing/2014/main" id="{EAA1B904-72DE-EEFE-44F4-6C4DC6AB22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0686" l="9804" r="97059">
                            <a14:foregroundMark x1="84641" y1="0" x2="84641" y2="0"/>
                            <a14:foregroundMark x1="93301" y1="3758" x2="93301" y2="3758"/>
                            <a14:foregroundMark x1="97222" y1="1634" x2="97222" y2="1634"/>
                            <a14:foregroundMark x1="63725" y1="90686" x2="63725" y2="90686"/>
                            <a14:foregroundMark x1="43627" y1="90686" x2="43627" y2="90686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39655" y="3260539"/>
                <a:ext cx="685796" cy="6857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0770441C-0245-74EF-1831-5DCB2E3077FF}"/>
                </a:ext>
              </a:extLst>
            </p:cNvPr>
            <p:cNvGrpSpPr/>
            <p:nvPr/>
          </p:nvGrpSpPr>
          <p:grpSpPr>
            <a:xfrm>
              <a:off x="5654842" y="2556731"/>
              <a:ext cx="2562722" cy="1449785"/>
              <a:chOff x="5654842" y="2556731"/>
              <a:chExt cx="2562722" cy="1449785"/>
            </a:xfrm>
          </p:grpSpPr>
          <p:sp>
            <p:nvSpPr>
              <p:cNvPr id="94" name="Rectangle: Rounded Corners 93">
                <a:extLst>
                  <a:ext uri="{FF2B5EF4-FFF2-40B4-BE49-F238E27FC236}">
                    <a16:creationId xmlns:a16="http://schemas.microsoft.com/office/drawing/2014/main" id="{3206A0E0-CDE9-5990-EFD1-80392775D5C5}"/>
                  </a:ext>
                </a:extLst>
              </p:cNvPr>
              <p:cNvSpPr/>
              <p:nvPr/>
            </p:nvSpPr>
            <p:spPr>
              <a:xfrm>
                <a:off x="5654842" y="2556731"/>
                <a:ext cx="2562722" cy="1449785"/>
              </a:xfrm>
              <a:prstGeom prst="round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Google Shape;470;p34">
                <a:extLst>
                  <a:ext uri="{FF2B5EF4-FFF2-40B4-BE49-F238E27FC236}">
                    <a16:creationId xmlns:a16="http://schemas.microsoft.com/office/drawing/2014/main" id="{C69B0E9A-E8B9-27A3-27EE-AC3A535725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76677" y="2927283"/>
                <a:ext cx="1739106" cy="6905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000"/>
                  <a:buFont typeface="Fredoka One"/>
                  <a:buNone/>
                  <a:defRPr sz="3800" b="0" i="0" u="none" strike="noStrike" cap="none">
                    <a:solidFill>
                      <a:schemeClr val="accent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Arial"/>
                  <a:buNone/>
                  <a:defRPr sz="12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Arial"/>
                  <a:buNone/>
                  <a:defRPr sz="12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Arial"/>
                  <a:buNone/>
                  <a:defRPr sz="12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Arial"/>
                  <a:buNone/>
                  <a:defRPr sz="12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Arial"/>
                  <a:buNone/>
                  <a:defRPr sz="12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Arial"/>
                  <a:buNone/>
                  <a:defRPr sz="12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Arial"/>
                  <a:buNone/>
                  <a:defRPr sz="12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Arial"/>
                  <a:buNone/>
                  <a:defRPr sz="12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n">
                    <a:solidFill>
                      <a:schemeClr val="accent4"/>
                    </a:solidFill>
                    <a:latin typeface="#9Slide05 SVNUT Triumph" panose="00000500000000000000" pitchFamily="2" charset="0"/>
                  </a:rPr>
                  <a:t>Táo đỏ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5EF9A6E-03CD-2702-BEED-7BE05F8C6F0A}"/>
              </a:ext>
            </a:extLst>
          </p:cNvPr>
          <p:cNvGrpSpPr/>
          <p:nvPr/>
        </p:nvGrpSpPr>
        <p:grpSpPr>
          <a:xfrm>
            <a:off x="2552956" y="4006516"/>
            <a:ext cx="1176834" cy="1077803"/>
            <a:chOff x="2552956" y="4006516"/>
            <a:chExt cx="1176834" cy="1077803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37D0FEB6-F272-FBE7-A303-7F4BC679E696}"/>
                </a:ext>
              </a:extLst>
            </p:cNvPr>
            <p:cNvCxnSpPr>
              <a:cxnSpLocks/>
              <a:stCxn id="93" idx="2"/>
              <a:endCxn id="88" idx="0"/>
            </p:cNvCxnSpPr>
            <p:nvPr/>
          </p:nvCxnSpPr>
          <p:spPr>
            <a:xfrm>
              <a:off x="3140244" y="4006516"/>
              <a:ext cx="1129" cy="366984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1D97698A-7A75-615B-BAF0-FF2C46A03FCF}"/>
                </a:ext>
              </a:extLst>
            </p:cNvPr>
            <p:cNvSpPr/>
            <p:nvPr/>
          </p:nvSpPr>
          <p:spPr>
            <a:xfrm>
              <a:off x="2552956" y="4373500"/>
              <a:ext cx="1176834" cy="710819"/>
            </a:xfrm>
            <a:prstGeom prst="round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Google Shape;470;p34">
              <a:extLst>
                <a:ext uri="{FF2B5EF4-FFF2-40B4-BE49-F238E27FC236}">
                  <a16:creationId xmlns:a16="http://schemas.microsoft.com/office/drawing/2014/main" id="{8C447449-9AF6-4AA7-B66D-50FFAD360B34}"/>
                </a:ext>
              </a:extLst>
            </p:cNvPr>
            <p:cNvSpPr txBox="1">
              <a:spLocks/>
            </p:cNvSpPr>
            <p:nvPr/>
          </p:nvSpPr>
          <p:spPr>
            <a:xfrm>
              <a:off x="2615779" y="4334521"/>
              <a:ext cx="1107996" cy="690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Fredoka One"/>
                <a:buNone/>
                <a:defRPr sz="3800" b="0" i="0" u="none" strike="noStrike" cap="none">
                  <a:solidFill>
                    <a:schemeClr val="accent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>
                  <a:solidFill>
                    <a:schemeClr val="accent4"/>
                  </a:solidFill>
                  <a:latin typeface="#9Slide05 SVNUT Triumph" panose="00000500000000000000" pitchFamily="2" charset="0"/>
                </a:rPr>
                <a:t>10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6C5BB81-4D0C-B34A-02B4-3C5379FB96AE}"/>
              </a:ext>
            </a:extLst>
          </p:cNvPr>
          <p:cNvGrpSpPr/>
          <p:nvPr/>
        </p:nvGrpSpPr>
        <p:grpSpPr>
          <a:xfrm>
            <a:off x="6440904" y="4006516"/>
            <a:ext cx="1113427" cy="1065726"/>
            <a:chOff x="6440904" y="4006516"/>
            <a:chExt cx="1113427" cy="1065726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94B00A77-3B56-D299-749C-09CE1B104CF4}"/>
                </a:ext>
              </a:extLst>
            </p:cNvPr>
            <p:cNvSpPr/>
            <p:nvPr/>
          </p:nvSpPr>
          <p:spPr>
            <a:xfrm>
              <a:off x="6440904" y="4361423"/>
              <a:ext cx="1030707" cy="710819"/>
            </a:xfrm>
            <a:prstGeom prst="round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C50C36E-3C74-51E6-A458-21937FD5FE92}"/>
                </a:ext>
              </a:extLst>
            </p:cNvPr>
            <p:cNvCxnSpPr>
              <a:cxnSpLocks/>
              <a:stCxn id="94" idx="2"/>
              <a:endCxn id="91" idx="0"/>
            </p:cNvCxnSpPr>
            <p:nvPr/>
          </p:nvCxnSpPr>
          <p:spPr>
            <a:xfrm>
              <a:off x="6936203" y="4006516"/>
              <a:ext cx="20055" cy="354907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Google Shape;470;p34">
              <a:extLst>
                <a:ext uri="{FF2B5EF4-FFF2-40B4-BE49-F238E27FC236}">
                  <a16:creationId xmlns:a16="http://schemas.microsoft.com/office/drawing/2014/main" id="{48A31774-7834-7622-FE20-CD3E2B507E68}"/>
                </a:ext>
              </a:extLst>
            </p:cNvPr>
            <p:cNvSpPr txBox="1">
              <a:spLocks/>
            </p:cNvSpPr>
            <p:nvPr/>
          </p:nvSpPr>
          <p:spPr>
            <a:xfrm>
              <a:off x="6446335" y="4308228"/>
              <a:ext cx="1107996" cy="690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Fredoka One"/>
                <a:buNone/>
                <a:defRPr sz="3800" b="0" i="0" u="none" strike="noStrike" cap="none">
                  <a:solidFill>
                    <a:schemeClr val="accent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>
                  <a:solidFill>
                    <a:schemeClr val="accent4"/>
                  </a:solidFill>
                  <a:latin typeface="#9Slide05 SVNUT Triumph" panose="00000500000000000000" pitchFamily="2" charset="0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build="allAtOnce" animBg="1"/>
      <p:bldP spid="86" grpId="0" animBg="1"/>
      <p:bldP spid="1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3954;p42">
            <a:extLst>
              <a:ext uri="{FF2B5EF4-FFF2-40B4-BE49-F238E27FC236}">
                <a16:creationId xmlns:a16="http://schemas.microsoft.com/office/drawing/2014/main" id="{A568C7B0-A53C-3877-005C-322925E330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379" y="267226"/>
            <a:ext cx="8855242" cy="2478505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3200" b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* Số táo đỏ bằng tổng số táo trừ đi số táo xanh.</a:t>
            </a:r>
            <a:br>
              <a:rPr lang="en-US" sz="3200" b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</a:br>
            <a:r>
              <a:rPr lang="en-US" sz="3200" b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* Số táo đỏ là: </a:t>
            </a:r>
            <a:br>
              <a:rPr lang="en-US" sz="3200" b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</a:br>
            <a:r>
              <a:rPr lang="en-US" sz="3200" b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                         </a:t>
            </a:r>
            <a:endParaRPr sz="3200" b="1">
              <a:solidFill>
                <a:schemeClr val="accent3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97024C8-5C2F-F791-5C31-6BF829B15DE4}"/>
              </a:ext>
            </a:extLst>
          </p:cNvPr>
          <p:cNvSpPr/>
          <p:nvPr/>
        </p:nvSpPr>
        <p:spPr>
          <a:xfrm>
            <a:off x="473748" y="2943848"/>
            <a:ext cx="8373979" cy="194911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Google Shape;470;p34">
            <a:extLst>
              <a:ext uri="{FF2B5EF4-FFF2-40B4-BE49-F238E27FC236}">
                <a16:creationId xmlns:a16="http://schemas.microsoft.com/office/drawing/2014/main" id="{EFE81F05-C545-703B-5A0B-027836514542}"/>
              </a:ext>
            </a:extLst>
          </p:cNvPr>
          <p:cNvSpPr txBox="1">
            <a:spLocks/>
          </p:cNvSpPr>
          <p:nvPr/>
        </p:nvSpPr>
        <p:spPr>
          <a:xfrm>
            <a:off x="1633291" y="3007897"/>
            <a:ext cx="1107996" cy="651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b="1">
                <a:solidFill>
                  <a:srgbClr val="002060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25" name="Google Shape;470;p34">
            <a:extLst>
              <a:ext uri="{FF2B5EF4-FFF2-40B4-BE49-F238E27FC236}">
                <a16:creationId xmlns:a16="http://schemas.microsoft.com/office/drawing/2014/main" id="{5EB5EACC-CB22-C051-ACA8-BD885F806716}"/>
              </a:ext>
            </a:extLst>
          </p:cNvPr>
          <p:cNvSpPr txBox="1">
            <a:spLocks/>
          </p:cNvSpPr>
          <p:nvPr/>
        </p:nvSpPr>
        <p:spPr>
          <a:xfrm>
            <a:off x="2837640" y="2971801"/>
            <a:ext cx="1107996" cy="651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b="1">
                <a:solidFill>
                  <a:srgbClr val="002060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26" name="Google Shape;470;p34">
            <a:extLst>
              <a:ext uri="{FF2B5EF4-FFF2-40B4-BE49-F238E27FC236}">
                <a16:creationId xmlns:a16="http://schemas.microsoft.com/office/drawing/2014/main" id="{15D0DE3D-2940-C264-3B5C-B0F25DD7C2A6}"/>
              </a:ext>
            </a:extLst>
          </p:cNvPr>
          <p:cNvSpPr txBox="1">
            <a:spLocks/>
          </p:cNvSpPr>
          <p:nvPr/>
        </p:nvSpPr>
        <p:spPr>
          <a:xfrm>
            <a:off x="4349105" y="3007897"/>
            <a:ext cx="1107996" cy="6519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b="1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7" name="Google Shape;470;p34">
            <a:extLst>
              <a:ext uri="{FF2B5EF4-FFF2-40B4-BE49-F238E27FC236}">
                <a16:creationId xmlns:a16="http://schemas.microsoft.com/office/drawing/2014/main" id="{EB774CC4-BE6C-D5EE-A6A8-9C68063C1DBE}"/>
              </a:ext>
            </a:extLst>
          </p:cNvPr>
          <p:cNvSpPr txBox="1">
            <a:spLocks/>
          </p:cNvSpPr>
          <p:nvPr/>
        </p:nvSpPr>
        <p:spPr>
          <a:xfrm>
            <a:off x="5840425" y="2971801"/>
            <a:ext cx="1107996" cy="651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b="1">
                <a:solidFill>
                  <a:srgbClr val="00206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28" name="Google Shape;470;p34">
            <a:extLst>
              <a:ext uri="{FF2B5EF4-FFF2-40B4-BE49-F238E27FC236}">
                <a16:creationId xmlns:a16="http://schemas.microsoft.com/office/drawing/2014/main" id="{724B1262-8984-6A08-7EB7-95C28F7C624E}"/>
              </a:ext>
            </a:extLst>
          </p:cNvPr>
          <p:cNvSpPr txBox="1">
            <a:spLocks/>
          </p:cNvSpPr>
          <p:nvPr/>
        </p:nvSpPr>
        <p:spPr>
          <a:xfrm>
            <a:off x="7064919" y="2971801"/>
            <a:ext cx="1107996" cy="651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b="1">
                <a:solidFill>
                  <a:srgbClr val="002060"/>
                </a:solidFill>
                <a:latin typeface="UTM Avo" panose="02040603050506020204" pitchFamily="18" charset="0"/>
              </a:rPr>
              <a:t>14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B3D8447-7D9D-A65D-2C6B-42D5064EFC6F}"/>
              </a:ext>
            </a:extLst>
          </p:cNvPr>
          <p:cNvGrpSpPr/>
          <p:nvPr/>
        </p:nvGrpSpPr>
        <p:grpSpPr>
          <a:xfrm>
            <a:off x="1082842" y="3708910"/>
            <a:ext cx="2316450" cy="1127784"/>
            <a:chOff x="1082842" y="3708910"/>
            <a:chExt cx="2316450" cy="1127784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5C3B9BB-55A7-3E33-12C3-840230B7A2DA}"/>
                </a:ext>
              </a:extLst>
            </p:cNvPr>
            <p:cNvCxnSpPr>
              <a:cxnSpLocks/>
            </p:cNvCxnSpPr>
            <p:nvPr/>
          </p:nvCxnSpPr>
          <p:spPr>
            <a:xfrm>
              <a:off x="2157756" y="3708910"/>
              <a:ext cx="1129" cy="366984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Google Shape;470;p34">
              <a:extLst>
                <a:ext uri="{FF2B5EF4-FFF2-40B4-BE49-F238E27FC236}">
                  <a16:creationId xmlns:a16="http://schemas.microsoft.com/office/drawing/2014/main" id="{5B947312-D6F2-3EF4-61FC-BC6C8663C936}"/>
                </a:ext>
              </a:extLst>
            </p:cNvPr>
            <p:cNvSpPr txBox="1">
              <a:spLocks/>
            </p:cNvSpPr>
            <p:nvPr/>
          </p:nvSpPr>
          <p:spPr>
            <a:xfrm>
              <a:off x="1082842" y="4075893"/>
              <a:ext cx="2316450" cy="760801"/>
            </a:xfrm>
            <a:prstGeom prst="roundRect">
              <a:avLst/>
            </a:prstGeom>
            <a:noFill/>
            <a:ln w="38100">
              <a:solidFill>
                <a:srgbClr val="002060"/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Fredoka One"/>
                <a:buNone/>
                <a:defRPr sz="3800" b="0" i="0" u="none" strike="noStrike" cap="none">
                  <a:solidFill>
                    <a:schemeClr val="accent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b="1">
                  <a:solidFill>
                    <a:srgbClr val="002060"/>
                  </a:solidFill>
                  <a:latin typeface="UTM Avo" panose="02040603050506020204" pitchFamily="18" charset="0"/>
                </a:rPr>
                <a:t>Số hạng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7DACAE1-9610-A0B0-ED9B-EB8DA20B13F7}"/>
              </a:ext>
            </a:extLst>
          </p:cNvPr>
          <p:cNvGrpSpPr/>
          <p:nvPr/>
        </p:nvGrpSpPr>
        <p:grpSpPr>
          <a:xfrm>
            <a:off x="3847409" y="3708910"/>
            <a:ext cx="2316450" cy="1127784"/>
            <a:chOff x="1082842" y="3708910"/>
            <a:chExt cx="2316450" cy="1127784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2D9B480-F0F1-F64D-9B95-43D298626AD0}"/>
                </a:ext>
              </a:extLst>
            </p:cNvPr>
            <p:cNvCxnSpPr>
              <a:cxnSpLocks/>
            </p:cNvCxnSpPr>
            <p:nvPr/>
          </p:nvCxnSpPr>
          <p:spPr>
            <a:xfrm>
              <a:off x="2157756" y="3708910"/>
              <a:ext cx="1129" cy="366984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Google Shape;470;p34">
              <a:extLst>
                <a:ext uri="{FF2B5EF4-FFF2-40B4-BE49-F238E27FC236}">
                  <a16:creationId xmlns:a16="http://schemas.microsoft.com/office/drawing/2014/main" id="{13352A3C-D5CB-DDDA-C743-418F971B1CC5}"/>
                </a:ext>
              </a:extLst>
            </p:cNvPr>
            <p:cNvSpPr txBox="1">
              <a:spLocks/>
            </p:cNvSpPr>
            <p:nvPr/>
          </p:nvSpPr>
          <p:spPr>
            <a:xfrm>
              <a:off x="1082842" y="4075893"/>
              <a:ext cx="2316450" cy="760801"/>
            </a:xfrm>
            <a:prstGeom prst="roundRect">
              <a:avLst/>
            </a:prstGeom>
            <a:noFill/>
            <a:ln w="38100">
              <a:solidFill>
                <a:srgbClr val="002060"/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Fredoka One"/>
                <a:buNone/>
                <a:defRPr sz="3800" b="0" i="0" u="none" strike="noStrike" cap="none">
                  <a:solidFill>
                    <a:schemeClr val="accent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b="1">
                  <a:solidFill>
                    <a:srgbClr val="002060"/>
                  </a:solidFill>
                  <a:latin typeface="UTM Avo" panose="02040603050506020204" pitchFamily="18" charset="0"/>
                </a:rPr>
                <a:t>Số hạng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9AD8510-287D-FCDC-F118-0208CF552A99}"/>
              </a:ext>
            </a:extLst>
          </p:cNvPr>
          <p:cNvGrpSpPr/>
          <p:nvPr/>
        </p:nvGrpSpPr>
        <p:grpSpPr>
          <a:xfrm>
            <a:off x="6528665" y="3708443"/>
            <a:ext cx="2141587" cy="1127784"/>
            <a:chOff x="1082842" y="3708910"/>
            <a:chExt cx="2141587" cy="112778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4A309A3-3AC7-43AE-62BE-0A37D44EE654}"/>
                </a:ext>
              </a:extLst>
            </p:cNvPr>
            <p:cNvCxnSpPr>
              <a:cxnSpLocks/>
            </p:cNvCxnSpPr>
            <p:nvPr/>
          </p:nvCxnSpPr>
          <p:spPr>
            <a:xfrm>
              <a:off x="2157756" y="3708910"/>
              <a:ext cx="1129" cy="366984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Google Shape;470;p34">
              <a:extLst>
                <a:ext uri="{FF2B5EF4-FFF2-40B4-BE49-F238E27FC236}">
                  <a16:creationId xmlns:a16="http://schemas.microsoft.com/office/drawing/2014/main" id="{9E9D23A6-34D5-CE3D-310E-9130F41172AD}"/>
                </a:ext>
              </a:extLst>
            </p:cNvPr>
            <p:cNvSpPr txBox="1">
              <a:spLocks/>
            </p:cNvSpPr>
            <p:nvPr/>
          </p:nvSpPr>
          <p:spPr>
            <a:xfrm>
              <a:off x="1082842" y="4075893"/>
              <a:ext cx="2141587" cy="760801"/>
            </a:xfrm>
            <a:prstGeom prst="roundRect">
              <a:avLst/>
            </a:prstGeom>
            <a:noFill/>
            <a:ln w="38100">
              <a:solidFill>
                <a:srgbClr val="002060"/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Fredoka One"/>
                <a:buNone/>
                <a:defRPr sz="3800" b="0" i="0" u="none" strike="noStrike" cap="none">
                  <a:solidFill>
                    <a:schemeClr val="accent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b="1">
                  <a:solidFill>
                    <a:srgbClr val="002060"/>
                  </a:solidFill>
                  <a:latin typeface="UTM Avo" panose="02040603050506020204" pitchFamily="18" charset="0"/>
                </a:rPr>
                <a:t>Tổng</a:t>
              </a:r>
            </a:p>
          </p:txBody>
        </p:sp>
      </p:grpSp>
      <p:sp>
        <p:nvSpPr>
          <p:cNvPr id="18" name="Google Shape;3954;p42">
            <a:extLst>
              <a:ext uri="{FF2B5EF4-FFF2-40B4-BE49-F238E27FC236}">
                <a16:creationId xmlns:a16="http://schemas.microsoft.com/office/drawing/2014/main" id="{D356F919-E928-054A-285E-EA50C13108A4}"/>
              </a:ext>
            </a:extLst>
          </p:cNvPr>
          <p:cNvSpPr txBox="1">
            <a:spLocks/>
          </p:cNvSpPr>
          <p:nvPr/>
        </p:nvSpPr>
        <p:spPr>
          <a:xfrm>
            <a:off x="3548944" y="1545617"/>
            <a:ext cx="4582962" cy="836172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3200" b="1">
                <a:solidFill>
                  <a:srgbClr val="E2546F"/>
                </a:solidFill>
                <a:latin typeface="UTM Avo" panose="02040603050506020204" pitchFamily="18" charset="0"/>
              </a:rPr>
              <a:t>14 – 10 = 4 (quả)</a:t>
            </a:r>
          </a:p>
        </p:txBody>
      </p:sp>
    </p:spTree>
    <p:extLst>
      <p:ext uri="{BB962C8B-B14F-4D97-AF65-F5344CB8AC3E}">
        <p14:creationId xmlns:p14="http://schemas.microsoft.com/office/powerpoint/2010/main" val="19083787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/>
      <p:bldP spid="25" grpId="0"/>
      <p:bldP spid="26" grpId="0" animBg="1"/>
      <p:bldP spid="27" grpId="0"/>
      <p:bldP spid="28" grpId="0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532;p37">
            <a:extLst>
              <a:ext uri="{FF2B5EF4-FFF2-40B4-BE49-F238E27FC236}">
                <a16:creationId xmlns:a16="http://schemas.microsoft.com/office/drawing/2014/main" id="{BAC1DBEA-0109-EC8D-C063-40C32B5A5BA0}"/>
              </a:ext>
            </a:extLst>
          </p:cNvPr>
          <p:cNvGrpSpPr/>
          <p:nvPr/>
        </p:nvGrpSpPr>
        <p:grpSpPr>
          <a:xfrm>
            <a:off x="2223457" y="1688472"/>
            <a:ext cx="6559595" cy="3076030"/>
            <a:chOff x="2180925" y="540000"/>
            <a:chExt cx="4796700" cy="2370300"/>
          </a:xfrm>
        </p:grpSpPr>
        <p:sp>
          <p:nvSpPr>
            <p:cNvPr id="45" name="Google Shape;533;p37">
              <a:extLst>
                <a:ext uri="{FF2B5EF4-FFF2-40B4-BE49-F238E27FC236}">
                  <a16:creationId xmlns:a16="http://schemas.microsoft.com/office/drawing/2014/main" id="{6D2FCE53-27B9-03CE-F65F-AB87ACEAEFF9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34;p37">
              <a:extLst>
                <a:ext uri="{FF2B5EF4-FFF2-40B4-BE49-F238E27FC236}">
                  <a16:creationId xmlns:a16="http://schemas.microsoft.com/office/drawing/2014/main" id="{B188530F-77D2-7ECD-F58B-FC2B1335979E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35;p37">
              <a:extLst>
                <a:ext uri="{FF2B5EF4-FFF2-40B4-BE49-F238E27FC236}">
                  <a16:creationId xmlns:a16="http://schemas.microsoft.com/office/drawing/2014/main" id="{6591445C-A585-29F1-2E6D-E3E6C8A81A19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36;p37">
              <a:extLst>
                <a:ext uri="{FF2B5EF4-FFF2-40B4-BE49-F238E27FC236}">
                  <a16:creationId xmlns:a16="http://schemas.microsoft.com/office/drawing/2014/main" id="{D2D909CC-6BD6-0DA0-0F70-DAC1CC778713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37;p37">
              <a:extLst>
                <a:ext uri="{FF2B5EF4-FFF2-40B4-BE49-F238E27FC236}">
                  <a16:creationId xmlns:a16="http://schemas.microsoft.com/office/drawing/2014/main" id="{FFDC8EE3-A672-1749-F7EC-E5EC102B5203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38;p37">
              <a:extLst>
                <a:ext uri="{FF2B5EF4-FFF2-40B4-BE49-F238E27FC236}">
                  <a16:creationId xmlns:a16="http://schemas.microsoft.com/office/drawing/2014/main" id="{39204C3D-D79D-D267-4B43-D52565FEA146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Google Shape;694;p42">
            <a:extLst>
              <a:ext uri="{FF2B5EF4-FFF2-40B4-BE49-F238E27FC236}">
                <a16:creationId xmlns:a16="http://schemas.microsoft.com/office/drawing/2014/main" id="{EF23F5A0-0EDB-2073-5DB9-2638500F3DEA}"/>
              </a:ext>
            </a:extLst>
          </p:cNvPr>
          <p:cNvSpPr txBox="1">
            <a:spLocks/>
          </p:cNvSpPr>
          <p:nvPr/>
        </p:nvSpPr>
        <p:spPr>
          <a:xfrm>
            <a:off x="2713676" y="1873401"/>
            <a:ext cx="5741132" cy="28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500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tìm số hạng, ta lấy </a:t>
            </a:r>
            <a:r>
              <a:rPr lang="en-US" sz="45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500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500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đi </a:t>
            </a:r>
            <a:r>
              <a:rPr lang="en-US" sz="45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hạng kia</a:t>
            </a:r>
            <a:r>
              <a:rPr lang="en-US" sz="4500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500" b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27F6F19B-3165-74EE-730E-EA5D4754B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56" y="2299378"/>
            <a:ext cx="2778620" cy="2827420"/>
          </a:xfrm>
          <a:prstGeom prst="rect">
            <a:avLst/>
          </a:prstGeom>
        </p:spPr>
      </p:pic>
      <p:grpSp>
        <p:nvGrpSpPr>
          <p:cNvPr id="548" name="Google Shape;548;p38"/>
          <p:cNvGrpSpPr/>
          <p:nvPr/>
        </p:nvGrpSpPr>
        <p:grpSpPr>
          <a:xfrm>
            <a:off x="4880760" y="598077"/>
            <a:ext cx="3304606" cy="1747862"/>
            <a:chOff x="3097975" y="807826"/>
            <a:chExt cx="2943183" cy="1556699"/>
          </a:xfrm>
        </p:grpSpPr>
        <p:grpSp>
          <p:nvGrpSpPr>
            <p:cNvPr id="549" name="Google Shape;549;p38"/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550" name="Google Shape;550;p38"/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38"/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2" name="Google Shape;552;p38"/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8"/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8"/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8"/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8"/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8"/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8"/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8"/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8"/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8"/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8"/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8"/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8"/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8"/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8"/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8"/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8"/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8"/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8"/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1" name="Google Shape;571;p38"/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572" name="Google Shape;572;p38"/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8"/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4" name="Google Shape;574;p38"/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8"/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6" name="Google Shape;576;p38"/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577" name="Google Shape;577;p38"/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38"/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38"/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0" name="Google Shape;580;p38"/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581" name="Google Shape;581;p38"/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8"/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8"/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3" name="Google Shape;470;p34">
            <a:extLst>
              <a:ext uri="{FF2B5EF4-FFF2-40B4-BE49-F238E27FC236}">
                <a16:creationId xmlns:a16="http://schemas.microsoft.com/office/drawing/2014/main" id="{5C26146B-909F-6DA8-E06A-8BBA63DBBA60}"/>
              </a:ext>
            </a:extLst>
          </p:cNvPr>
          <p:cNvSpPr txBox="1">
            <a:spLocks/>
          </p:cNvSpPr>
          <p:nvPr/>
        </p:nvSpPr>
        <p:spPr>
          <a:xfrm rot="21388381">
            <a:off x="1573878" y="754257"/>
            <a:ext cx="4859998" cy="25004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50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#9Slide05 SVNUT Triumph" panose="00000500000000000000" pitchFamily="2" charset="0"/>
              </a:rPr>
              <a:t>Ghi nhớ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9;p2">
            <a:extLst>
              <a:ext uri="{FF2B5EF4-FFF2-40B4-BE49-F238E27FC236}">
                <a16:creationId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-529322" y="25077"/>
            <a:ext cx="8154632" cy="514347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4" name="Google Shape;22;p2">
            <a:extLst>
              <a:ext uri="{FF2B5EF4-FFF2-40B4-BE49-F238E27FC236}">
                <a16:creationId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1187007" y="550235"/>
            <a:ext cx="438181" cy="454907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8" name="Google Shape;26;p2">
            <a:extLst>
              <a:ext uri="{FF2B5EF4-FFF2-40B4-BE49-F238E27FC236}">
                <a16:creationId xmlns:a16="http://schemas.microsoft.com/office/drawing/2014/main" id="{6EE58B3B-2F3F-42D3-829B-6236F057564F}"/>
              </a:ext>
            </a:extLst>
          </p:cNvPr>
          <p:cNvGrpSpPr/>
          <p:nvPr/>
        </p:nvGrpSpPr>
        <p:grpSpPr>
          <a:xfrm rot="546724">
            <a:off x="219112" y="196368"/>
            <a:ext cx="656845" cy="687258"/>
            <a:chOff x="1761950" y="1669000"/>
            <a:chExt cx="482700" cy="529100"/>
          </a:xfrm>
        </p:grpSpPr>
        <p:sp>
          <p:nvSpPr>
            <p:cNvPr id="259" name="Google Shape;27;p2">
              <a:extLst>
                <a:ext uri="{FF2B5EF4-FFF2-40B4-BE49-F238E27FC236}">
                  <a16:creationId xmlns:a16="http://schemas.microsoft.com/office/drawing/2014/main" id="{4A6ADAC4-987E-4438-A203-1062601ACAAE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8;p2">
              <a:extLst>
                <a:ext uri="{FF2B5EF4-FFF2-40B4-BE49-F238E27FC236}">
                  <a16:creationId xmlns:a16="http://schemas.microsoft.com/office/drawing/2014/main" id="{E4DEAEFF-F968-4F37-B8F5-82F50D536156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9;p2">
              <a:extLst>
                <a:ext uri="{FF2B5EF4-FFF2-40B4-BE49-F238E27FC236}">
                  <a16:creationId xmlns:a16="http://schemas.microsoft.com/office/drawing/2014/main" id="{A2A9D1F9-1308-439E-BC0C-1A3FDA32E536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6" name="Google Shape;34;p2">
            <a:extLst>
              <a:ext uri="{FF2B5EF4-FFF2-40B4-BE49-F238E27FC236}">
                <a16:creationId xmlns:a16="http://schemas.microsoft.com/office/drawing/2014/main" id="{C6BE5F55-7AF8-4D00-90E1-D3095D60A1E6}"/>
              </a:ext>
            </a:extLst>
          </p:cNvPr>
          <p:cNvGrpSpPr/>
          <p:nvPr/>
        </p:nvGrpSpPr>
        <p:grpSpPr>
          <a:xfrm rot="-822750">
            <a:off x="164298" y="1307038"/>
            <a:ext cx="408183" cy="349991"/>
            <a:chOff x="2321700" y="1787550"/>
            <a:chExt cx="450675" cy="386425"/>
          </a:xfrm>
        </p:grpSpPr>
        <p:sp>
          <p:nvSpPr>
            <p:cNvPr id="267" name="Google Shape;35;p2">
              <a:extLst>
                <a:ext uri="{FF2B5EF4-FFF2-40B4-BE49-F238E27FC236}">
                  <a16:creationId xmlns:a16="http://schemas.microsoft.com/office/drawing/2014/main" id="{4B304194-FE99-4196-8325-7A366099EF59}"/>
                </a:ext>
              </a:extLst>
            </p:cNvPr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36;p2">
              <a:extLst>
                <a:ext uri="{FF2B5EF4-FFF2-40B4-BE49-F238E27FC236}">
                  <a16:creationId xmlns:a16="http://schemas.microsoft.com/office/drawing/2014/main" id="{2E562051-107E-4A7E-AA9A-D38F705B823E}"/>
                </a:ext>
              </a:extLst>
            </p:cNvPr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37;p2">
              <a:extLst>
                <a:ext uri="{FF2B5EF4-FFF2-40B4-BE49-F238E27FC236}">
                  <a16:creationId xmlns:a16="http://schemas.microsoft.com/office/drawing/2014/main" id="{006E9146-532E-4292-9561-B88901B2B295}"/>
                </a:ext>
              </a:extLst>
            </p:cNvPr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500219" y="1102584"/>
            <a:ext cx="1016239" cy="1014109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1139325" y="25077"/>
            <a:ext cx="280152" cy="258246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43;p2">
            <a:extLst>
              <a:ext uri="{FF2B5EF4-FFF2-40B4-BE49-F238E27FC236}">
                <a16:creationId xmlns:a16="http://schemas.microsoft.com/office/drawing/2014/main" id="{77EFE5B1-C1C7-45C6-B1E5-1D5D5CDF7F53}"/>
              </a:ext>
            </a:extLst>
          </p:cNvPr>
          <p:cNvSpPr/>
          <p:nvPr/>
        </p:nvSpPr>
        <p:spPr>
          <a:xfrm rot="1938657">
            <a:off x="8146029" y="265411"/>
            <a:ext cx="259678" cy="24573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44;p2">
            <a:extLst>
              <a:ext uri="{FF2B5EF4-FFF2-40B4-BE49-F238E27FC236}">
                <a16:creationId xmlns:a16="http://schemas.microsoft.com/office/drawing/2014/main" id="{5E362E03-6E5C-4E9D-967D-D91751CC264C}"/>
              </a:ext>
            </a:extLst>
          </p:cNvPr>
          <p:cNvSpPr/>
          <p:nvPr/>
        </p:nvSpPr>
        <p:spPr>
          <a:xfrm rot="1938657">
            <a:off x="8364240" y="503658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77" name="Google Shape;45;p2">
            <a:extLst>
              <a:ext uri="{FF2B5EF4-FFF2-40B4-BE49-F238E27FC236}">
                <a16:creationId xmlns:a16="http://schemas.microsoft.com/office/drawing/2014/main" id="{E264819E-E285-477C-9886-68E661B1BDE5}"/>
              </a:ext>
            </a:extLst>
          </p:cNvPr>
          <p:cNvGrpSpPr/>
          <p:nvPr/>
        </p:nvGrpSpPr>
        <p:grpSpPr>
          <a:xfrm rot="-1313014">
            <a:off x="2548815" y="4481240"/>
            <a:ext cx="417958" cy="427891"/>
            <a:chOff x="2797650" y="3803725"/>
            <a:chExt cx="787175" cy="819250"/>
          </a:xfrm>
        </p:grpSpPr>
        <p:sp>
          <p:nvSpPr>
            <p:cNvPr id="278" name="Google Shape;46;p2">
              <a:extLst>
                <a:ext uri="{FF2B5EF4-FFF2-40B4-BE49-F238E27FC236}">
                  <a16:creationId xmlns:a16="http://schemas.microsoft.com/office/drawing/2014/main" id="{F95C6A01-C274-4824-8680-A55E53FEC9F2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7;p2">
              <a:extLst>
                <a:ext uri="{FF2B5EF4-FFF2-40B4-BE49-F238E27FC236}">
                  <a16:creationId xmlns:a16="http://schemas.microsoft.com/office/drawing/2014/main" id="{400942D3-7225-45B6-8194-072A0A429109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;p2">
              <a:extLst>
                <a:ext uri="{FF2B5EF4-FFF2-40B4-BE49-F238E27FC236}">
                  <a16:creationId xmlns:a16="http://schemas.microsoft.com/office/drawing/2014/main" id="{559358D5-86E5-4837-8E69-A3F6268B23C6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9;p2">
              <a:extLst>
                <a:ext uri="{FF2B5EF4-FFF2-40B4-BE49-F238E27FC236}">
                  <a16:creationId xmlns:a16="http://schemas.microsoft.com/office/drawing/2014/main" id="{C7F0D977-0CA5-47EC-B58F-1126C6ECCA11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2" name="Google Shape;50;p2">
            <a:extLst>
              <a:ext uri="{FF2B5EF4-FFF2-40B4-BE49-F238E27FC236}">
                <a16:creationId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253009" y="3613320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51;p2">
            <a:extLst>
              <a:ext uri="{FF2B5EF4-FFF2-40B4-BE49-F238E27FC236}">
                <a16:creationId xmlns:a16="http://schemas.microsoft.com/office/drawing/2014/main" id="{3ADBB6A5-4920-4A2C-BCCD-A83ECB4F9C61}"/>
              </a:ext>
            </a:extLst>
          </p:cNvPr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84" name="Google Shape;52;p2">
            <a:extLst>
              <a:ext uri="{FF2B5EF4-FFF2-40B4-BE49-F238E27FC236}">
                <a16:creationId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155961" y="2954282"/>
            <a:ext cx="341244" cy="354176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8" name="Google Shape;56;p2">
            <a:extLst>
              <a:ext uri="{FF2B5EF4-FFF2-40B4-BE49-F238E27FC236}">
                <a16:creationId xmlns:a16="http://schemas.microsoft.com/office/drawing/2014/main" id="{85279145-89EE-488C-B747-347B6A34484C}"/>
              </a:ext>
            </a:extLst>
          </p:cNvPr>
          <p:cNvSpPr/>
          <p:nvPr/>
        </p:nvSpPr>
        <p:spPr>
          <a:xfrm rot="7925529">
            <a:off x="6478559" y="4606845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21" name="Google Shape;421;p33"/>
          <p:cNvGrpSpPr/>
          <p:nvPr/>
        </p:nvGrpSpPr>
        <p:grpSpPr>
          <a:xfrm>
            <a:off x="2280539" y="952109"/>
            <a:ext cx="6054287" cy="3172829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1328;p59">
            <a:extLst>
              <a:ext uri="{FF2B5EF4-FFF2-40B4-BE49-F238E27FC236}">
                <a16:creationId xmlns:a16="http://schemas.microsoft.com/office/drawing/2014/main" id="{BFAB172E-3C71-4453-ABD0-9FDA2B7833AD}"/>
              </a:ext>
            </a:extLst>
          </p:cNvPr>
          <p:cNvGrpSpPr/>
          <p:nvPr/>
        </p:nvGrpSpPr>
        <p:grpSpPr>
          <a:xfrm rot="1383370">
            <a:off x="6989289" y="666801"/>
            <a:ext cx="1402199" cy="380156"/>
            <a:chOff x="3391175" y="2667000"/>
            <a:chExt cx="3297190" cy="955893"/>
          </a:xfrm>
        </p:grpSpPr>
        <p:sp>
          <p:nvSpPr>
            <p:cNvPr id="82" name="Google Shape;1329;p59">
              <a:extLst>
                <a:ext uri="{FF2B5EF4-FFF2-40B4-BE49-F238E27FC236}">
                  <a16:creationId xmlns:a16="http://schemas.microsoft.com/office/drawing/2014/main" id="{C959B6E0-83F0-42AB-BBD2-01E5ABACA48F}"/>
                </a:ext>
              </a:extLst>
            </p:cNvPr>
            <p:cNvSpPr/>
            <p:nvPr/>
          </p:nvSpPr>
          <p:spPr>
            <a:xfrm>
              <a:off x="3391175" y="2668780"/>
              <a:ext cx="1005774" cy="931938"/>
            </a:xfrm>
            <a:custGeom>
              <a:avLst/>
              <a:gdLst/>
              <a:ahLst/>
              <a:cxnLst/>
              <a:rect l="l" t="t" r="r" b="b"/>
              <a:pathLst>
                <a:path w="20909" h="19374" extrusionOk="0">
                  <a:moveTo>
                    <a:pt x="4324" y="1"/>
                  </a:moveTo>
                  <a:cubicBezTo>
                    <a:pt x="3140" y="1"/>
                    <a:pt x="2013" y="278"/>
                    <a:pt x="1299" y="846"/>
                  </a:cubicBezTo>
                  <a:cubicBezTo>
                    <a:pt x="1" y="1882"/>
                    <a:pt x="656" y="4239"/>
                    <a:pt x="751" y="5632"/>
                  </a:cubicBezTo>
                  <a:cubicBezTo>
                    <a:pt x="965" y="8954"/>
                    <a:pt x="1144" y="12264"/>
                    <a:pt x="1084" y="15598"/>
                  </a:cubicBezTo>
                  <a:cubicBezTo>
                    <a:pt x="1061" y="17336"/>
                    <a:pt x="1144" y="18943"/>
                    <a:pt x="3204" y="19170"/>
                  </a:cubicBezTo>
                  <a:cubicBezTo>
                    <a:pt x="3507" y="19205"/>
                    <a:pt x="3799" y="19226"/>
                    <a:pt x="4077" y="19226"/>
                  </a:cubicBezTo>
                  <a:cubicBezTo>
                    <a:pt x="5374" y="19226"/>
                    <a:pt x="6351" y="18772"/>
                    <a:pt x="6537" y="17253"/>
                  </a:cubicBezTo>
                  <a:cubicBezTo>
                    <a:pt x="6823" y="15038"/>
                    <a:pt x="6621" y="12788"/>
                    <a:pt x="6466" y="10573"/>
                  </a:cubicBezTo>
                  <a:cubicBezTo>
                    <a:pt x="6442" y="10323"/>
                    <a:pt x="6228" y="6418"/>
                    <a:pt x="6240" y="6418"/>
                  </a:cubicBezTo>
                  <a:lnTo>
                    <a:pt x="6240" y="6418"/>
                  </a:lnTo>
                  <a:cubicBezTo>
                    <a:pt x="6454" y="6454"/>
                    <a:pt x="6537" y="6597"/>
                    <a:pt x="6645" y="6775"/>
                  </a:cubicBezTo>
                  <a:cubicBezTo>
                    <a:pt x="6990" y="7347"/>
                    <a:pt x="7097" y="8049"/>
                    <a:pt x="7180" y="8692"/>
                  </a:cubicBezTo>
                  <a:cubicBezTo>
                    <a:pt x="7359" y="10014"/>
                    <a:pt x="7216" y="11359"/>
                    <a:pt x="7430" y="12681"/>
                  </a:cubicBezTo>
                  <a:cubicBezTo>
                    <a:pt x="7716" y="14479"/>
                    <a:pt x="7597" y="16824"/>
                    <a:pt x="8883" y="18265"/>
                  </a:cubicBezTo>
                  <a:cubicBezTo>
                    <a:pt x="9489" y="18935"/>
                    <a:pt x="10432" y="19305"/>
                    <a:pt x="11353" y="19305"/>
                  </a:cubicBezTo>
                  <a:cubicBezTo>
                    <a:pt x="11807" y="19305"/>
                    <a:pt x="12256" y="19215"/>
                    <a:pt x="12657" y="19027"/>
                  </a:cubicBezTo>
                  <a:cubicBezTo>
                    <a:pt x="14157" y="18289"/>
                    <a:pt x="13943" y="16276"/>
                    <a:pt x="14157" y="14871"/>
                  </a:cubicBezTo>
                  <a:cubicBezTo>
                    <a:pt x="14527" y="12335"/>
                    <a:pt x="14884" y="9776"/>
                    <a:pt x="15431" y="7275"/>
                  </a:cubicBezTo>
                  <a:cubicBezTo>
                    <a:pt x="15479" y="7085"/>
                    <a:pt x="15562" y="6847"/>
                    <a:pt x="15753" y="6799"/>
                  </a:cubicBezTo>
                  <a:cubicBezTo>
                    <a:pt x="15776" y="6794"/>
                    <a:pt x="15798" y="6791"/>
                    <a:pt x="15820" y="6791"/>
                  </a:cubicBezTo>
                  <a:cubicBezTo>
                    <a:pt x="15994" y="6791"/>
                    <a:pt x="16145" y="6949"/>
                    <a:pt x="16229" y="7097"/>
                  </a:cubicBezTo>
                  <a:cubicBezTo>
                    <a:pt x="16491" y="7561"/>
                    <a:pt x="16491" y="8121"/>
                    <a:pt x="16479" y="8656"/>
                  </a:cubicBezTo>
                  <a:cubicBezTo>
                    <a:pt x="16408" y="10657"/>
                    <a:pt x="16182" y="12645"/>
                    <a:pt x="15801" y="14621"/>
                  </a:cubicBezTo>
                  <a:cubicBezTo>
                    <a:pt x="15634" y="15431"/>
                    <a:pt x="15455" y="16253"/>
                    <a:pt x="15539" y="17086"/>
                  </a:cubicBezTo>
                  <a:cubicBezTo>
                    <a:pt x="15610" y="17908"/>
                    <a:pt x="16015" y="18753"/>
                    <a:pt x="16753" y="19134"/>
                  </a:cubicBezTo>
                  <a:cubicBezTo>
                    <a:pt x="17092" y="19311"/>
                    <a:pt x="17473" y="19374"/>
                    <a:pt x="17861" y="19374"/>
                  </a:cubicBezTo>
                  <a:cubicBezTo>
                    <a:pt x="18127" y="19374"/>
                    <a:pt x="18397" y="19344"/>
                    <a:pt x="18658" y="19301"/>
                  </a:cubicBezTo>
                  <a:cubicBezTo>
                    <a:pt x="19408" y="19182"/>
                    <a:pt x="20218" y="18931"/>
                    <a:pt x="20599" y="18277"/>
                  </a:cubicBezTo>
                  <a:cubicBezTo>
                    <a:pt x="20908" y="17753"/>
                    <a:pt x="20861" y="17086"/>
                    <a:pt x="20813" y="16491"/>
                  </a:cubicBezTo>
                  <a:cubicBezTo>
                    <a:pt x="20492" y="12431"/>
                    <a:pt x="20444" y="8359"/>
                    <a:pt x="20694" y="4287"/>
                  </a:cubicBezTo>
                  <a:cubicBezTo>
                    <a:pt x="20742" y="3299"/>
                    <a:pt x="20789" y="2203"/>
                    <a:pt x="20134" y="1465"/>
                  </a:cubicBezTo>
                  <a:cubicBezTo>
                    <a:pt x="19872" y="1191"/>
                    <a:pt x="19551" y="977"/>
                    <a:pt x="19182" y="858"/>
                  </a:cubicBezTo>
                  <a:cubicBezTo>
                    <a:pt x="18932" y="763"/>
                    <a:pt x="18682" y="703"/>
                    <a:pt x="18420" y="667"/>
                  </a:cubicBezTo>
                  <a:cubicBezTo>
                    <a:pt x="18180" y="633"/>
                    <a:pt x="17939" y="616"/>
                    <a:pt x="17698" y="616"/>
                  </a:cubicBezTo>
                  <a:cubicBezTo>
                    <a:pt x="15677" y="616"/>
                    <a:pt x="13679" y="1788"/>
                    <a:pt x="12764" y="3596"/>
                  </a:cubicBezTo>
                  <a:cubicBezTo>
                    <a:pt x="11490" y="6097"/>
                    <a:pt x="12276" y="9180"/>
                    <a:pt x="11324" y="11800"/>
                  </a:cubicBezTo>
                  <a:cubicBezTo>
                    <a:pt x="11229" y="12062"/>
                    <a:pt x="11098" y="12347"/>
                    <a:pt x="10848" y="12466"/>
                  </a:cubicBezTo>
                  <a:cubicBezTo>
                    <a:pt x="10766" y="12507"/>
                    <a:pt x="10691" y="12526"/>
                    <a:pt x="10624" y="12526"/>
                  </a:cubicBezTo>
                  <a:cubicBezTo>
                    <a:pt x="9840" y="12526"/>
                    <a:pt x="9998" y="9979"/>
                    <a:pt x="9955" y="9573"/>
                  </a:cubicBezTo>
                  <a:lnTo>
                    <a:pt x="9407" y="3894"/>
                  </a:lnTo>
                  <a:cubicBezTo>
                    <a:pt x="9347" y="3263"/>
                    <a:pt x="9288" y="2620"/>
                    <a:pt x="8990" y="2072"/>
                  </a:cubicBezTo>
                  <a:cubicBezTo>
                    <a:pt x="8258" y="710"/>
                    <a:pt x="6218" y="1"/>
                    <a:pt x="4324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330;p59">
              <a:extLst>
                <a:ext uri="{FF2B5EF4-FFF2-40B4-BE49-F238E27FC236}">
                  <a16:creationId xmlns:a16="http://schemas.microsoft.com/office/drawing/2014/main" id="{7754CD0D-F331-4454-9E84-673697A2B184}"/>
                </a:ext>
              </a:extLst>
            </p:cNvPr>
            <p:cNvSpPr/>
            <p:nvPr/>
          </p:nvSpPr>
          <p:spPr>
            <a:xfrm>
              <a:off x="5150011" y="2667000"/>
              <a:ext cx="725097" cy="936700"/>
            </a:xfrm>
            <a:custGeom>
              <a:avLst/>
              <a:gdLst/>
              <a:ahLst/>
              <a:cxnLst/>
              <a:rect l="l" t="t" r="r" b="b"/>
              <a:pathLst>
                <a:path w="15074" h="19473" extrusionOk="0">
                  <a:moveTo>
                    <a:pt x="10639" y="1"/>
                  </a:moveTo>
                  <a:cubicBezTo>
                    <a:pt x="8699" y="1"/>
                    <a:pt x="6758" y="456"/>
                    <a:pt x="4810" y="456"/>
                  </a:cubicBezTo>
                  <a:cubicBezTo>
                    <a:pt x="4751" y="456"/>
                    <a:pt x="4691" y="455"/>
                    <a:pt x="4632" y="454"/>
                  </a:cubicBezTo>
                  <a:cubicBezTo>
                    <a:pt x="4289" y="451"/>
                    <a:pt x="3932" y="437"/>
                    <a:pt x="3575" y="437"/>
                  </a:cubicBezTo>
                  <a:cubicBezTo>
                    <a:pt x="2629" y="437"/>
                    <a:pt x="1688" y="535"/>
                    <a:pt x="1048" y="1192"/>
                  </a:cubicBezTo>
                  <a:cubicBezTo>
                    <a:pt x="667" y="1585"/>
                    <a:pt x="476" y="2121"/>
                    <a:pt x="321" y="2645"/>
                  </a:cubicBezTo>
                  <a:cubicBezTo>
                    <a:pt x="143" y="3264"/>
                    <a:pt x="0" y="3931"/>
                    <a:pt x="131" y="4562"/>
                  </a:cubicBezTo>
                  <a:cubicBezTo>
                    <a:pt x="341" y="5579"/>
                    <a:pt x="1097" y="5914"/>
                    <a:pt x="1934" y="5914"/>
                  </a:cubicBezTo>
                  <a:cubicBezTo>
                    <a:pt x="2283" y="5914"/>
                    <a:pt x="2645" y="5856"/>
                    <a:pt x="2988" y="5764"/>
                  </a:cubicBezTo>
                  <a:cubicBezTo>
                    <a:pt x="3266" y="5690"/>
                    <a:pt x="3505" y="5654"/>
                    <a:pt x="3710" y="5654"/>
                  </a:cubicBezTo>
                  <a:cubicBezTo>
                    <a:pt x="4611" y="5654"/>
                    <a:pt x="4831" y="6349"/>
                    <a:pt x="4608" y="7455"/>
                  </a:cubicBezTo>
                  <a:cubicBezTo>
                    <a:pt x="4417" y="8348"/>
                    <a:pt x="4453" y="9348"/>
                    <a:pt x="4405" y="10265"/>
                  </a:cubicBezTo>
                  <a:cubicBezTo>
                    <a:pt x="4262" y="12730"/>
                    <a:pt x="3750" y="15385"/>
                    <a:pt x="4334" y="17825"/>
                  </a:cubicBezTo>
                  <a:cubicBezTo>
                    <a:pt x="4621" y="19027"/>
                    <a:pt x="5578" y="19473"/>
                    <a:pt x="6624" y="19473"/>
                  </a:cubicBezTo>
                  <a:cubicBezTo>
                    <a:pt x="7443" y="19473"/>
                    <a:pt x="8317" y="19199"/>
                    <a:pt x="8965" y="18802"/>
                  </a:cubicBezTo>
                  <a:cubicBezTo>
                    <a:pt x="9406" y="18552"/>
                    <a:pt x="9739" y="18159"/>
                    <a:pt x="9906" y="17683"/>
                  </a:cubicBezTo>
                  <a:cubicBezTo>
                    <a:pt x="10466" y="15801"/>
                    <a:pt x="10144" y="13682"/>
                    <a:pt x="10108" y="11753"/>
                  </a:cubicBezTo>
                  <a:cubicBezTo>
                    <a:pt x="10073" y="9503"/>
                    <a:pt x="10085" y="7265"/>
                    <a:pt x="10144" y="5014"/>
                  </a:cubicBezTo>
                  <a:lnTo>
                    <a:pt x="10144" y="5014"/>
                  </a:lnTo>
                  <a:cubicBezTo>
                    <a:pt x="10137" y="5351"/>
                    <a:pt x="10419" y="5474"/>
                    <a:pt x="10829" y="5474"/>
                  </a:cubicBezTo>
                  <a:cubicBezTo>
                    <a:pt x="11796" y="5474"/>
                    <a:pt x="13472" y="4792"/>
                    <a:pt x="13740" y="4633"/>
                  </a:cubicBezTo>
                  <a:cubicBezTo>
                    <a:pt x="14418" y="4217"/>
                    <a:pt x="14990" y="3538"/>
                    <a:pt x="15026" y="2740"/>
                  </a:cubicBezTo>
                  <a:cubicBezTo>
                    <a:pt x="15073" y="1990"/>
                    <a:pt x="14633" y="1252"/>
                    <a:pt x="14014" y="811"/>
                  </a:cubicBezTo>
                  <a:cubicBezTo>
                    <a:pt x="13978" y="776"/>
                    <a:pt x="13930" y="752"/>
                    <a:pt x="13883" y="716"/>
                  </a:cubicBezTo>
                  <a:cubicBezTo>
                    <a:pt x="13287" y="335"/>
                    <a:pt x="12585" y="157"/>
                    <a:pt x="11894" y="73"/>
                  </a:cubicBezTo>
                  <a:cubicBezTo>
                    <a:pt x="11476" y="22"/>
                    <a:pt x="11057" y="1"/>
                    <a:pt x="1063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331;p59">
              <a:extLst>
                <a:ext uri="{FF2B5EF4-FFF2-40B4-BE49-F238E27FC236}">
                  <a16:creationId xmlns:a16="http://schemas.microsoft.com/office/drawing/2014/main" id="{64B24BC9-205B-4280-912C-2A6E24B64ED4}"/>
                </a:ext>
              </a:extLst>
            </p:cNvPr>
            <p:cNvSpPr/>
            <p:nvPr/>
          </p:nvSpPr>
          <p:spPr>
            <a:xfrm>
              <a:off x="5878463" y="2687684"/>
              <a:ext cx="809902" cy="911735"/>
            </a:xfrm>
            <a:custGeom>
              <a:avLst/>
              <a:gdLst/>
              <a:ahLst/>
              <a:cxnLst/>
              <a:rect l="l" t="t" r="r" b="b"/>
              <a:pathLst>
                <a:path w="16837" h="18954" extrusionOk="0">
                  <a:moveTo>
                    <a:pt x="13593" y="0"/>
                  </a:moveTo>
                  <a:cubicBezTo>
                    <a:pt x="13579" y="0"/>
                    <a:pt x="13564" y="0"/>
                    <a:pt x="13550" y="0"/>
                  </a:cubicBezTo>
                  <a:cubicBezTo>
                    <a:pt x="10693" y="48"/>
                    <a:pt x="10574" y="2179"/>
                    <a:pt x="11133" y="4430"/>
                  </a:cubicBezTo>
                  <a:cubicBezTo>
                    <a:pt x="11252" y="4965"/>
                    <a:pt x="11526" y="5918"/>
                    <a:pt x="11324" y="6454"/>
                  </a:cubicBezTo>
                  <a:cubicBezTo>
                    <a:pt x="11167" y="6856"/>
                    <a:pt x="10568" y="6942"/>
                    <a:pt x="9981" y="6942"/>
                  </a:cubicBezTo>
                  <a:cubicBezTo>
                    <a:pt x="9542" y="6942"/>
                    <a:pt x="9110" y="6894"/>
                    <a:pt x="8871" y="6894"/>
                  </a:cubicBezTo>
                  <a:cubicBezTo>
                    <a:pt x="8317" y="6902"/>
                    <a:pt x="7045" y="7651"/>
                    <a:pt x="6178" y="7651"/>
                  </a:cubicBezTo>
                  <a:cubicBezTo>
                    <a:pt x="5777" y="7651"/>
                    <a:pt x="5463" y="7492"/>
                    <a:pt x="5347" y="7025"/>
                  </a:cubicBezTo>
                  <a:cubicBezTo>
                    <a:pt x="5299" y="6751"/>
                    <a:pt x="5323" y="6466"/>
                    <a:pt x="5418" y="6204"/>
                  </a:cubicBezTo>
                  <a:cubicBezTo>
                    <a:pt x="5704" y="5108"/>
                    <a:pt x="6906" y="2334"/>
                    <a:pt x="5775" y="1334"/>
                  </a:cubicBezTo>
                  <a:cubicBezTo>
                    <a:pt x="5264" y="494"/>
                    <a:pt x="4464" y="90"/>
                    <a:pt x="3607" y="90"/>
                  </a:cubicBezTo>
                  <a:cubicBezTo>
                    <a:pt x="3128" y="90"/>
                    <a:pt x="2630" y="217"/>
                    <a:pt x="2156" y="465"/>
                  </a:cubicBezTo>
                  <a:cubicBezTo>
                    <a:pt x="1" y="1584"/>
                    <a:pt x="322" y="4846"/>
                    <a:pt x="441" y="6858"/>
                  </a:cubicBezTo>
                  <a:cubicBezTo>
                    <a:pt x="513" y="8073"/>
                    <a:pt x="656" y="9287"/>
                    <a:pt x="810" y="10502"/>
                  </a:cubicBezTo>
                  <a:cubicBezTo>
                    <a:pt x="977" y="11907"/>
                    <a:pt x="763" y="13324"/>
                    <a:pt x="656" y="14728"/>
                  </a:cubicBezTo>
                  <a:cubicBezTo>
                    <a:pt x="572" y="15919"/>
                    <a:pt x="537" y="17217"/>
                    <a:pt x="1441" y="18110"/>
                  </a:cubicBezTo>
                  <a:cubicBezTo>
                    <a:pt x="1998" y="18666"/>
                    <a:pt x="2966" y="18954"/>
                    <a:pt x="3833" y="18954"/>
                  </a:cubicBezTo>
                  <a:cubicBezTo>
                    <a:pt x="4135" y="18954"/>
                    <a:pt x="4424" y="18919"/>
                    <a:pt x="4680" y="18848"/>
                  </a:cubicBezTo>
                  <a:cubicBezTo>
                    <a:pt x="6347" y="18408"/>
                    <a:pt x="6311" y="16407"/>
                    <a:pt x="6240" y="15026"/>
                  </a:cubicBezTo>
                  <a:cubicBezTo>
                    <a:pt x="6144" y="13050"/>
                    <a:pt x="5216" y="11157"/>
                    <a:pt x="7978" y="10930"/>
                  </a:cubicBezTo>
                  <a:cubicBezTo>
                    <a:pt x="8340" y="10899"/>
                    <a:pt x="9170" y="10765"/>
                    <a:pt x="9923" y="10765"/>
                  </a:cubicBezTo>
                  <a:cubicBezTo>
                    <a:pt x="10582" y="10765"/>
                    <a:pt x="11182" y="10867"/>
                    <a:pt x="11359" y="11228"/>
                  </a:cubicBezTo>
                  <a:cubicBezTo>
                    <a:pt x="11502" y="11526"/>
                    <a:pt x="11455" y="11871"/>
                    <a:pt x="11395" y="12192"/>
                  </a:cubicBezTo>
                  <a:cubicBezTo>
                    <a:pt x="11002" y="14312"/>
                    <a:pt x="9859" y="17931"/>
                    <a:pt x="12883" y="18622"/>
                  </a:cubicBezTo>
                  <a:cubicBezTo>
                    <a:pt x="13194" y="18687"/>
                    <a:pt x="13732" y="18758"/>
                    <a:pt x="14275" y="18758"/>
                  </a:cubicBezTo>
                  <a:cubicBezTo>
                    <a:pt x="14918" y="18758"/>
                    <a:pt x="15569" y="18659"/>
                    <a:pt x="15860" y="18336"/>
                  </a:cubicBezTo>
                  <a:cubicBezTo>
                    <a:pt x="15979" y="18181"/>
                    <a:pt x="16062" y="18015"/>
                    <a:pt x="16110" y="17848"/>
                  </a:cubicBezTo>
                  <a:cubicBezTo>
                    <a:pt x="16836" y="15633"/>
                    <a:pt x="16372" y="13324"/>
                    <a:pt x="16241" y="11061"/>
                  </a:cubicBezTo>
                  <a:cubicBezTo>
                    <a:pt x="16181" y="10216"/>
                    <a:pt x="16158" y="9383"/>
                    <a:pt x="16181" y="8549"/>
                  </a:cubicBezTo>
                  <a:cubicBezTo>
                    <a:pt x="16217" y="6287"/>
                    <a:pt x="16824" y="4108"/>
                    <a:pt x="16515" y="1834"/>
                  </a:cubicBezTo>
                  <a:cubicBezTo>
                    <a:pt x="16338" y="481"/>
                    <a:pt x="14768" y="0"/>
                    <a:pt x="13593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332;p59">
              <a:extLst>
                <a:ext uri="{FF2B5EF4-FFF2-40B4-BE49-F238E27FC236}">
                  <a16:creationId xmlns:a16="http://schemas.microsoft.com/office/drawing/2014/main" id="{5CED66AE-2F8A-43D1-AC78-CBFB61D9A857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333;p59">
              <a:extLst>
                <a:ext uri="{FF2B5EF4-FFF2-40B4-BE49-F238E27FC236}">
                  <a16:creationId xmlns:a16="http://schemas.microsoft.com/office/drawing/2014/main" id="{2FE2A122-E577-46A9-8864-C581B2584ECC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334;p59">
              <a:extLst>
                <a:ext uri="{FF2B5EF4-FFF2-40B4-BE49-F238E27FC236}">
                  <a16:creationId xmlns:a16="http://schemas.microsoft.com/office/drawing/2014/main" id="{CCC0FA89-69CC-4ADE-9D25-B0E598F7357D}"/>
                </a:ext>
              </a:extLst>
            </p:cNvPr>
            <p:cNvSpPr/>
            <p:nvPr/>
          </p:nvSpPr>
          <p:spPr>
            <a:xfrm>
              <a:off x="5150011" y="2691099"/>
              <a:ext cx="430710" cy="912601"/>
            </a:xfrm>
            <a:custGeom>
              <a:avLst/>
              <a:gdLst/>
              <a:ahLst/>
              <a:cxnLst/>
              <a:rect l="l" t="t" r="r" b="b"/>
              <a:pathLst>
                <a:path w="8954" h="18972" extrusionOk="0">
                  <a:moveTo>
                    <a:pt x="2477" y="1"/>
                  </a:moveTo>
                  <a:lnTo>
                    <a:pt x="2477" y="1"/>
                  </a:lnTo>
                  <a:cubicBezTo>
                    <a:pt x="1941" y="72"/>
                    <a:pt x="1441" y="310"/>
                    <a:pt x="1048" y="691"/>
                  </a:cubicBezTo>
                  <a:cubicBezTo>
                    <a:pt x="667" y="1084"/>
                    <a:pt x="476" y="1620"/>
                    <a:pt x="321" y="2144"/>
                  </a:cubicBezTo>
                  <a:cubicBezTo>
                    <a:pt x="143" y="2763"/>
                    <a:pt x="0" y="3418"/>
                    <a:pt x="131" y="4061"/>
                  </a:cubicBezTo>
                  <a:cubicBezTo>
                    <a:pt x="340" y="5072"/>
                    <a:pt x="1088" y="5408"/>
                    <a:pt x="1919" y="5408"/>
                  </a:cubicBezTo>
                  <a:cubicBezTo>
                    <a:pt x="2272" y="5408"/>
                    <a:pt x="2640" y="5348"/>
                    <a:pt x="2988" y="5252"/>
                  </a:cubicBezTo>
                  <a:cubicBezTo>
                    <a:pt x="3260" y="5180"/>
                    <a:pt x="3496" y="5146"/>
                    <a:pt x="3697" y="5146"/>
                  </a:cubicBezTo>
                  <a:cubicBezTo>
                    <a:pt x="4609" y="5146"/>
                    <a:pt x="4832" y="5843"/>
                    <a:pt x="4608" y="6954"/>
                  </a:cubicBezTo>
                  <a:cubicBezTo>
                    <a:pt x="4429" y="7847"/>
                    <a:pt x="4465" y="8847"/>
                    <a:pt x="4405" y="9764"/>
                  </a:cubicBezTo>
                  <a:cubicBezTo>
                    <a:pt x="4262" y="12229"/>
                    <a:pt x="3750" y="14884"/>
                    <a:pt x="4334" y="17324"/>
                  </a:cubicBezTo>
                  <a:cubicBezTo>
                    <a:pt x="4614" y="18526"/>
                    <a:pt x="5569" y="18972"/>
                    <a:pt x="6613" y="18972"/>
                  </a:cubicBezTo>
                  <a:cubicBezTo>
                    <a:pt x="7431" y="18972"/>
                    <a:pt x="8305" y="18698"/>
                    <a:pt x="8954" y="18301"/>
                  </a:cubicBezTo>
                  <a:cubicBezTo>
                    <a:pt x="8346" y="18063"/>
                    <a:pt x="7811" y="17741"/>
                    <a:pt x="7441" y="17194"/>
                  </a:cubicBezTo>
                  <a:cubicBezTo>
                    <a:pt x="7156" y="16765"/>
                    <a:pt x="7037" y="16253"/>
                    <a:pt x="6929" y="15753"/>
                  </a:cubicBezTo>
                  <a:cubicBezTo>
                    <a:pt x="6298" y="12800"/>
                    <a:pt x="6239" y="9764"/>
                    <a:pt x="6751" y="6787"/>
                  </a:cubicBezTo>
                  <a:cubicBezTo>
                    <a:pt x="6941" y="5680"/>
                    <a:pt x="7156" y="4371"/>
                    <a:pt x="6370" y="3549"/>
                  </a:cubicBezTo>
                  <a:cubicBezTo>
                    <a:pt x="5453" y="2585"/>
                    <a:pt x="3786" y="2989"/>
                    <a:pt x="2596" y="2382"/>
                  </a:cubicBezTo>
                  <a:cubicBezTo>
                    <a:pt x="2405" y="2299"/>
                    <a:pt x="2250" y="2156"/>
                    <a:pt x="2143" y="1977"/>
                  </a:cubicBezTo>
                  <a:cubicBezTo>
                    <a:pt x="2084" y="1787"/>
                    <a:pt x="2072" y="1573"/>
                    <a:pt x="2119" y="1382"/>
                  </a:cubicBezTo>
                  <a:cubicBezTo>
                    <a:pt x="2203" y="918"/>
                    <a:pt x="2322" y="453"/>
                    <a:pt x="2477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335;p59">
              <a:extLst>
                <a:ext uri="{FF2B5EF4-FFF2-40B4-BE49-F238E27FC236}">
                  <a16:creationId xmlns:a16="http://schemas.microsoft.com/office/drawing/2014/main" id="{372CCAB8-B708-48C1-B712-F7532B816D84}"/>
                </a:ext>
              </a:extLst>
            </p:cNvPr>
            <p:cNvSpPr/>
            <p:nvPr/>
          </p:nvSpPr>
          <p:spPr>
            <a:xfrm>
              <a:off x="3709608" y="3302759"/>
              <a:ext cx="3511" cy="110010"/>
            </a:xfrm>
            <a:custGeom>
              <a:avLst/>
              <a:gdLst/>
              <a:ahLst/>
              <a:cxnLst/>
              <a:rect l="l" t="t" r="r" b="b"/>
              <a:pathLst>
                <a:path w="73" h="2287" extrusionOk="0">
                  <a:moveTo>
                    <a:pt x="13" y="1"/>
                  </a:moveTo>
                  <a:cubicBezTo>
                    <a:pt x="13" y="763"/>
                    <a:pt x="1" y="1525"/>
                    <a:pt x="48" y="2287"/>
                  </a:cubicBezTo>
                  <a:cubicBezTo>
                    <a:pt x="72" y="1525"/>
                    <a:pt x="48" y="763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336;p59">
              <a:extLst>
                <a:ext uri="{FF2B5EF4-FFF2-40B4-BE49-F238E27FC236}">
                  <a16:creationId xmlns:a16="http://schemas.microsoft.com/office/drawing/2014/main" id="{D97E0658-2579-4C7C-8596-84ED033DAF2A}"/>
                </a:ext>
              </a:extLst>
            </p:cNvPr>
            <p:cNvSpPr/>
            <p:nvPr/>
          </p:nvSpPr>
          <p:spPr>
            <a:xfrm>
              <a:off x="3391175" y="2672243"/>
              <a:ext cx="212565" cy="921548"/>
            </a:xfrm>
            <a:custGeom>
              <a:avLst/>
              <a:gdLst/>
              <a:ahLst/>
              <a:cxnLst/>
              <a:rect l="l" t="t" r="r" b="b"/>
              <a:pathLst>
                <a:path w="4419" h="19158" extrusionOk="0">
                  <a:moveTo>
                    <a:pt x="3323" y="0"/>
                  </a:moveTo>
                  <a:cubicBezTo>
                    <a:pt x="2525" y="119"/>
                    <a:pt x="1811" y="381"/>
                    <a:pt x="1299" y="786"/>
                  </a:cubicBezTo>
                  <a:cubicBezTo>
                    <a:pt x="1" y="1822"/>
                    <a:pt x="656" y="4179"/>
                    <a:pt x="751" y="5560"/>
                  </a:cubicBezTo>
                  <a:cubicBezTo>
                    <a:pt x="965" y="8882"/>
                    <a:pt x="1144" y="12192"/>
                    <a:pt x="1084" y="15538"/>
                  </a:cubicBezTo>
                  <a:cubicBezTo>
                    <a:pt x="1061" y="17264"/>
                    <a:pt x="1144" y="18883"/>
                    <a:pt x="3204" y="19110"/>
                  </a:cubicBezTo>
                  <a:cubicBezTo>
                    <a:pt x="3474" y="19141"/>
                    <a:pt x="3743" y="19157"/>
                    <a:pt x="4013" y="19157"/>
                  </a:cubicBezTo>
                  <a:cubicBezTo>
                    <a:pt x="4148" y="19157"/>
                    <a:pt x="4283" y="19153"/>
                    <a:pt x="4418" y="19145"/>
                  </a:cubicBezTo>
                  <a:cubicBezTo>
                    <a:pt x="4216" y="19014"/>
                    <a:pt x="4049" y="18848"/>
                    <a:pt x="3906" y="18657"/>
                  </a:cubicBezTo>
                  <a:cubicBezTo>
                    <a:pt x="3442" y="17990"/>
                    <a:pt x="3311" y="17145"/>
                    <a:pt x="3204" y="16335"/>
                  </a:cubicBezTo>
                  <a:cubicBezTo>
                    <a:pt x="2977" y="14680"/>
                    <a:pt x="2751" y="13014"/>
                    <a:pt x="2525" y="11347"/>
                  </a:cubicBezTo>
                  <a:cubicBezTo>
                    <a:pt x="2227" y="9215"/>
                    <a:pt x="1942" y="7072"/>
                    <a:pt x="2061" y="4929"/>
                  </a:cubicBezTo>
                  <a:cubicBezTo>
                    <a:pt x="2156" y="3227"/>
                    <a:pt x="2537" y="1500"/>
                    <a:pt x="3323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337;p59">
              <a:extLst>
                <a:ext uri="{FF2B5EF4-FFF2-40B4-BE49-F238E27FC236}">
                  <a16:creationId xmlns:a16="http://schemas.microsoft.com/office/drawing/2014/main" id="{EB33ABF4-95FA-4573-949D-257428B1AF6C}"/>
                </a:ext>
              </a:extLst>
            </p:cNvPr>
            <p:cNvSpPr/>
            <p:nvPr/>
          </p:nvSpPr>
          <p:spPr>
            <a:xfrm>
              <a:off x="3715332" y="2955706"/>
              <a:ext cx="332244" cy="641976"/>
            </a:xfrm>
            <a:custGeom>
              <a:avLst/>
              <a:gdLst/>
              <a:ahLst/>
              <a:cxnLst/>
              <a:rect l="l" t="t" r="r" b="b"/>
              <a:pathLst>
                <a:path w="6907" h="13346" extrusionOk="0">
                  <a:moveTo>
                    <a:pt x="13" y="1"/>
                  </a:moveTo>
                  <a:lnTo>
                    <a:pt x="1" y="989"/>
                  </a:lnTo>
                  <a:cubicBezTo>
                    <a:pt x="275" y="1525"/>
                    <a:pt x="370" y="2156"/>
                    <a:pt x="453" y="2739"/>
                  </a:cubicBezTo>
                  <a:cubicBezTo>
                    <a:pt x="632" y="4049"/>
                    <a:pt x="489" y="5406"/>
                    <a:pt x="691" y="6716"/>
                  </a:cubicBezTo>
                  <a:cubicBezTo>
                    <a:pt x="977" y="8514"/>
                    <a:pt x="858" y="10871"/>
                    <a:pt x="2156" y="12300"/>
                  </a:cubicBezTo>
                  <a:cubicBezTo>
                    <a:pt x="2754" y="12970"/>
                    <a:pt x="3694" y="13346"/>
                    <a:pt x="4615" y="13346"/>
                  </a:cubicBezTo>
                  <a:cubicBezTo>
                    <a:pt x="5068" y="13346"/>
                    <a:pt x="5517" y="13254"/>
                    <a:pt x="5918" y="13062"/>
                  </a:cubicBezTo>
                  <a:cubicBezTo>
                    <a:pt x="6371" y="12836"/>
                    <a:pt x="6716" y="12455"/>
                    <a:pt x="6906" y="12002"/>
                  </a:cubicBezTo>
                  <a:lnTo>
                    <a:pt x="6906" y="12002"/>
                  </a:lnTo>
                  <a:cubicBezTo>
                    <a:pt x="6732" y="12037"/>
                    <a:pt x="6551" y="12059"/>
                    <a:pt x="6374" y="12059"/>
                  </a:cubicBezTo>
                  <a:cubicBezTo>
                    <a:pt x="6309" y="12059"/>
                    <a:pt x="6244" y="12056"/>
                    <a:pt x="6180" y="12050"/>
                  </a:cubicBezTo>
                  <a:cubicBezTo>
                    <a:pt x="4025" y="11847"/>
                    <a:pt x="2608" y="9668"/>
                    <a:pt x="2108" y="7549"/>
                  </a:cubicBezTo>
                  <a:cubicBezTo>
                    <a:pt x="1608" y="5442"/>
                    <a:pt x="1715" y="3215"/>
                    <a:pt x="965" y="1191"/>
                  </a:cubicBezTo>
                  <a:cubicBezTo>
                    <a:pt x="787" y="691"/>
                    <a:pt x="513" y="179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338;p59">
              <a:extLst>
                <a:ext uri="{FF2B5EF4-FFF2-40B4-BE49-F238E27FC236}">
                  <a16:creationId xmlns:a16="http://schemas.microsoft.com/office/drawing/2014/main" id="{C8366E8C-9763-4D31-A327-E7944E949B4F}"/>
                </a:ext>
              </a:extLst>
            </p:cNvPr>
            <p:cNvSpPr/>
            <p:nvPr/>
          </p:nvSpPr>
          <p:spPr>
            <a:xfrm>
              <a:off x="4134586" y="2987068"/>
              <a:ext cx="146665" cy="614221"/>
            </a:xfrm>
            <a:custGeom>
              <a:avLst/>
              <a:gdLst/>
              <a:ahLst/>
              <a:cxnLst/>
              <a:rect l="l" t="t" r="r" b="b"/>
              <a:pathLst>
                <a:path w="3049" h="12769" extrusionOk="0">
                  <a:moveTo>
                    <a:pt x="780" y="0"/>
                  </a:moveTo>
                  <a:cubicBezTo>
                    <a:pt x="731" y="0"/>
                    <a:pt x="681" y="9"/>
                    <a:pt x="631" y="27"/>
                  </a:cubicBezTo>
                  <a:cubicBezTo>
                    <a:pt x="536" y="51"/>
                    <a:pt x="465" y="111"/>
                    <a:pt x="405" y="182"/>
                  </a:cubicBezTo>
                  <a:cubicBezTo>
                    <a:pt x="572" y="230"/>
                    <a:pt x="703" y="337"/>
                    <a:pt x="786" y="492"/>
                  </a:cubicBezTo>
                  <a:cubicBezTo>
                    <a:pt x="1036" y="956"/>
                    <a:pt x="1048" y="1516"/>
                    <a:pt x="1024" y="2051"/>
                  </a:cubicBezTo>
                  <a:cubicBezTo>
                    <a:pt x="965" y="4052"/>
                    <a:pt x="727" y="6040"/>
                    <a:pt x="346" y="8016"/>
                  </a:cubicBezTo>
                  <a:cubicBezTo>
                    <a:pt x="191" y="8826"/>
                    <a:pt x="0" y="9647"/>
                    <a:pt x="84" y="10481"/>
                  </a:cubicBezTo>
                  <a:cubicBezTo>
                    <a:pt x="167" y="11302"/>
                    <a:pt x="560" y="12148"/>
                    <a:pt x="1298" y="12529"/>
                  </a:cubicBezTo>
                  <a:cubicBezTo>
                    <a:pt x="1643" y="12705"/>
                    <a:pt x="2023" y="12768"/>
                    <a:pt x="2409" y="12768"/>
                  </a:cubicBezTo>
                  <a:cubicBezTo>
                    <a:pt x="2622" y="12768"/>
                    <a:pt x="2837" y="12749"/>
                    <a:pt x="3048" y="12719"/>
                  </a:cubicBezTo>
                  <a:cubicBezTo>
                    <a:pt x="1655" y="11136"/>
                    <a:pt x="1500" y="8707"/>
                    <a:pt x="1774" y="6552"/>
                  </a:cubicBezTo>
                  <a:cubicBezTo>
                    <a:pt x="2048" y="4504"/>
                    <a:pt x="2548" y="2242"/>
                    <a:pt x="1453" y="492"/>
                  </a:cubicBezTo>
                  <a:cubicBezTo>
                    <a:pt x="1292" y="250"/>
                    <a:pt x="1046" y="0"/>
                    <a:pt x="780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339;p59">
              <a:extLst>
                <a:ext uri="{FF2B5EF4-FFF2-40B4-BE49-F238E27FC236}">
                  <a16:creationId xmlns:a16="http://schemas.microsoft.com/office/drawing/2014/main" id="{54880406-E196-4274-A592-59CFB1886515}"/>
                </a:ext>
              </a:extLst>
            </p:cNvPr>
            <p:cNvSpPr/>
            <p:nvPr/>
          </p:nvSpPr>
          <p:spPr>
            <a:xfrm>
              <a:off x="4391160" y="2690666"/>
              <a:ext cx="813846" cy="932178"/>
            </a:xfrm>
            <a:custGeom>
              <a:avLst/>
              <a:gdLst/>
              <a:ahLst/>
              <a:cxnLst/>
              <a:rect l="l" t="t" r="r" b="b"/>
              <a:pathLst>
                <a:path w="16919" h="19379" extrusionOk="0">
                  <a:moveTo>
                    <a:pt x="9153" y="0"/>
                  </a:moveTo>
                  <a:cubicBezTo>
                    <a:pt x="8292" y="0"/>
                    <a:pt x="7416" y="237"/>
                    <a:pt x="6894" y="855"/>
                  </a:cubicBezTo>
                  <a:cubicBezTo>
                    <a:pt x="5858" y="2117"/>
                    <a:pt x="5394" y="3796"/>
                    <a:pt x="4775" y="5272"/>
                  </a:cubicBezTo>
                  <a:cubicBezTo>
                    <a:pt x="3870" y="7451"/>
                    <a:pt x="3143" y="9702"/>
                    <a:pt x="2393" y="11940"/>
                  </a:cubicBezTo>
                  <a:cubicBezTo>
                    <a:pt x="1858" y="13512"/>
                    <a:pt x="0" y="16643"/>
                    <a:pt x="869" y="18286"/>
                  </a:cubicBezTo>
                  <a:cubicBezTo>
                    <a:pt x="1293" y="19067"/>
                    <a:pt x="2102" y="19378"/>
                    <a:pt x="2972" y="19378"/>
                  </a:cubicBezTo>
                  <a:cubicBezTo>
                    <a:pt x="4105" y="19378"/>
                    <a:pt x="5344" y="18850"/>
                    <a:pt x="5977" y="18143"/>
                  </a:cubicBezTo>
                  <a:cubicBezTo>
                    <a:pt x="6561" y="17500"/>
                    <a:pt x="6953" y="16583"/>
                    <a:pt x="7763" y="16167"/>
                  </a:cubicBezTo>
                  <a:cubicBezTo>
                    <a:pt x="8317" y="15890"/>
                    <a:pt x="9567" y="15560"/>
                    <a:pt x="10655" y="15560"/>
                  </a:cubicBezTo>
                  <a:cubicBezTo>
                    <a:pt x="11438" y="15560"/>
                    <a:pt x="12136" y="15731"/>
                    <a:pt x="12430" y="16214"/>
                  </a:cubicBezTo>
                  <a:cubicBezTo>
                    <a:pt x="12942" y="17060"/>
                    <a:pt x="12835" y="18167"/>
                    <a:pt x="13835" y="18655"/>
                  </a:cubicBezTo>
                  <a:cubicBezTo>
                    <a:pt x="14145" y="18810"/>
                    <a:pt x="14645" y="18890"/>
                    <a:pt x="15203" y="18890"/>
                  </a:cubicBezTo>
                  <a:cubicBezTo>
                    <a:pt x="15761" y="18890"/>
                    <a:pt x="16377" y="18810"/>
                    <a:pt x="16919" y="18643"/>
                  </a:cubicBezTo>
                  <a:cubicBezTo>
                    <a:pt x="15895" y="18453"/>
                    <a:pt x="15002" y="17845"/>
                    <a:pt x="14454" y="16952"/>
                  </a:cubicBezTo>
                  <a:cubicBezTo>
                    <a:pt x="14109" y="16369"/>
                    <a:pt x="13931" y="15690"/>
                    <a:pt x="13526" y="15143"/>
                  </a:cubicBezTo>
                  <a:cubicBezTo>
                    <a:pt x="12936" y="14354"/>
                    <a:pt x="11957" y="13997"/>
                    <a:pt x="10964" y="13997"/>
                  </a:cubicBezTo>
                  <a:cubicBezTo>
                    <a:pt x="10473" y="13997"/>
                    <a:pt x="9978" y="14084"/>
                    <a:pt x="9525" y="14250"/>
                  </a:cubicBezTo>
                  <a:cubicBezTo>
                    <a:pt x="8144" y="14738"/>
                    <a:pt x="7049" y="15798"/>
                    <a:pt x="6001" y="16822"/>
                  </a:cubicBezTo>
                  <a:cubicBezTo>
                    <a:pt x="5505" y="17306"/>
                    <a:pt x="4907" y="17832"/>
                    <a:pt x="4236" y="17832"/>
                  </a:cubicBezTo>
                  <a:cubicBezTo>
                    <a:pt x="4182" y="17832"/>
                    <a:pt x="4127" y="17829"/>
                    <a:pt x="4072" y="17822"/>
                  </a:cubicBezTo>
                  <a:cubicBezTo>
                    <a:pt x="3322" y="17726"/>
                    <a:pt x="2822" y="16988"/>
                    <a:pt x="2739" y="16250"/>
                  </a:cubicBezTo>
                  <a:cubicBezTo>
                    <a:pt x="2667" y="15500"/>
                    <a:pt x="2917" y="14774"/>
                    <a:pt x="3179" y="14083"/>
                  </a:cubicBezTo>
                  <a:cubicBezTo>
                    <a:pt x="4965" y="9273"/>
                    <a:pt x="7192" y="4630"/>
                    <a:pt x="9454" y="10"/>
                  </a:cubicBezTo>
                  <a:cubicBezTo>
                    <a:pt x="9354" y="4"/>
                    <a:pt x="9254" y="0"/>
                    <a:pt x="9153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340;p59">
              <a:extLst>
                <a:ext uri="{FF2B5EF4-FFF2-40B4-BE49-F238E27FC236}">
                  <a16:creationId xmlns:a16="http://schemas.microsoft.com/office/drawing/2014/main" id="{DA308263-5807-46B8-9C98-1D176D1C2D15}"/>
                </a:ext>
              </a:extLst>
            </p:cNvPr>
            <p:cNvSpPr/>
            <p:nvPr/>
          </p:nvSpPr>
          <p:spPr>
            <a:xfrm>
              <a:off x="5879040" y="2699132"/>
              <a:ext cx="301314" cy="900286"/>
            </a:xfrm>
            <a:custGeom>
              <a:avLst/>
              <a:gdLst/>
              <a:ahLst/>
              <a:cxnLst/>
              <a:rect l="l" t="t" r="r" b="b"/>
              <a:pathLst>
                <a:path w="6264" h="18716" extrusionOk="0">
                  <a:moveTo>
                    <a:pt x="2715" y="1"/>
                  </a:moveTo>
                  <a:lnTo>
                    <a:pt x="2715" y="1"/>
                  </a:lnTo>
                  <a:cubicBezTo>
                    <a:pt x="2513" y="60"/>
                    <a:pt x="2334" y="132"/>
                    <a:pt x="2156" y="227"/>
                  </a:cubicBezTo>
                  <a:cubicBezTo>
                    <a:pt x="1" y="1346"/>
                    <a:pt x="310" y="4608"/>
                    <a:pt x="429" y="6632"/>
                  </a:cubicBezTo>
                  <a:cubicBezTo>
                    <a:pt x="501" y="7847"/>
                    <a:pt x="644" y="9061"/>
                    <a:pt x="798" y="10264"/>
                  </a:cubicBezTo>
                  <a:cubicBezTo>
                    <a:pt x="965" y="11681"/>
                    <a:pt x="751" y="13097"/>
                    <a:pt x="644" y="14502"/>
                  </a:cubicBezTo>
                  <a:cubicBezTo>
                    <a:pt x="548" y="15669"/>
                    <a:pt x="525" y="16979"/>
                    <a:pt x="1429" y="17872"/>
                  </a:cubicBezTo>
                  <a:cubicBezTo>
                    <a:pt x="1977" y="18428"/>
                    <a:pt x="2943" y="18716"/>
                    <a:pt x="3814" y="18716"/>
                  </a:cubicBezTo>
                  <a:cubicBezTo>
                    <a:pt x="4117" y="18716"/>
                    <a:pt x="4409" y="18681"/>
                    <a:pt x="4668" y="18610"/>
                  </a:cubicBezTo>
                  <a:cubicBezTo>
                    <a:pt x="6109" y="18217"/>
                    <a:pt x="6263" y="16657"/>
                    <a:pt x="6240" y="15360"/>
                  </a:cubicBezTo>
                  <a:lnTo>
                    <a:pt x="6240" y="15360"/>
                  </a:lnTo>
                  <a:cubicBezTo>
                    <a:pt x="6228" y="15443"/>
                    <a:pt x="6192" y="15538"/>
                    <a:pt x="6156" y="15622"/>
                  </a:cubicBezTo>
                  <a:cubicBezTo>
                    <a:pt x="5926" y="16241"/>
                    <a:pt x="5269" y="16728"/>
                    <a:pt x="4649" y="16728"/>
                  </a:cubicBezTo>
                  <a:cubicBezTo>
                    <a:pt x="4434" y="16728"/>
                    <a:pt x="4224" y="16670"/>
                    <a:pt x="4037" y="16538"/>
                  </a:cubicBezTo>
                  <a:cubicBezTo>
                    <a:pt x="3858" y="16384"/>
                    <a:pt x="3704" y="16205"/>
                    <a:pt x="3584" y="15991"/>
                  </a:cubicBezTo>
                  <a:cubicBezTo>
                    <a:pt x="2870" y="14848"/>
                    <a:pt x="2572" y="13502"/>
                    <a:pt x="2358" y="12169"/>
                  </a:cubicBezTo>
                  <a:cubicBezTo>
                    <a:pt x="1668" y="8133"/>
                    <a:pt x="1608" y="3930"/>
                    <a:pt x="2715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341;p59">
              <a:extLst>
                <a:ext uri="{FF2B5EF4-FFF2-40B4-BE49-F238E27FC236}">
                  <a16:creationId xmlns:a16="http://schemas.microsoft.com/office/drawing/2014/main" id="{74D50804-B62F-4A53-8146-7374F4D8211F}"/>
                </a:ext>
              </a:extLst>
            </p:cNvPr>
            <p:cNvSpPr/>
            <p:nvPr/>
          </p:nvSpPr>
          <p:spPr>
            <a:xfrm>
              <a:off x="6168275" y="3133586"/>
              <a:ext cx="376883" cy="452741"/>
            </a:xfrm>
            <a:custGeom>
              <a:avLst/>
              <a:gdLst/>
              <a:ahLst/>
              <a:cxnLst/>
              <a:rect l="l" t="t" r="r" b="b"/>
              <a:pathLst>
                <a:path w="7835" h="9412" extrusionOk="0">
                  <a:moveTo>
                    <a:pt x="4721" y="1"/>
                  </a:moveTo>
                  <a:cubicBezTo>
                    <a:pt x="3771" y="1"/>
                    <a:pt x="2829" y="80"/>
                    <a:pt x="1929" y="375"/>
                  </a:cubicBezTo>
                  <a:cubicBezTo>
                    <a:pt x="1346" y="577"/>
                    <a:pt x="762" y="875"/>
                    <a:pt x="417" y="1375"/>
                  </a:cubicBezTo>
                  <a:cubicBezTo>
                    <a:pt x="96" y="1839"/>
                    <a:pt x="0" y="2399"/>
                    <a:pt x="24" y="2970"/>
                  </a:cubicBezTo>
                  <a:cubicBezTo>
                    <a:pt x="143" y="2268"/>
                    <a:pt x="619" y="1768"/>
                    <a:pt x="1953" y="1660"/>
                  </a:cubicBezTo>
                  <a:cubicBezTo>
                    <a:pt x="2317" y="1628"/>
                    <a:pt x="3153" y="1490"/>
                    <a:pt x="3908" y="1490"/>
                  </a:cubicBezTo>
                  <a:cubicBezTo>
                    <a:pt x="4560" y="1490"/>
                    <a:pt x="5151" y="1594"/>
                    <a:pt x="5322" y="1958"/>
                  </a:cubicBezTo>
                  <a:cubicBezTo>
                    <a:pt x="5477" y="2256"/>
                    <a:pt x="5430" y="2601"/>
                    <a:pt x="5370" y="2922"/>
                  </a:cubicBezTo>
                  <a:cubicBezTo>
                    <a:pt x="4965" y="5042"/>
                    <a:pt x="3834" y="8649"/>
                    <a:pt x="6858" y="9340"/>
                  </a:cubicBezTo>
                  <a:cubicBezTo>
                    <a:pt x="6965" y="9364"/>
                    <a:pt x="7096" y="9388"/>
                    <a:pt x="7251" y="9411"/>
                  </a:cubicBezTo>
                  <a:cubicBezTo>
                    <a:pt x="6704" y="8292"/>
                    <a:pt x="6489" y="7042"/>
                    <a:pt x="6644" y="5816"/>
                  </a:cubicBezTo>
                  <a:cubicBezTo>
                    <a:pt x="6882" y="4065"/>
                    <a:pt x="7835" y="2280"/>
                    <a:pt x="7216" y="625"/>
                  </a:cubicBezTo>
                  <a:cubicBezTo>
                    <a:pt x="7168" y="446"/>
                    <a:pt x="7061" y="291"/>
                    <a:pt x="6918" y="184"/>
                  </a:cubicBezTo>
                  <a:cubicBezTo>
                    <a:pt x="6768" y="98"/>
                    <a:pt x="6589" y="51"/>
                    <a:pt x="6416" y="51"/>
                  </a:cubicBezTo>
                  <a:cubicBezTo>
                    <a:pt x="6397" y="51"/>
                    <a:pt x="6378" y="52"/>
                    <a:pt x="6358" y="53"/>
                  </a:cubicBezTo>
                  <a:cubicBezTo>
                    <a:pt x="5815" y="27"/>
                    <a:pt x="5267" y="1"/>
                    <a:pt x="4721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8" name="Google Shape;16;p2">
            <a:extLst>
              <a:ext uri="{FF2B5EF4-FFF2-40B4-BE49-F238E27FC236}">
                <a16:creationId xmlns:a16="http://schemas.microsoft.com/office/drawing/2014/main" id="{E154C100-E649-4ACA-85B7-EB72BDB4D8EF}"/>
              </a:ext>
            </a:extLst>
          </p:cNvPr>
          <p:cNvGrpSpPr/>
          <p:nvPr/>
        </p:nvGrpSpPr>
        <p:grpSpPr>
          <a:xfrm>
            <a:off x="2073503" y="238733"/>
            <a:ext cx="732039" cy="701437"/>
            <a:chOff x="7039475" y="481968"/>
            <a:chExt cx="476805" cy="456783"/>
          </a:xfrm>
        </p:grpSpPr>
        <p:sp>
          <p:nvSpPr>
            <p:cNvPr id="249" name="Google Shape;17;p2">
              <a:extLst>
                <a:ext uri="{FF2B5EF4-FFF2-40B4-BE49-F238E27FC236}">
                  <a16:creationId xmlns:a16="http://schemas.microsoft.com/office/drawing/2014/main" id="{54923BCE-43A4-4093-A179-8133F9554EDD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18;p2">
              <a:extLst>
                <a:ext uri="{FF2B5EF4-FFF2-40B4-BE49-F238E27FC236}">
                  <a16:creationId xmlns:a16="http://schemas.microsoft.com/office/drawing/2014/main" id="{3ADA0986-0A73-426A-8F17-FD41754145B7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19;p2">
              <a:extLst>
                <a:ext uri="{FF2B5EF4-FFF2-40B4-BE49-F238E27FC236}">
                  <a16:creationId xmlns:a16="http://schemas.microsoft.com/office/drawing/2014/main" id="{729CFFF7-0A70-465D-B832-38B2237C14B1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0;p2">
              <a:extLst>
                <a:ext uri="{FF2B5EF4-FFF2-40B4-BE49-F238E27FC236}">
                  <a16:creationId xmlns:a16="http://schemas.microsoft.com/office/drawing/2014/main" id="{15F97CFD-01C8-40AA-A475-27B4F49CC9D6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1;p2">
              <a:extLst>
                <a:ext uri="{FF2B5EF4-FFF2-40B4-BE49-F238E27FC236}">
                  <a16:creationId xmlns:a16="http://schemas.microsoft.com/office/drawing/2014/main" id="{5F094E9D-BB1B-49DD-BCE1-8A75E30518C2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2" name="Google Shape;30;p2">
            <a:extLst>
              <a:ext uri="{FF2B5EF4-FFF2-40B4-BE49-F238E27FC236}">
                <a16:creationId xmlns:a16="http://schemas.microsoft.com/office/drawing/2014/main" id="{3E471299-BA97-481A-9808-95C5FB34B32D}"/>
              </a:ext>
            </a:extLst>
          </p:cNvPr>
          <p:cNvGrpSpPr/>
          <p:nvPr/>
        </p:nvGrpSpPr>
        <p:grpSpPr>
          <a:xfrm rot="848546">
            <a:off x="2498213" y="3620381"/>
            <a:ext cx="669524" cy="727617"/>
            <a:chOff x="1761950" y="1669000"/>
            <a:chExt cx="482700" cy="529100"/>
          </a:xfrm>
        </p:grpSpPr>
        <p:sp>
          <p:nvSpPr>
            <p:cNvPr id="263" name="Google Shape;31;p2">
              <a:extLst>
                <a:ext uri="{FF2B5EF4-FFF2-40B4-BE49-F238E27FC236}">
                  <a16:creationId xmlns:a16="http://schemas.microsoft.com/office/drawing/2014/main" id="{E0CF0894-0306-4F18-A30B-011C19DD269A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32;p2">
              <a:extLst>
                <a:ext uri="{FF2B5EF4-FFF2-40B4-BE49-F238E27FC236}">
                  <a16:creationId xmlns:a16="http://schemas.microsoft.com/office/drawing/2014/main" id="{1BD7FB81-1292-44FE-80A5-F6A199461BD7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33;p2">
              <a:extLst>
                <a:ext uri="{FF2B5EF4-FFF2-40B4-BE49-F238E27FC236}">
                  <a16:creationId xmlns:a16="http://schemas.microsoft.com/office/drawing/2014/main" id="{207463E3-3E10-4A08-A44C-7C4068C7301C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8" name="Google Shape;428;p33"/>
          <p:cNvSpPr txBox="1">
            <a:spLocks noGrp="1"/>
          </p:cNvSpPr>
          <p:nvPr>
            <p:ph type="ctrTitle" idx="4294967295"/>
          </p:nvPr>
        </p:nvSpPr>
        <p:spPr>
          <a:xfrm>
            <a:off x="3047951" y="1952838"/>
            <a:ext cx="5894544" cy="9736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4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7 IcielStormtrooper" panose="020B0500000000000000" pitchFamily="34" charset="0"/>
              </a:rPr>
              <a:t>HOẠT ĐỘNG</a:t>
            </a:r>
            <a:endParaRPr sz="8000"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accent4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#9Slide07 IcielStormtrooper" panose="020B0500000000000000" pitchFamily="34" charset="0"/>
            </a:endParaRPr>
          </a:p>
        </p:txBody>
      </p:sp>
      <p:grpSp>
        <p:nvGrpSpPr>
          <p:cNvPr id="244" name="Google Shape;12;p2">
            <a:extLst>
              <a:ext uri="{FF2B5EF4-FFF2-40B4-BE49-F238E27FC236}">
                <a16:creationId xmlns:a16="http://schemas.microsoft.com/office/drawing/2014/main" id="{16D34F4B-4E4B-4083-A748-7E3CD9638DC1}"/>
              </a:ext>
            </a:extLst>
          </p:cNvPr>
          <p:cNvGrpSpPr/>
          <p:nvPr/>
        </p:nvGrpSpPr>
        <p:grpSpPr>
          <a:xfrm rot="924767">
            <a:off x="3107090" y="1324145"/>
            <a:ext cx="1290943" cy="1038867"/>
            <a:chOff x="1434600" y="925306"/>
            <a:chExt cx="859224" cy="798550"/>
          </a:xfrm>
        </p:grpSpPr>
        <p:sp>
          <p:nvSpPr>
            <p:cNvPr id="245" name="Google Shape;13;p2">
              <a:extLst>
                <a:ext uri="{FF2B5EF4-FFF2-40B4-BE49-F238E27FC236}">
                  <a16:creationId xmlns:a16="http://schemas.microsoft.com/office/drawing/2014/main" id="{10CE6188-A430-439A-8C83-EE14886ED1C6}"/>
                </a:ext>
              </a:extLst>
            </p:cNvPr>
            <p:cNvSpPr/>
            <p:nvPr/>
          </p:nvSpPr>
          <p:spPr>
            <a:xfrm rot="19238484">
              <a:off x="1434600" y="925306"/>
              <a:ext cx="859224" cy="798550"/>
            </a:xfrm>
            <a:custGeom>
              <a:avLst/>
              <a:gdLst/>
              <a:ahLst/>
              <a:cxnLst/>
              <a:rect l="l" t="t" r="r" b="b"/>
              <a:pathLst>
                <a:path w="21610" h="20084" extrusionOk="0">
                  <a:moveTo>
                    <a:pt x="8206" y="1"/>
                  </a:moveTo>
                  <a:cubicBezTo>
                    <a:pt x="8099" y="1"/>
                    <a:pt x="8014" y="11"/>
                    <a:pt x="7954" y="31"/>
                  </a:cubicBezTo>
                  <a:cubicBezTo>
                    <a:pt x="6811" y="423"/>
                    <a:pt x="4418" y="2674"/>
                    <a:pt x="13204" y="6103"/>
                  </a:cubicBezTo>
                  <a:cubicBezTo>
                    <a:pt x="13669" y="6281"/>
                    <a:pt x="7478" y="5876"/>
                    <a:pt x="7418" y="8198"/>
                  </a:cubicBezTo>
                  <a:cubicBezTo>
                    <a:pt x="7347" y="10520"/>
                    <a:pt x="14252" y="10115"/>
                    <a:pt x="13907" y="13544"/>
                  </a:cubicBezTo>
                  <a:cubicBezTo>
                    <a:pt x="13758" y="15074"/>
                    <a:pt x="11953" y="15954"/>
                    <a:pt x="9911" y="15954"/>
                  </a:cubicBezTo>
                  <a:cubicBezTo>
                    <a:pt x="7392" y="15954"/>
                    <a:pt x="4514" y="14613"/>
                    <a:pt x="3941" y="11496"/>
                  </a:cubicBezTo>
                  <a:cubicBezTo>
                    <a:pt x="3858" y="11064"/>
                    <a:pt x="3254" y="10464"/>
                    <a:pt x="2625" y="10464"/>
                  </a:cubicBezTo>
                  <a:cubicBezTo>
                    <a:pt x="2352" y="10464"/>
                    <a:pt x="2075" y="10577"/>
                    <a:pt x="1834" y="10865"/>
                  </a:cubicBezTo>
                  <a:cubicBezTo>
                    <a:pt x="1036" y="11830"/>
                    <a:pt x="0" y="17199"/>
                    <a:pt x="8263" y="19747"/>
                  </a:cubicBezTo>
                  <a:cubicBezTo>
                    <a:pt x="9009" y="19978"/>
                    <a:pt x="9751" y="20084"/>
                    <a:pt x="10474" y="20084"/>
                  </a:cubicBezTo>
                  <a:cubicBezTo>
                    <a:pt x="16046" y="20084"/>
                    <a:pt x="20444" y="13805"/>
                    <a:pt x="16407" y="10401"/>
                  </a:cubicBezTo>
                  <a:lnTo>
                    <a:pt x="16407" y="10401"/>
                  </a:lnTo>
                  <a:cubicBezTo>
                    <a:pt x="16407" y="10401"/>
                    <a:pt x="16985" y="10502"/>
                    <a:pt x="17725" y="10502"/>
                  </a:cubicBezTo>
                  <a:cubicBezTo>
                    <a:pt x="19299" y="10502"/>
                    <a:pt x="21609" y="10045"/>
                    <a:pt x="20670" y="7186"/>
                  </a:cubicBezTo>
                  <a:cubicBezTo>
                    <a:pt x="19361" y="3193"/>
                    <a:pt x="10142" y="1"/>
                    <a:pt x="8206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14;p2">
              <a:extLst>
                <a:ext uri="{FF2B5EF4-FFF2-40B4-BE49-F238E27FC236}">
                  <a16:creationId xmlns:a16="http://schemas.microsoft.com/office/drawing/2014/main" id="{99EDC719-C2F5-4D24-B708-D9EF2F0F6E4E}"/>
                </a:ext>
              </a:extLst>
            </p:cNvPr>
            <p:cNvSpPr/>
            <p:nvPr/>
          </p:nvSpPr>
          <p:spPr>
            <a:xfrm rot="-2361516">
              <a:off x="1906814" y="1116052"/>
              <a:ext cx="65843" cy="66321"/>
            </a:xfrm>
            <a:custGeom>
              <a:avLst/>
              <a:gdLst/>
              <a:ahLst/>
              <a:cxnLst/>
              <a:rect l="l" t="t" r="r" b="b"/>
              <a:pathLst>
                <a:path w="1656" h="1668" extrusionOk="0">
                  <a:moveTo>
                    <a:pt x="822" y="1"/>
                  </a:moveTo>
                  <a:cubicBezTo>
                    <a:pt x="370" y="1"/>
                    <a:pt x="1" y="382"/>
                    <a:pt x="1" y="834"/>
                  </a:cubicBezTo>
                  <a:cubicBezTo>
                    <a:pt x="1" y="1299"/>
                    <a:pt x="370" y="1668"/>
                    <a:pt x="822" y="1668"/>
                  </a:cubicBezTo>
                  <a:cubicBezTo>
                    <a:pt x="1287" y="1668"/>
                    <a:pt x="1656" y="1299"/>
                    <a:pt x="1656" y="834"/>
                  </a:cubicBezTo>
                  <a:cubicBezTo>
                    <a:pt x="1656" y="382"/>
                    <a:pt x="1287" y="1"/>
                    <a:pt x="822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15;p2">
              <a:extLst>
                <a:ext uri="{FF2B5EF4-FFF2-40B4-BE49-F238E27FC236}">
                  <a16:creationId xmlns:a16="http://schemas.microsoft.com/office/drawing/2014/main" id="{25818524-F4A1-41AB-BD23-4109BA054092}"/>
                </a:ext>
              </a:extLst>
            </p:cNvPr>
            <p:cNvSpPr/>
            <p:nvPr/>
          </p:nvSpPr>
          <p:spPr>
            <a:xfrm rot="-2361516">
              <a:off x="1534264" y="1075884"/>
              <a:ext cx="331404" cy="186755"/>
            </a:xfrm>
            <a:custGeom>
              <a:avLst/>
              <a:gdLst/>
              <a:ahLst/>
              <a:cxnLst/>
              <a:rect l="l" t="t" r="r" b="b"/>
              <a:pathLst>
                <a:path w="8335" h="4697" extrusionOk="0">
                  <a:moveTo>
                    <a:pt x="729" y="0"/>
                  </a:moveTo>
                  <a:cubicBezTo>
                    <a:pt x="587" y="0"/>
                    <a:pt x="452" y="83"/>
                    <a:pt x="381" y="223"/>
                  </a:cubicBezTo>
                  <a:lnTo>
                    <a:pt x="84" y="866"/>
                  </a:lnTo>
                  <a:cubicBezTo>
                    <a:pt x="0" y="1057"/>
                    <a:pt x="84" y="1283"/>
                    <a:pt x="274" y="1366"/>
                  </a:cubicBezTo>
                  <a:lnTo>
                    <a:pt x="7442" y="4664"/>
                  </a:lnTo>
                  <a:cubicBezTo>
                    <a:pt x="7492" y="4686"/>
                    <a:pt x="7544" y="4696"/>
                    <a:pt x="7596" y="4696"/>
                  </a:cubicBezTo>
                  <a:cubicBezTo>
                    <a:pt x="7741" y="4696"/>
                    <a:pt x="7880" y="4614"/>
                    <a:pt x="7942" y="4474"/>
                  </a:cubicBezTo>
                  <a:lnTo>
                    <a:pt x="8239" y="3819"/>
                  </a:lnTo>
                  <a:cubicBezTo>
                    <a:pt x="8335" y="3628"/>
                    <a:pt x="8251" y="3402"/>
                    <a:pt x="8061" y="3319"/>
                  </a:cubicBezTo>
                  <a:lnTo>
                    <a:pt x="881" y="33"/>
                  </a:lnTo>
                  <a:cubicBezTo>
                    <a:pt x="831" y="11"/>
                    <a:pt x="780" y="0"/>
                    <a:pt x="72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0CDCFE8-837D-4DDE-B74C-23AD02D9D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2" y="1224413"/>
            <a:ext cx="3602926" cy="3919087"/>
          </a:xfrm>
          <a:prstGeom prst="rect">
            <a:avLst/>
          </a:prstGeom>
        </p:spPr>
      </p:pic>
      <p:sp>
        <p:nvSpPr>
          <p:cNvPr id="328" name="Title 1">
            <a:extLst>
              <a:ext uri="{FF2B5EF4-FFF2-40B4-BE49-F238E27FC236}">
                <a16:creationId xmlns:a16="http://schemas.microsoft.com/office/drawing/2014/main" id="{C066C72B-C027-4FF4-BB72-63344A160C5E}"/>
              </a:ext>
            </a:extLst>
          </p:cNvPr>
          <p:cNvSpPr txBox="1">
            <a:spLocks/>
          </p:cNvSpPr>
          <p:nvPr/>
        </p:nvSpPr>
        <p:spPr>
          <a:xfrm>
            <a:off x="7885179" y="4729711"/>
            <a:ext cx="1577281" cy="4018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6A289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DIỆU HIỀN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6A289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8451B32-445A-974F-279E-A0675CB964C2}"/>
              </a:ext>
            </a:extLst>
          </p:cNvPr>
          <p:cNvGrpSpPr/>
          <p:nvPr/>
        </p:nvGrpSpPr>
        <p:grpSpPr>
          <a:xfrm>
            <a:off x="2419468" y="5978721"/>
            <a:ext cx="8577243" cy="1014074"/>
            <a:chOff x="1914293" y="3932521"/>
            <a:chExt cx="8577243" cy="1014074"/>
          </a:xfrm>
        </p:grpSpPr>
        <p:sp>
          <p:nvSpPr>
            <p:cNvPr id="73" name="Google Shape;470;p34">
              <a:extLst>
                <a:ext uri="{FF2B5EF4-FFF2-40B4-BE49-F238E27FC236}">
                  <a16:creationId xmlns:a16="http://schemas.microsoft.com/office/drawing/2014/main" id="{1E6BC0B6-9F71-1F42-27D1-178655EAB80A}"/>
                </a:ext>
              </a:extLst>
            </p:cNvPr>
            <p:cNvSpPr txBox="1">
              <a:spLocks/>
            </p:cNvSpPr>
            <p:nvPr/>
          </p:nvSpPr>
          <p:spPr>
            <a:xfrm>
              <a:off x="2831273" y="4057331"/>
              <a:ext cx="7660263" cy="596012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solidFill>
                      <a:srgbClr val="8F5889">
                        <a:lumMod val="75000"/>
                      </a:srgbClr>
                    </a:solidFill>
                  </a:ln>
                  <a:solidFill>
                    <a:schemeClr val="accent4"/>
                  </a:solidFill>
                  <a:effectLst/>
                  <a:uLnTx/>
                  <a:uFillTx/>
                  <a:latin typeface="#9Slide05 SVNUT Triumph" panose="00000500000000000000" pitchFamily="2" charset="0"/>
                  <a:cs typeface="Arial"/>
                  <a:sym typeface="Arial"/>
                </a:rPr>
                <a:t>Tìm số hạng (theo mẫu).</a:t>
              </a:r>
              <a:r>
                <a:rPr lang="nl-NL" sz="16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kumimoji="0" lang="en-US" sz="1600" b="0" i="0" u="none" strike="noStrike" kern="0" cap="none" spc="0" normalizeH="0" baseline="0" noProof="0">
                <a:ln>
                  <a:solidFill>
                    <a:srgbClr val="8F5889">
                      <a:lumMod val="75000"/>
                    </a:srgbClr>
                  </a:solidFill>
                </a:ln>
                <a:solidFill>
                  <a:schemeClr val="accent4"/>
                </a:solidFill>
                <a:effectLst/>
                <a:uLnTx/>
                <a:uFillTx/>
                <a:latin typeface="#9Slide05 SVNUT Triumph" panose="00000500000000000000" pitchFamily="2" charset="0"/>
                <a:cs typeface="Arial"/>
                <a:sym typeface="Arial"/>
              </a:endParaRPr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28EB8637-2703-51F6-3A69-FFD4F4767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4293" y="3932521"/>
              <a:ext cx="916980" cy="1014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13119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331A573-FE6C-13A2-D73E-FAA3647BCA77}"/>
              </a:ext>
            </a:extLst>
          </p:cNvPr>
          <p:cNvGrpSpPr/>
          <p:nvPr/>
        </p:nvGrpSpPr>
        <p:grpSpPr>
          <a:xfrm>
            <a:off x="1310491" y="3957179"/>
            <a:ext cx="8577243" cy="1014074"/>
            <a:chOff x="1914293" y="3932521"/>
            <a:chExt cx="8577243" cy="1014074"/>
          </a:xfrm>
        </p:grpSpPr>
        <p:sp>
          <p:nvSpPr>
            <p:cNvPr id="4" name="Google Shape;470;p34">
              <a:extLst>
                <a:ext uri="{FF2B5EF4-FFF2-40B4-BE49-F238E27FC236}">
                  <a16:creationId xmlns:a16="http://schemas.microsoft.com/office/drawing/2014/main" id="{9E118353-8E45-6F49-722E-311C6D83FE79}"/>
                </a:ext>
              </a:extLst>
            </p:cNvPr>
            <p:cNvSpPr txBox="1">
              <a:spLocks/>
            </p:cNvSpPr>
            <p:nvPr/>
          </p:nvSpPr>
          <p:spPr>
            <a:xfrm>
              <a:off x="2831273" y="4057331"/>
              <a:ext cx="7660263" cy="596012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r>
                <a:rPr kumimoji="0" lang="en-US" sz="4000" b="0" i="0" u="none" strike="noStrike" kern="0" cap="none" spc="0" normalizeH="0" baseline="0" noProof="0">
                  <a:ln>
                    <a:solidFill>
                      <a:srgbClr val="8F5889">
                        <a:lumMod val="75000"/>
                      </a:srgbClr>
                    </a:solidFill>
                  </a:ln>
                  <a:solidFill>
                    <a:schemeClr val="accent4"/>
                  </a:solidFill>
                  <a:effectLst/>
                  <a:uLnTx/>
                  <a:uFillTx/>
                  <a:latin typeface="#9Slide05 SVNUT Triumph" panose="00000500000000000000" pitchFamily="2" charset="0"/>
                  <a:cs typeface="Arial"/>
                  <a:sym typeface="Arial"/>
                </a:rPr>
                <a:t>Tìm số hạng (theo mẫu).</a:t>
              </a:r>
              <a:r>
                <a:rPr lang="nl-NL" sz="18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kumimoji="0" lang="en-US" sz="4000" b="0" i="0" u="none" strike="noStrike" kern="0" cap="none" spc="0" normalizeH="0" baseline="0" noProof="0">
                <a:ln>
                  <a:solidFill>
                    <a:srgbClr val="8F5889">
                      <a:lumMod val="75000"/>
                    </a:srgbClr>
                  </a:solidFill>
                </a:ln>
                <a:solidFill>
                  <a:schemeClr val="accent4"/>
                </a:solidFill>
                <a:effectLst/>
                <a:uLnTx/>
                <a:uFillTx/>
                <a:latin typeface="#9Slide05 SVNUT Triumph" panose="00000500000000000000" pitchFamily="2" charset="0"/>
                <a:cs typeface="Arial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069E81C-7A40-0C86-8EB0-FB981971D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14293" y="3932521"/>
              <a:ext cx="916980" cy="1014074"/>
            </a:xfrm>
            <a:prstGeom prst="rect">
              <a:avLst/>
            </a:prstGeom>
          </p:spPr>
        </p:pic>
      </p:grpSp>
      <p:grpSp>
        <p:nvGrpSpPr>
          <p:cNvPr id="17" name="Google Shape;532;p37">
            <a:extLst>
              <a:ext uri="{FF2B5EF4-FFF2-40B4-BE49-F238E27FC236}">
                <a16:creationId xmlns:a16="http://schemas.microsoft.com/office/drawing/2014/main" id="{A6A07C1E-1851-DD51-A56D-6842825DF40F}"/>
              </a:ext>
            </a:extLst>
          </p:cNvPr>
          <p:cNvGrpSpPr/>
          <p:nvPr/>
        </p:nvGrpSpPr>
        <p:grpSpPr>
          <a:xfrm>
            <a:off x="871097" y="387184"/>
            <a:ext cx="7401806" cy="3543460"/>
            <a:chOff x="2180925" y="540000"/>
            <a:chExt cx="4796700" cy="2370300"/>
          </a:xfrm>
        </p:grpSpPr>
        <p:sp>
          <p:nvSpPr>
            <p:cNvPr id="18" name="Google Shape;533;p37">
              <a:extLst>
                <a:ext uri="{FF2B5EF4-FFF2-40B4-BE49-F238E27FC236}">
                  <a16:creationId xmlns:a16="http://schemas.microsoft.com/office/drawing/2014/main" id="{D30F7E3D-82EB-8EC1-EF92-5CBE19C263BF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34;p37">
              <a:extLst>
                <a:ext uri="{FF2B5EF4-FFF2-40B4-BE49-F238E27FC236}">
                  <a16:creationId xmlns:a16="http://schemas.microsoft.com/office/drawing/2014/main" id="{A98C329D-2AA7-7876-C50C-3A3655F9066F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35;p37">
              <a:extLst>
                <a:ext uri="{FF2B5EF4-FFF2-40B4-BE49-F238E27FC236}">
                  <a16:creationId xmlns:a16="http://schemas.microsoft.com/office/drawing/2014/main" id="{C42EABB2-C008-46F3-3B13-4CC2224B253F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36;p37">
              <a:extLst>
                <a:ext uri="{FF2B5EF4-FFF2-40B4-BE49-F238E27FC236}">
                  <a16:creationId xmlns:a16="http://schemas.microsoft.com/office/drawing/2014/main" id="{94F959F9-822C-865A-77A4-EB3717CC8EEF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37;p37">
              <a:extLst>
                <a:ext uri="{FF2B5EF4-FFF2-40B4-BE49-F238E27FC236}">
                  <a16:creationId xmlns:a16="http://schemas.microsoft.com/office/drawing/2014/main" id="{0AA96139-5A08-BE43-11F3-B4F8E9FFD193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38;p37">
              <a:extLst>
                <a:ext uri="{FF2B5EF4-FFF2-40B4-BE49-F238E27FC236}">
                  <a16:creationId xmlns:a16="http://schemas.microsoft.com/office/drawing/2014/main" id="{5EFCBBA8-A5C9-EDE8-C197-00E47045F04F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694;p42">
            <a:extLst>
              <a:ext uri="{FF2B5EF4-FFF2-40B4-BE49-F238E27FC236}">
                <a16:creationId xmlns:a16="http://schemas.microsoft.com/office/drawing/2014/main" id="{89EEFB32-A658-3A28-DFE9-FFF33FD046D9}"/>
              </a:ext>
            </a:extLst>
          </p:cNvPr>
          <p:cNvSpPr txBox="1">
            <a:spLocks/>
          </p:cNvSpPr>
          <p:nvPr/>
        </p:nvSpPr>
        <p:spPr>
          <a:xfrm>
            <a:off x="1474407" y="894701"/>
            <a:ext cx="2109861" cy="628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Mẫu: </a:t>
            </a:r>
            <a:endParaRPr lang="vi-VN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Google Shape;470;p34">
            <a:extLst>
              <a:ext uri="{FF2B5EF4-FFF2-40B4-BE49-F238E27FC236}">
                <a16:creationId xmlns:a16="http://schemas.microsoft.com/office/drawing/2014/main" id="{2D022FFE-98E2-3347-A586-AF987FF0A27F}"/>
              </a:ext>
            </a:extLst>
          </p:cNvPr>
          <p:cNvSpPr txBox="1">
            <a:spLocks/>
          </p:cNvSpPr>
          <p:nvPr/>
        </p:nvSpPr>
        <p:spPr>
          <a:xfrm>
            <a:off x="2634877" y="1524436"/>
            <a:ext cx="1008771" cy="903415"/>
          </a:xfrm>
          <a:prstGeom prst="round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400" b="1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6" name="Google Shape;694;p42">
            <a:extLst>
              <a:ext uri="{FF2B5EF4-FFF2-40B4-BE49-F238E27FC236}">
                <a16:creationId xmlns:a16="http://schemas.microsoft.com/office/drawing/2014/main" id="{248C5030-01C1-6AD9-9D96-3418CD86D426}"/>
              </a:ext>
            </a:extLst>
          </p:cNvPr>
          <p:cNvSpPr txBox="1">
            <a:spLocks/>
          </p:cNvSpPr>
          <p:nvPr/>
        </p:nvSpPr>
        <p:spPr>
          <a:xfrm>
            <a:off x="3746095" y="1370974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/>
            </a:r>
            <a:b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+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Google Shape;694;p42">
            <a:extLst>
              <a:ext uri="{FF2B5EF4-FFF2-40B4-BE49-F238E27FC236}">
                <a16:creationId xmlns:a16="http://schemas.microsoft.com/office/drawing/2014/main" id="{151D7159-0216-2538-9B30-00B0426D4873}"/>
              </a:ext>
            </a:extLst>
          </p:cNvPr>
          <p:cNvSpPr txBox="1">
            <a:spLocks/>
          </p:cNvSpPr>
          <p:nvPr/>
        </p:nvSpPr>
        <p:spPr>
          <a:xfrm>
            <a:off x="4509727" y="1409865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/>
            </a:r>
            <a:b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10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Google Shape;694;p42">
            <a:extLst>
              <a:ext uri="{FF2B5EF4-FFF2-40B4-BE49-F238E27FC236}">
                <a16:creationId xmlns:a16="http://schemas.microsoft.com/office/drawing/2014/main" id="{4BA7D95E-84BC-A24D-88E1-7B097AC10EC0}"/>
              </a:ext>
            </a:extLst>
          </p:cNvPr>
          <p:cNvSpPr txBox="1">
            <a:spLocks/>
          </p:cNvSpPr>
          <p:nvPr/>
        </p:nvSpPr>
        <p:spPr>
          <a:xfrm>
            <a:off x="5615999" y="1409865"/>
            <a:ext cx="2194231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/>
            </a:r>
            <a:b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=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Google Shape;694;p42">
            <a:extLst>
              <a:ext uri="{FF2B5EF4-FFF2-40B4-BE49-F238E27FC236}">
                <a16:creationId xmlns:a16="http://schemas.microsoft.com/office/drawing/2014/main" id="{192384E3-8329-5435-5B6C-3F1478A00ABC}"/>
              </a:ext>
            </a:extLst>
          </p:cNvPr>
          <p:cNvSpPr txBox="1">
            <a:spLocks/>
          </p:cNvSpPr>
          <p:nvPr/>
        </p:nvSpPr>
        <p:spPr>
          <a:xfrm>
            <a:off x="6398115" y="1409973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/>
            </a:r>
            <a:b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26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Google Shape;694;p42">
            <a:extLst>
              <a:ext uri="{FF2B5EF4-FFF2-40B4-BE49-F238E27FC236}">
                <a16:creationId xmlns:a16="http://schemas.microsoft.com/office/drawing/2014/main" id="{6D56A610-AC46-A258-53AF-79751EA23F87}"/>
              </a:ext>
            </a:extLst>
          </p:cNvPr>
          <p:cNvSpPr txBox="1">
            <a:spLocks/>
          </p:cNvSpPr>
          <p:nvPr/>
        </p:nvSpPr>
        <p:spPr>
          <a:xfrm>
            <a:off x="2780262" y="2354257"/>
            <a:ext cx="5028740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sz="4400" b="1">
                <a:solidFill>
                  <a:srgbClr val="FFFF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/>
            </a:r>
            <a:br>
              <a:rPr lang="en-US" sz="4400" b="1">
                <a:solidFill>
                  <a:srgbClr val="FFFF00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>
                <a:solidFill>
                  <a:srgbClr val="FFFF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26  -   10  =   16</a:t>
            </a:r>
            <a:endParaRPr lang="vi-VN" sz="44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E961F59F-D095-C9AC-12AC-C01F48C06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979" y="5542040"/>
            <a:ext cx="4386701" cy="418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6" grpId="0"/>
      <p:bldP spid="27" grpId="0"/>
      <p:bldP spid="28" grpId="0"/>
      <p:bldP spid="29" grpId="0"/>
      <p:bldP spid="30" grpId="0"/>
    </p:bldLst>
  </p:timing>
</p:sld>
</file>

<file path=ppt/theme/theme1.xml><?xml version="1.0" encoding="utf-8"?>
<a:theme xmlns:a="http://schemas.openxmlformats.org/drawingml/2006/main" name="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503</Words>
  <Application>Microsoft Office PowerPoint</Application>
  <PresentationFormat>On-screen Show (16:9)</PresentationFormat>
  <Paragraphs>116</Paragraphs>
  <Slides>19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Comfortaa Light</vt:lpstr>
      <vt:lpstr>#9Slide05 SVNUT Triumph</vt:lpstr>
      <vt:lpstr>Arial</vt:lpstr>
      <vt:lpstr>Cambria</vt:lpstr>
      <vt:lpstr>UTM Gradoo</vt:lpstr>
      <vt:lpstr>Fredoka One</vt:lpstr>
      <vt:lpstr>#9Slide07 Altus</vt:lpstr>
      <vt:lpstr>Black Han Sans</vt:lpstr>
      <vt:lpstr>#9Slide07 IcielStormtrooper</vt:lpstr>
      <vt:lpstr>UTM Avo</vt:lpstr>
      <vt:lpstr>字魂27号-布丁体</vt:lpstr>
      <vt:lpstr>UTM Cookies</vt:lpstr>
      <vt:lpstr>UTM Showcard</vt:lpstr>
      <vt:lpstr>Comfortaa</vt:lpstr>
      <vt:lpstr>#9Slide05 HLT AphroditeSlimStyl</vt:lpstr>
      <vt:lpstr>Times New Roman</vt:lpstr>
      <vt:lpstr>Holtwood One SC</vt:lpstr>
      <vt:lpstr>Math Lesson by Slidesgo</vt:lpstr>
      <vt:lpstr>1_Math Lesson by Slidesgo</vt:lpstr>
      <vt:lpstr>Bài 3 Tìm thành phần</vt:lpstr>
      <vt:lpstr>Bài 3 Tìm thành phần</vt:lpstr>
      <vt:lpstr>Yêu cầu cần đạt</vt:lpstr>
      <vt:lpstr>PowerPoint Presentation</vt:lpstr>
      <vt:lpstr>14</vt:lpstr>
      <vt:lpstr>* Số táo đỏ bằng tổng số táo trừ đi số táo xanh. * Số táo đỏ là:                            </vt:lpstr>
      <vt:lpstr>PowerPoint Presentation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Số?</vt:lpstr>
      <vt:lpstr>PowerPoint Presentation</vt:lpstr>
      <vt:lpstr>PowerPoint Presentation</vt:lpstr>
      <vt:lpstr>Củng cố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Funny Math Lesson</dc:title>
  <dc:creator>Diệu Hiền MNT</dc:creator>
  <cp:keywords>MĂNG NON TEAM</cp:keywords>
  <cp:lastModifiedBy>Trinh Thi Tuyet</cp:lastModifiedBy>
  <cp:revision>31</cp:revision>
  <dcterms:modified xsi:type="dcterms:W3CDTF">2024-09-21T13:01:21Z</dcterms:modified>
</cp:coreProperties>
</file>