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4" r:id="rId3"/>
  </p:sldMasterIdLst>
  <p:notesMasterIdLst>
    <p:notesMasterId r:id="rId15"/>
  </p:notesMasterIdLst>
  <p:sldIdLst>
    <p:sldId id="363" r:id="rId4"/>
    <p:sldId id="364" r:id="rId5"/>
    <p:sldId id="368" r:id="rId6"/>
    <p:sldId id="350" r:id="rId7"/>
    <p:sldId id="355" r:id="rId8"/>
    <p:sldId id="352" r:id="rId9"/>
    <p:sldId id="264" r:id="rId10"/>
    <p:sldId id="377" r:id="rId11"/>
    <p:sldId id="265" r:id="rId12"/>
    <p:sldId id="373" r:id="rId13"/>
    <p:sldId id="37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1476" y="-4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E28BF3-F4BC-4ED2-9989-FC6BCF43E1EF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EF586B-AB62-47E5-9419-C4751BBF21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9164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F586B-AB62-47E5-9419-C4751BBF21F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0073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BB279A-D454-406E-A0DD-490F1F308CA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9384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05E371-8F20-4514-831D-9A2FB14A7D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C9F8EC88-1DD5-4383-A6B2-EDDD186193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F845198-BDD9-488D-B861-D70FE98F6B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7F89C-51BB-42CE-9760-94CBAB6A1AA5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D42791A-A2AB-482B-84F8-1536A1D2C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6D5FBB9-08B5-4F45-BF82-D5B43B63E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65997-C8B1-446F-AB86-7EFD3D4CB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783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DE4E62A-0506-43C7-8E73-4763D51E6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23087E74-40B2-40F6-92DD-4A4B5F5305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AB210DD-9659-4463-86FC-9EC9BEE5B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7F89C-51BB-42CE-9760-94CBAB6A1AA5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889EE97-642E-4EBD-B7FE-76B8F52E7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993D045-6453-423A-8C85-E4C82C6A9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65997-C8B1-446F-AB86-7EFD3D4CB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823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460F3E83-AC5D-4C38-BF4B-EFD53CBD0F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6195F595-5603-406D-B12D-05C160D8E0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73B9519-6F8F-4C4A-BA4D-B1A8BDB13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7F89C-51BB-42CE-9760-94CBAB6A1AA5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D7D208D-6698-4BB7-A0B0-B60FA4C0B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D339C0D-C1F6-4DA8-AFDB-F260F2AA3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65997-C8B1-446F-AB86-7EFD3D4CB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8203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27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55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838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117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676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955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235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55878"/>
            <a:fld id="{C29C64D2-274B-45A3-8200-54197C530B4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55878"/>
              <a:t>2021/10/1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55878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55878"/>
            <a:fld id="{38DEB520-2D59-4F6B-9AE7-E477211A888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55878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6746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55878"/>
            <a:fld id="{C29C64D2-274B-45A3-8200-54197C530B4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55878"/>
              <a:t>2021/10/1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55878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55878"/>
            <a:fld id="{38DEB520-2D59-4F6B-9AE7-E477211A888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55878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3540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6"/>
          </a:xfrm>
        </p:spPr>
        <p:txBody>
          <a:bodyPr anchor="t"/>
          <a:lstStyle>
            <a:lvl1pPr algn="l">
              <a:defRPr sz="372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1pPr>
            <a:lvl2pPr marL="427939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2pPr>
            <a:lvl3pPr marL="855878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3pPr>
            <a:lvl4pPr marL="1283818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4pPr>
            <a:lvl5pPr marL="1711757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5pPr>
            <a:lvl6pPr marL="2139696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6pPr>
            <a:lvl7pPr marL="2567635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7pPr>
            <a:lvl8pPr marL="2995574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8pPr>
            <a:lvl9pPr marL="3423514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55878"/>
            <a:fld id="{C29C64D2-274B-45A3-8200-54197C530B4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55878"/>
              <a:t>2021/10/1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55878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55878"/>
            <a:fld id="{38DEB520-2D59-4F6B-9AE7-E477211A888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55878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4033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640"/>
            </a:lvl1pPr>
            <a:lvl2pPr>
              <a:defRPr sz="2280"/>
            </a:lvl2pPr>
            <a:lvl3pPr>
              <a:defRPr sz="1920"/>
            </a:lvl3pPr>
            <a:lvl4pPr>
              <a:defRPr sz="1680"/>
            </a:lvl4pPr>
            <a:lvl5pPr>
              <a:defRPr sz="1680"/>
            </a:lvl5pPr>
            <a:lvl6pPr>
              <a:defRPr sz="1680"/>
            </a:lvl6pPr>
            <a:lvl7pPr>
              <a:defRPr sz="1680"/>
            </a:lvl7pPr>
            <a:lvl8pPr>
              <a:defRPr sz="1680"/>
            </a:lvl8pPr>
            <a:lvl9pPr>
              <a:defRPr sz="168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640"/>
            </a:lvl1pPr>
            <a:lvl2pPr>
              <a:defRPr sz="2280"/>
            </a:lvl2pPr>
            <a:lvl3pPr>
              <a:defRPr sz="1920"/>
            </a:lvl3pPr>
            <a:lvl4pPr>
              <a:defRPr sz="1680"/>
            </a:lvl4pPr>
            <a:lvl5pPr>
              <a:defRPr sz="1680"/>
            </a:lvl5pPr>
            <a:lvl6pPr>
              <a:defRPr sz="1680"/>
            </a:lvl6pPr>
            <a:lvl7pPr>
              <a:defRPr sz="1680"/>
            </a:lvl7pPr>
            <a:lvl8pPr>
              <a:defRPr sz="1680"/>
            </a:lvl8pPr>
            <a:lvl9pPr>
              <a:defRPr sz="168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55878"/>
            <a:fld id="{C29C64D2-274B-45A3-8200-54197C530B4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55878"/>
              <a:t>2021/10/1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55878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55878"/>
            <a:fld id="{38DEB520-2D59-4F6B-9AE7-E477211A888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55878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3609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2"/>
          </a:xfrm>
        </p:spPr>
        <p:txBody>
          <a:bodyPr anchor="b"/>
          <a:lstStyle>
            <a:lvl1pPr marL="0" indent="0">
              <a:buNone/>
              <a:defRPr sz="2280" b="1"/>
            </a:lvl1pPr>
            <a:lvl2pPr marL="427939" indent="0">
              <a:buNone/>
              <a:defRPr sz="1920" b="1"/>
            </a:lvl2pPr>
            <a:lvl3pPr marL="855878" indent="0">
              <a:buNone/>
              <a:defRPr sz="1680" b="1"/>
            </a:lvl3pPr>
            <a:lvl4pPr marL="1283818" indent="0">
              <a:buNone/>
              <a:defRPr sz="1440" b="1"/>
            </a:lvl4pPr>
            <a:lvl5pPr marL="1711757" indent="0">
              <a:buNone/>
              <a:defRPr sz="1440" b="1"/>
            </a:lvl5pPr>
            <a:lvl6pPr marL="2139696" indent="0">
              <a:buNone/>
              <a:defRPr sz="1440" b="1"/>
            </a:lvl6pPr>
            <a:lvl7pPr marL="2567635" indent="0">
              <a:buNone/>
              <a:defRPr sz="1440" b="1"/>
            </a:lvl7pPr>
            <a:lvl8pPr marL="2995574" indent="0">
              <a:buNone/>
              <a:defRPr sz="1440" b="1"/>
            </a:lvl8pPr>
            <a:lvl9pPr marL="3423514" indent="0">
              <a:buNone/>
              <a:defRPr sz="144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280"/>
            </a:lvl1pPr>
            <a:lvl2pPr>
              <a:defRPr sz="1920"/>
            </a:lvl2pPr>
            <a:lvl3pPr>
              <a:defRPr sz="1680"/>
            </a:lvl3pPr>
            <a:lvl4pPr>
              <a:defRPr sz="1440"/>
            </a:lvl4pPr>
            <a:lvl5pPr>
              <a:defRPr sz="1440"/>
            </a:lvl5pPr>
            <a:lvl6pPr>
              <a:defRPr sz="1440"/>
            </a:lvl6pPr>
            <a:lvl7pPr>
              <a:defRPr sz="1440"/>
            </a:lvl7pPr>
            <a:lvl8pPr>
              <a:defRPr sz="1440"/>
            </a:lvl8pPr>
            <a:lvl9pPr>
              <a:defRPr sz="144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4"/>
            <a:ext cx="5389033" cy="639762"/>
          </a:xfrm>
        </p:spPr>
        <p:txBody>
          <a:bodyPr anchor="b"/>
          <a:lstStyle>
            <a:lvl1pPr marL="0" indent="0">
              <a:buNone/>
              <a:defRPr sz="2280" b="1"/>
            </a:lvl1pPr>
            <a:lvl2pPr marL="427939" indent="0">
              <a:buNone/>
              <a:defRPr sz="1920" b="1"/>
            </a:lvl2pPr>
            <a:lvl3pPr marL="855878" indent="0">
              <a:buNone/>
              <a:defRPr sz="1680" b="1"/>
            </a:lvl3pPr>
            <a:lvl4pPr marL="1283818" indent="0">
              <a:buNone/>
              <a:defRPr sz="1440" b="1"/>
            </a:lvl4pPr>
            <a:lvl5pPr marL="1711757" indent="0">
              <a:buNone/>
              <a:defRPr sz="1440" b="1"/>
            </a:lvl5pPr>
            <a:lvl6pPr marL="2139696" indent="0">
              <a:buNone/>
              <a:defRPr sz="1440" b="1"/>
            </a:lvl6pPr>
            <a:lvl7pPr marL="2567635" indent="0">
              <a:buNone/>
              <a:defRPr sz="1440" b="1"/>
            </a:lvl7pPr>
            <a:lvl8pPr marL="2995574" indent="0">
              <a:buNone/>
              <a:defRPr sz="1440" b="1"/>
            </a:lvl8pPr>
            <a:lvl9pPr marL="3423514" indent="0">
              <a:buNone/>
              <a:defRPr sz="144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280"/>
            </a:lvl1pPr>
            <a:lvl2pPr>
              <a:defRPr sz="1920"/>
            </a:lvl2pPr>
            <a:lvl3pPr>
              <a:defRPr sz="1680"/>
            </a:lvl3pPr>
            <a:lvl4pPr>
              <a:defRPr sz="1440"/>
            </a:lvl4pPr>
            <a:lvl5pPr>
              <a:defRPr sz="1440"/>
            </a:lvl5pPr>
            <a:lvl6pPr>
              <a:defRPr sz="1440"/>
            </a:lvl6pPr>
            <a:lvl7pPr>
              <a:defRPr sz="1440"/>
            </a:lvl7pPr>
            <a:lvl8pPr>
              <a:defRPr sz="1440"/>
            </a:lvl8pPr>
            <a:lvl9pPr>
              <a:defRPr sz="144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55878"/>
            <a:fld id="{C29C64D2-274B-45A3-8200-54197C530B4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55878"/>
              <a:t>2021/10/1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55878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55878"/>
            <a:fld id="{38DEB520-2D59-4F6B-9AE7-E477211A888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55878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0487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55878"/>
            <a:fld id="{C29C64D2-274B-45A3-8200-54197C530B4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55878"/>
              <a:t>2021/10/1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55878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55878"/>
            <a:fld id="{38DEB520-2D59-4F6B-9AE7-E477211A888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55878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9448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55878"/>
            <a:fld id="{C29C64D2-274B-45A3-8200-54197C530B4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55878"/>
              <a:t>2021/10/1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55878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55878"/>
            <a:fld id="{38DEB520-2D59-4F6B-9AE7-E477211A888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55878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6337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1"/>
            <a:ext cx="4011084" cy="1162050"/>
          </a:xfrm>
        </p:spPr>
        <p:txBody>
          <a:bodyPr anchor="b"/>
          <a:lstStyle>
            <a:lvl1pPr algn="l">
              <a:defRPr sz="192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000"/>
            </a:lvl1pPr>
            <a:lvl2pPr>
              <a:defRPr sz="2640"/>
            </a:lvl2pPr>
            <a:lvl3pPr>
              <a:defRPr sz="2280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320"/>
            </a:lvl1pPr>
            <a:lvl2pPr marL="427939" indent="0">
              <a:buNone/>
              <a:defRPr sz="1080"/>
            </a:lvl2pPr>
            <a:lvl3pPr marL="855878" indent="0">
              <a:buNone/>
              <a:defRPr sz="960"/>
            </a:lvl3pPr>
            <a:lvl4pPr marL="1283818" indent="0">
              <a:buNone/>
              <a:defRPr sz="840"/>
            </a:lvl4pPr>
            <a:lvl5pPr marL="1711757" indent="0">
              <a:buNone/>
              <a:defRPr sz="840"/>
            </a:lvl5pPr>
            <a:lvl6pPr marL="2139696" indent="0">
              <a:buNone/>
              <a:defRPr sz="840"/>
            </a:lvl6pPr>
            <a:lvl7pPr marL="2567635" indent="0">
              <a:buNone/>
              <a:defRPr sz="840"/>
            </a:lvl7pPr>
            <a:lvl8pPr marL="2995574" indent="0">
              <a:buNone/>
              <a:defRPr sz="840"/>
            </a:lvl8pPr>
            <a:lvl9pPr marL="3423514" indent="0">
              <a:buNone/>
              <a:defRPr sz="84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55878"/>
            <a:fld id="{C29C64D2-274B-45A3-8200-54197C530B4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55878"/>
              <a:t>2021/10/1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55878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55878"/>
            <a:fld id="{38DEB520-2D59-4F6B-9AE7-E477211A888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55878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222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4A76B6D-87E9-44CD-83C4-1550B9F57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A7B9CF2-0059-4AE9-B7A0-CD14E7690D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CC9D72F-CE68-4F0C-9E65-6BEFD595D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7F89C-51BB-42CE-9760-94CBAB6A1AA5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10003A3-5EFF-4D3B-94BE-F4E3C4AB4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9CFB2A6-7956-434F-A1AE-A782A0449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65997-C8B1-446F-AB86-7EFD3D4CB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5456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92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000"/>
            </a:lvl1pPr>
            <a:lvl2pPr marL="427939" indent="0">
              <a:buNone/>
              <a:defRPr sz="2640"/>
            </a:lvl2pPr>
            <a:lvl3pPr marL="855878" indent="0">
              <a:buNone/>
              <a:defRPr sz="2280"/>
            </a:lvl3pPr>
            <a:lvl4pPr marL="1283818" indent="0">
              <a:buNone/>
              <a:defRPr sz="1920"/>
            </a:lvl4pPr>
            <a:lvl5pPr marL="1711757" indent="0">
              <a:buNone/>
              <a:defRPr sz="1920"/>
            </a:lvl5pPr>
            <a:lvl6pPr marL="2139696" indent="0">
              <a:buNone/>
              <a:defRPr sz="1920"/>
            </a:lvl6pPr>
            <a:lvl7pPr marL="2567635" indent="0">
              <a:buNone/>
              <a:defRPr sz="1920"/>
            </a:lvl7pPr>
            <a:lvl8pPr marL="2995574" indent="0">
              <a:buNone/>
              <a:defRPr sz="1920"/>
            </a:lvl8pPr>
            <a:lvl9pPr marL="3423514" indent="0">
              <a:buNone/>
              <a:defRPr sz="192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320"/>
            </a:lvl1pPr>
            <a:lvl2pPr marL="427939" indent="0">
              <a:buNone/>
              <a:defRPr sz="1080"/>
            </a:lvl2pPr>
            <a:lvl3pPr marL="855878" indent="0">
              <a:buNone/>
              <a:defRPr sz="960"/>
            </a:lvl3pPr>
            <a:lvl4pPr marL="1283818" indent="0">
              <a:buNone/>
              <a:defRPr sz="840"/>
            </a:lvl4pPr>
            <a:lvl5pPr marL="1711757" indent="0">
              <a:buNone/>
              <a:defRPr sz="840"/>
            </a:lvl5pPr>
            <a:lvl6pPr marL="2139696" indent="0">
              <a:buNone/>
              <a:defRPr sz="840"/>
            </a:lvl6pPr>
            <a:lvl7pPr marL="2567635" indent="0">
              <a:buNone/>
              <a:defRPr sz="840"/>
            </a:lvl7pPr>
            <a:lvl8pPr marL="2995574" indent="0">
              <a:buNone/>
              <a:defRPr sz="840"/>
            </a:lvl8pPr>
            <a:lvl9pPr marL="3423514" indent="0">
              <a:buNone/>
              <a:defRPr sz="84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55878"/>
            <a:fld id="{C29C64D2-274B-45A3-8200-54197C530B4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55878"/>
              <a:t>2021/10/1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55878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55878"/>
            <a:fld id="{38DEB520-2D59-4F6B-9AE7-E477211A888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55878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6618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55878"/>
            <a:fld id="{C29C64D2-274B-45A3-8200-54197C530B4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55878"/>
              <a:t>2021/10/1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55878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55878"/>
            <a:fld id="{38DEB520-2D59-4F6B-9AE7-E477211A888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55878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2865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55878"/>
            <a:fld id="{C29C64D2-274B-45A3-8200-54197C530B4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55878"/>
              <a:t>2021/10/1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55878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55878"/>
            <a:fld id="{38DEB520-2D59-4F6B-9AE7-E477211A888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55878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3403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09"/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10/1/2021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0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09"/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7298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09"/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10/1/2021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0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09"/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118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09"/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10/1/2021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0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09"/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6432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09"/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10/1/2021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0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09"/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5277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09"/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10/1/2021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0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09"/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0638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09"/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10/1/2021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0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09"/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5583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09"/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10/1/2021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0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09"/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337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9F956C4-25D0-4650-8091-DBDDF4E6C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715FE9A-50D4-4840-BCC1-FDFF897886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F69118D-8ADE-461D-B7EA-E0B86771A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7F89C-51BB-42CE-9760-94CBAB6A1AA5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165B78D-63FF-47A7-89E7-C4841A6A6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1CAE9E8-CF77-404F-847C-922D7AF61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65997-C8B1-446F-AB86-7EFD3D4CB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1594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09"/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10/1/2021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0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09"/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2646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09"/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10/1/2021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0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09"/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48251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09"/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10/1/2021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0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09"/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8157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09"/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10/1/2021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0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09"/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768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0C1ED83-4C8B-429B-AF68-46C3D979A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2C74FE6-FB04-4F1B-B0A0-EB6BE089E3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D721DF79-8161-417A-A593-72735AE7AE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DFB1C73-45B3-455F-A1BA-23E7BE2FFF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7F89C-51BB-42CE-9760-94CBAB6A1AA5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352CE1B-2B30-4B7F-82ED-5F148147B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95EC92E-D9E3-4AA2-8112-301F17CA6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65997-C8B1-446F-AB86-7EFD3D4CB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978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206A74E-7B34-4C64-A855-1CDD3490B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7186012-80C2-4EFE-9FE8-A5BE3644B1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775BE143-EF39-4ED1-A886-569CBA9A20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ACB9F3F3-8BED-4785-B706-18888751B9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23AAD6F0-5B3E-4017-8945-3EF222BCA8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64C728A5-0784-4346-9F03-7885AFBDF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7F89C-51BB-42CE-9760-94CBAB6A1AA5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741C6C9B-2254-469D-B2B4-CAD157874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84D39812-13E7-4A78-A124-28CECF64A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65997-C8B1-446F-AB86-7EFD3D4CB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544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361E683-6DE6-4CD0-92F1-DD7DE72CF4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6E280573-EBE5-4B3C-B703-F8272FDA14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7F89C-51BB-42CE-9760-94CBAB6A1AA5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28990BC8-7984-411A-A7D2-4D53D1D54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E1D8B90F-8AAD-4E8D-9836-216A5AE71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65997-C8B1-446F-AB86-7EFD3D4CB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914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A61DC121-E632-4A7C-B5A9-F62B3582D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7F89C-51BB-42CE-9760-94CBAB6A1AA5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03D58C5A-DA95-4564-89CC-E040291E8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F76C86B4-94F2-4A70-AA37-9E2533006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65997-C8B1-446F-AB86-7EFD3D4CB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912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7AF0F40-5D94-4FBA-A2BA-131D3305E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BA1E7FD-69CB-4D0C-A933-69E5E59D47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137D0AD3-9CCD-44FB-9E1B-C84D7A8ECB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98C68979-6A91-4A80-92F2-253C0D941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7F89C-51BB-42CE-9760-94CBAB6A1AA5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7181FCA-3073-4DB4-8E26-45BB015AF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AD26DCB3-CE22-4267-AE38-B7684E276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65997-C8B1-446F-AB86-7EFD3D4CB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200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632E6F0-16BA-41A3-A984-480E9986A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6BB85BC6-A60C-4FEA-8994-66A9F85A71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2A184060-46BE-4BDE-B20E-EA5573A7B4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035403F-3B0F-44B2-827E-9F8E03422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7F89C-51BB-42CE-9760-94CBAB6A1AA5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BF39330-CE29-4239-9E1B-367F1A447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152F000-00B3-4BFD-86BB-0E56E8B55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65997-C8B1-446F-AB86-7EFD3D4CB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922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3691B35A-3782-4B25-9A05-20BD24531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C8B235C-D8CF-4F55-BCD5-A2404D07F6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23C708E-33BD-4B90-916B-6A50BA9E1B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07F89C-51BB-42CE-9760-94CBAB6A1AA5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E666020-471C-4C21-836E-F7068976E8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3AEDA68-05B4-4181-ADAB-671B92DE96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C65997-C8B1-446F-AB86-7EFD3D4CB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868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55878"/>
            <a:fld id="{C29C64D2-274B-45A3-8200-54197C530B4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55878"/>
              <a:t>2021/10/1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55878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55878"/>
            <a:fld id="{38DEB520-2D59-4F6B-9AE7-E477211A888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55878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354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ctr" defTabSz="855878" rtl="0" eaLnBrk="1" latinLnBrk="0" hangingPunct="1">
        <a:spcBef>
          <a:spcPct val="0"/>
        </a:spcBef>
        <a:buNone/>
        <a:defRPr sz="40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954" indent="-320954" algn="l" defTabSz="855878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95401" indent="-267462" algn="l" defTabSz="855878" rtl="0" eaLnBrk="1" latinLnBrk="0" hangingPunct="1">
        <a:spcBef>
          <a:spcPct val="20000"/>
        </a:spcBef>
        <a:buFont typeface="Arial" pitchFamily="34" charset="0"/>
        <a:buChar char="–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069848" indent="-213970" algn="l" defTabSz="855878" rtl="0" eaLnBrk="1" latinLnBrk="0" hangingPunct="1">
        <a:spcBef>
          <a:spcPct val="20000"/>
        </a:spcBef>
        <a:buFont typeface="Arial" pitchFamily="34" charset="0"/>
        <a:buChar char="•"/>
        <a:defRPr sz="2280" kern="1200">
          <a:solidFill>
            <a:schemeClr val="tx1"/>
          </a:solidFill>
          <a:latin typeface="+mn-lt"/>
          <a:ea typeface="+mn-ea"/>
          <a:cs typeface="+mn-cs"/>
        </a:defRPr>
      </a:lvl3pPr>
      <a:lvl4pPr marL="1497787" indent="-213970" algn="l" defTabSz="855878" rtl="0" eaLnBrk="1" latinLnBrk="0" hangingPunct="1">
        <a:spcBef>
          <a:spcPct val="20000"/>
        </a:spcBef>
        <a:buFont typeface="Arial" pitchFamily="34" charset="0"/>
        <a:buChar char="–"/>
        <a:defRPr sz="1920" kern="1200">
          <a:solidFill>
            <a:schemeClr val="tx1"/>
          </a:solidFill>
          <a:latin typeface="+mn-lt"/>
          <a:ea typeface="+mn-ea"/>
          <a:cs typeface="+mn-cs"/>
        </a:defRPr>
      </a:lvl4pPr>
      <a:lvl5pPr marL="1925726" indent="-213970" algn="l" defTabSz="855878" rtl="0" eaLnBrk="1" latinLnBrk="0" hangingPunct="1">
        <a:spcBef>
          <a:spcPct val="20000"/>
        </a:spcBef>
        <a:buFont typeface="Arial" pitchFamily="34" charset="0"/>
        <a:buChar char="»"/>
        <a:defRPr sz="1920" kern="1200">
          <a:solidFill>
            <a:schemeClr val="tx1"/>
          </a:solidFill>
          <a:latin typeface="+mn-lt"/>
          <a:ea typeface="+mn-ea"/>
          <a:cs typeface="+mn-cs"/>
        </a:defRPr>
      </a:lvl5pPr>
      <a:lvl6pPr marL="2353666" indent="-213970" algn="l" defTabSz="855878" rtl="0" eaLnBrk="1" latinLnBrk="0" hangingPunct="1">
        <a:spcBef>
          <a:spcPct val="20000"/>
        </a:spcBef>
        <a:buFont typeface="Arial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2781605" indent="-213970" algn="l" defTabSz="855878" rtl="0" eaLnBrk="1" latinLnBrk="0" hangingPunct="1">
        <a:spcBef>
          <a:spcPct val="20000"/>
        </a:spcBef>
        <a:buFont typeface="Arial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209544" indent="-213970" algn="l" defTabSz="855878" rtl="0" eaLnBrk="1" latinLnBrk="0" hangingPunct="1">
        <a:spcBef>
          <a:spcPct val="20000"/>
        </a:spcBef>
        <a:buFont typeface="Arial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3637483" indent="-213970" algn="l" defTabSz="855878" rtl="0" eaLnBrk="1" latinLnBrk="0" hangingPunct="1">
        <a:spcBef>
          <a:spcPct val="20000"/>
        </a:spcBef>
        <a:buFont typeface="Arial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5878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1pPr>
      <a:lvl2pPr marL="427939" algn="l" defTabSz="855878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2pPr>
      <a:lvl3pPr marL="855878" algn="l" defTabSz="855878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3pPr>
      <a:lvl4pPr marL="1283818" algn="l" defTabSz="855878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4pPr>
      <a:lvl5pPr marL="1711757" algn="l" defTabSz="855878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5pPr>
      <a:lvl6pPr marL="2139696" algn="l" defTabSz="855878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6pPr>
      <a:lvl7pPr marL="2567635" algn="l" defTabSz="855878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7pPr>
      <a:lvl8pPr marL="2995574" algn="l" defTabSz="855878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8pPr>
      <a:lvl9pPr marL="3423514" algn="l" defTabSz="855878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09"/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10/1/2021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0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09"/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532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8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243" y="342900"/>
            <a:ext cx="9875519" cy="6172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333" l="0" r="96889">
                        <a14:foregroundMark x1="32000" y1="68000" x2="32000" y2="68000"/>
                        <a14:foregroundMark x1="47111" y1="69778" x2="47111" y2="69778"/>
                        <a14:foregroundMark x1="34667" y1="60889" x2="28000" y2="72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242" y="642064"/>
            <a:ext cx="1001080" cy="100108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271233" y="546387"/>
            <a:ext cx="5154210" cy="49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55878"/>
            <a:r>
              <a:rPr lang="en-US" sz="2592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Đoàn Kết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77252" y="2259325"/>
            <a:ext cx="10805148" cy="1695157"/>
          </a:xfrm>
          <a:prstGeom prst="rect">
            <a:avLst/>
          </a:prstGeom>
          <a:noFill/>
        </p:spPr>
        <p:txBody>
          <a:bodyPr wrap="square" lIns="98755" tIns="49378" rIns="98755" bIns="49378">
            <a:spAutoFit/>
          </a:bodyPr>
          <a:lstStyle/>
          <a:p>
            <a:pPr algn="ctr" defTabSz="855878"/>
            <a:r>
              <a:rPr lang="en-US" sz="3456" b="1" i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QUÝ THẦY CÔ</a:t>
            </a:r>
          </a:p>
          <a:p>
            <a:pPr algn="ctr" defTabSz="855878"/>
            <a:r>
              <a:rPr lang="en-US" sz="3456" b="1" i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CÙNG CÁC EM HỌC SINH</a:t>
            </a:r>
          </a:p>
          <a:p>
            <a:pPr algn="ctr" defTabSz="855878"/>
            <a:r>
              <a:rPr lang="en-US" sz="3456" b="1" i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ĐẾN VỚI TIẾT HỌC VẦN</a:t>
            </a:r>
          </a:p>
        </p:txBody>
      </p:sp>
    </p:spTree>
    <p:extLst>
      <p:ext uri="{BB962C8B-B14F-4D97-AF65-F5344CB8AC3E}">
        <p14:creationId xmlns:p14="http://schemas.microsoft.com/office/powerpoint/2010/main" val="9012873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81"/>
          <a:stretch/>
        </p:blipFill>
        <p:spPr>
          <a:xfrm>
            <a:off x="1524001" y="228600"/>
            <a:ext cx="9143999" cy="6400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24200" y="2592050"/>
            <a:ext cx="5562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09"/>
            <a:r>
              <a:rPr lang="en-US" sz="8800" b="1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Dặn dò</a:t>
            </a:r>
          </a:p>
        </p:txBody>
      </p:sp>
    </p:spTree>
    <p:extLst>
      <p:ext uri="{BB962C8B-B14F-4D97-AF65-F5344CB8AC3E}">
        <p14:creationId xmlns:p14="http://schemas.microsoft.com/office/powerpoint/2010/main" val="486061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资源 7343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5007" y="3478530"/>
            <a:ext cx="783431" cy="635000"/>
          </a:xfrm>
          <a:prstGeom prst="rect">
            <a:avLst/>
          </a:prstGeom>
        </p:spPr>
      </p:pic>
      <p:pic>
        <p:nvPicPr>
          <p:cNvPr id="5" name="图片 4" descr="资源 1343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7906" y="276227"/>
            <a:ext cx="2552700" cy="1571625"/>
          </a:xfrm>
          <a:prstGeom prst="rect">
            <a:avLst/>
          </a:prstGeom>
        </p:spPr>
      </p:pic>
      <p:pic>
        <p:nvPicPr>
          <p:cNvPr id="6" name="图片 5" descr="资源 2343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37386" y="2658111"/>
            <a:ext cx="1985963" cy="1933575"/>
          </a:xfrm>
          <a:prstGeom prst="rect">
            <a:avLst/>
          </a:prstGeom>
        </p:spPr>
      </p:pic>
      <p:pic>
        <p:nvPicPr>
          <p:cNvPr id="7" name="图片 6" descr="资源 33430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04886" y="569597"/>
            <a:ext cx="1559719" cy="1870075"/>
          </a:xfrm>
          <a:prstGeom prst="rect">
            <a:avLst/>
          </a:prstGeom>
        </p:spPr>
      </p:pic>
      <p:pic>
        <p:nvPicPr>
          <p:cNvPr id="9" name="图片 8" descr="资源 5343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33675" y="3940177"/>
            <a:ext cx="7025640" cy="2684145"/>
          </a:xfrm>
          <a:prstGeom prst="rect">
            <a:avLst/>
          </a:prstGeom>
        </p:spPr>
      </p:pic>
      <p:pic>
        <p:nvPicPr>
          <p:cNvPr id="10" name="图片 9" descr="资源 63430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04474" y="6208397"/>
            <a:ext cx="9182576" cy="71056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105212" y="1718608"/>
            <a:ext cx="473398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09"/>
            <a:r>
              <a:rPr lang="en-US" altLang="zh-CN" sz="6000" b="1">
                <a:solidFill>
                  <a:srgbClr val="92A028"/>
                </a:solidFill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Tạm biệt và </a:t>
            </a:r>
          </a:p>
          <a:p>
            <a:pPr algn="ctr" defTabSz="914309"/>
            <a:r>
              <a:rPr lang="en-US" altLang="zh-CN" sz="6000" b="1">
                <a:solidFill>
                  <a:srgbClr val="92A028"/>
                </a:solidFill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hẹn gặp lại</a:t>
            </a:r>
            <a:r>
              <a:rPr lang="en-US" altLang="zh-CN" sz="6000" b="1" dirty="0">
                <a:solidFill>
                  <a:srgbClr val="92A028"/>
                </a:solidFill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!</a:t>
            </a:r>
            <a:endParaRPr lang="en-US" altLang="zh-CN" sz="6000" b="1">
              <a:solidFill>
                <a:srgbClr val="92A028"/>
              </a:solidFill>
              <a:latin typeface="HP001 4 hàng" pitchFamily="34" charset="0"/>
              <a:ea typeface="宋体" panose="02010600030101010101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39082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477" y="1361316"/>
            <a:ext cx="5058634" cy="505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00325" flipH="1">
            <a:off x="4673180" y="911900"/>
            <a:ext cx="5165360" cy="4644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Shape 233"/>
          <p:cNvSpPr>
            <a:spLocks noChangeArrowheads="1"/>
          </p:cNvSpPr>
          <p:nvPr/>
        </p:nvSpPr>
        <p:spPr bwMode="auto">
          <a:xfrm>
            <a:off x="5306670" y="2264654"/>
            <a:ext cx="4526280" cy="1504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20574" tIns="20574" rIns="20574" bIns="20574" anchor="ctr">
            <a:spAutoFit/>
          </a:bodyPr>
          <a:lstStyle>
            <a:lvl1pPr defTabSz="412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12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12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12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12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12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12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12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12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495300">
              <a:lnSpc>
                <a:spcPct val="150000"/>
              </a:lnSpc>
            </a:pPr>
            <a:r>
              <a:rPr lang="en-US" altLang="en-US" sz="7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仓耳玄三M W05"/>
                <a:cs typeface="Times New Roman" panose="02020603050405020304" pitchFamily="18" charset="0"/>
                <a:sym typeface="Lato Regular"/>
              </a:rPr>
              <a:t>Ôn</a:t>
            </a:r>
            <a:r>
              <a:rPr lang="en-US" altLang="en-US" sz="7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仓耳玄三M W05"/>
                <a:cs typeface="Times New Roman" panose="02020603050405020304" pitchFamily="18" charset="0"/>
                <a:sym typeface="Lato Regular"/>
              </a:rPr>
              <a:t> </a:t>
            </a:r>
            <a:r>
              <a:rPr lang="en-US" altLang="en-US" sz="7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仓耳玄三M W05"/>
                <a:cs typeface="Times New Roman" panose="02020603050405020304" pitchFamily="18" charset="0"/>
                <a:sym typeface="Lato Regular"/>
              </a:rPr>
              <a:t>bài</a:t>
            </a:r>
            <a:r>
              <a:rPr lang="en-US" altLang="en-US" sz="7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仓耳玄三M W05"/>
                <a:cs typeface="Times New Roman" panose="02020603050405020304" pitchFamily="18" charset="0"/>
                <a:sym typeface="Lato Regular"/>
              </a:rPr>
              <a:t> </a:t>
            </a:r>
            <a:r>
              <a:rPr lang="en-US" altLang="en-US" sz="7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仓耳玄三M W05"/>
                <a:cs typeface="Times New Roman" panose="02020603050405020304" pitchFamily="18" charset="0"/>
                <a:sym typeface="Lato Regular"/>
              </a:rPr>
              <a:t>cũ</a:t>
            </a:r>
            <a:endParaRPr lang="en-US" altLang="en-US" sz="7200" b="1" dirty="0">
              <a:solidFill>
                <a:srgbClr val="FF0000"/>
              </a:solidFill>
              <a:latin typeface="Times New Roman" panose="02020603050405020304" pitchFamily="18" charset="0"/>
              <a:ea typeface="仓耳玄三M W05"/>
              <a:cs typeface="Times New Roman" panose="02020603050405020304" pitchFamily="18" charset="0"/>
              <a:sym typeface="Lato Regular"/>
            </a:endParaRPr>
          </a:p>
        </p:txBody>
      </p:sp>
      <p:grpSp>
        <p:nvGrpSpPr>
          <p:cNvPr id="6" name="Group 1261"/>
          <p:cNvGrpSpPr>
            <a:grpSpLocks/>
          </p:cNvGrpSpPr>
          <p:nvPr/>
        </p:nvGrpSpPr>
        <p:grpSpPr bwMode="auto">
          <a:xfrm>
            <a:off x="5973842" y="1902669"/>
            <a:ext cx="378048" cy="342042"/>
            <a:chOff x="0" y="0"/>
            <a:chExt cx="935237" cy="845748"/>
          </a:xfrm>
        </p:grpSpPr>
        <p:sp>
          <p:nvSpPr>
            <p:cNvPr id="7" name="Shape 1259">
              <a:extLst/>
            </p:cNvPr>
            <p:cNvSpPr/>
            <p:nvPr/>
          </p:nvSpPr>
          <p:spPr>
            <a:xfrm>
              <a:off x="0" y="0"/>
              <a:ext cx="935237" cy="8457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987" y="21600"/>
                  </a:moveTo>
                  <a:lnTo>
                    <a:pt x="1467" y="11753"/>
                  </a:lnTo>
                  <a:cubicBezTo>
                    <a:pt x="531" y="10505"/>
                    <a:pt x="0" y="8841"/>
                    <a:pt x="0" y="7108"/>
                  </a:cubicBezTo>
                  <a:cubicBezTo>
                    <a:pt x="0" y="3224"/>
                    <a:pt x="2903" y="0"/>
                    <a:pt x="6399" y="0"/>
                  </a:cubicBezTo>
                  <a:cubicBezTo>
                    <a:pt x="8022" y="0"/>
                    <a:pt x="9645" y="659"/>
                    <a:pt x="10800" y="1942"/>
                  </a:cubicBezTo>
                  <a:cubicBezTo>
                    <a:pt x="11955" y="763"/>
                    <a:pt x="13578" y="0"/>
                    <a:pt x="15170" y="0"/>
                  </a:cubicBezTo>
                  <a:cubicBezTo>
                    <a:pt x="18697" y="0"/>
                    <a:pt x="21600" y="3224"/>
                    <a:pt x="21600" y="7108"/>
                  </a:cubicBezTo>
                  <a:cubicBezTo>
                    <a:pt x="21600" y="8772"/>
                    <a:pt x="21069" y="10436"/>
                    <a:pt x="20102" y="11753"/>
                  </a:cubicBezTo>
                  <a:lnTo>
                    <a:pt x="20039" y="11857"/>
                  </a:lnTo>
                  <a:lnTo>
                    <a:pt x="12610" y="19346"/>
                  </a:lnTo>
                  <a:lnTo>
                    <a:pt x="11736" y="18202"/>
                  </a:lnTo>
                  <a:lnTo>
                    <a:pt x="19103" y="10783"/>
                  </a:lnTo>
                  <a:cubicBezTo>
                    <a:pt x="19852" y="9812"/>
                    <a:pt x="20258" y="8460"/>
                    <a:pt x="20258" y="7212"/>
                  </a:cubicBezTo>
                  <a:cubicBezTo>
                    <a:pt x="20258" y="4126"/>
                    <a:pt x="17948" y="1560"/>
                    <a:pt x="15170" y="1560"/>
                  </a:cubicBezTo>
                  <a:cubicBezTo>
                    <a:pt x="13703" y="1560"/>
                    <a:pt x="12267" y="2323"/>
                    <a:pt x="11331" y="3536"/>
                  </a:cubicBezTo>
                  <a:lnTo>
                    <a:pt x="10800" y="4195"/>
                  </a:lnTo>
                  <a:lnTo>
                    <a:pt x="10269" y="3536"/>
                  </a:lnTo>
                  <a:cubicBezTo>
                    <a:pt x="9302" y="2254"/>
                    <a:pt x="7897" y="1560"/>
                    <a:pt x="6399" y="1560"/>
                  </a:cubicBezTo>
                  <a:cubicBezTo>
                    <a:pt x="3652" y="1560"/>
                    <a:pt x="1342" y="4126"/>
                    <a:pt x="1342" y="7212"/>
                  </a:cubicBezTo>
                  <a:cubicBezTo>
                    <a:pt x="1342" y="8460"/>
                    <a:pt x="1748" y="9812"/>
                    <a:pt x="2497" y="10783"/>
                  </a:cubicBezTo>
                  <a:lnTo>
                    <a:pt x="11955" y="20456"/>
                  </a:lnTo>
                  <a:lnTo>
                    <a:pt x="10987" y="21600"/>
                  </a:lnTo>
                </a:path>
              </a:pathLst>
            </a:custGeom>
            <a:solidFill>
              <a:srgbClr val="555556"/>
            </a:solidFill>
            <a:ln w="12700" cap="flat">
              <a:noFill/>
              <a:miter lim="400000"/>
            </a:ln>
            <a:effectLst/>
          </p:spPr>
          <p:txBody>
            <a:bodyPr lIns="18517" tIns="18517" rIns="18517" bIns="18517" anchor="ctr"/>
            <a:lstStyle/>
            <a:p>
              <a:pPr defTabSz="185166">
                <a:lnSpc>
                  <a:spcPct val="93000"/>
                </a:lnSpc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73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Shape 1260">
              <a:extLst/>
            </p:cNvPr>
            <p:cNvSpPr/>
            <p:nvPr/>
          </p:nvSpPr>
          <p:spPr>
            <a:xfrm>
              <a:off x="114519" y="120821"/>
              <a:ext cx="617129" cy="5341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485" y="21600"/>
                  </a:moveTo>
                  <a:lnTo>
                    <a:pt x="1134" y="10527"/>
                  </a:lnTo>
                  <a:cubicBezTo>
                    <a:pt x="425" y="9327"/>
                    <a:pt x="0" y="7909"/>
                    <a:pt x="0" y="6491"/>
                  </a:cubicBezTo>
                  <a:cubicBezTo>
                    <a:pt x="0" y="2945"/>
                    <a:pt x="2552" y="0"/>
                    <a:pt x="5625" y="0"/>
                  </a:cubicBezTo>
                  <a:lnTo>
                    <a:pt x="5625" y="2400"/>
                  </a:lnTo>
                  <a:cubicBezTo>
                    <a:pt x="3687" y="2400"/>
                    <a:pt x="2080" y="4255"/>
                    <a:pt x="2080" y="6491"/>
                  </a:cubicBezTo>
                  <a:cubicBezTo>
                    <a:pt x="2080" y="7364"/>
                    <a:pt x="2269" y="8291"/>
                    <a:pt x="2789" y="9000"/>
                  </a:cubicBezTo>
                  <a:lnTo>
                    <a:pt x="12903" y="19855"/>
                  </a:lnTo>
                  <a:lnTo>
                    <a:pt x="11485" y="21600"/>
                  </a:lnTo>
                  <a:close/>
                  <a:moveTo>
                    <a:pt x="15739" y="4855"/>
                  </a:moveTo>
                  <a:lnTo>
                    <a:pt x="13896" y="3655"/>
                  </a:lnTo>
                  <a:cubicBezTo>
                    <a:pt x="14652" y="2127"/>
                    <a:pt x="15881" y="1091"/>
                    <a:pt x="17299" y="600"/>
                  </a:cubicBezTo>
                  <a:cubicBezTo>
                    <a:pt x="18717" y="164"/>
                    <a:pt x="20277" y="382"/>
                    <a:pt x="21600" y="1200"/>
                  </a:cubicBezTo>
                  <a:lnTo>
                    <a:pt x="20560" y="3327"/>
                  </a:lnTo>
                  <a:cubicBezTo>
                    <a:pt x="19757" y="2836"/>
                    <a:pt x="18717" y="2618"/>
                    <a:pt x="17819" y="2945"/>
                  </a:cubicBezTo>
                  <a:cubicBezTo>
                    <a:pt x="16968" y="3218"/>
                    <a:pt x="16259" y="3927"/>
                    <a:pt x="15739" y="4855"/>
                  </a:cubicBezTo>
                  <a:close/>
                </a:path>
              </a:pathLst>
            </a:custGeom>
            <a:solidFill>
              <a:srgbClr val="555556"/>
            </a:solidFill>
            <a:ln w="12700" cap="flat">
              <a:noFill/>
              <a:miter lim="400000"/>
            </a:ln>
            <a:effectLst/>
          </p:spPr>
          <p:txBody>
            <a:bodyPr lIns="18517" tIns="18517" rIns="18517" bIns="18517" anchor="ctr"/>
            <a:lstStyle/>
            <a:p>
              <a:pPr defTabSz="185166">
                <a:lnSpc>
                  <a:spcPct val="93000"/>
                </a:lnSpc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73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" name="Group 1261"/>
          <p:cNvGrpSpPr>
            <a:grpSpLocks/>
          </p:cNvGrpSpPr>
          <p:nvPr/>
        </p:nvGrpSpPr>
        <p:grpSpPr bwMode="auto">
          <a:xfrm>
            <a:off x="7713633" y="4149092"/>
            <a:ext cx="379334" cy="342042"/>
            <a:chOff x="0" y="0"/>
            <a:chExt cx="935237" cy="845748"/>
          </a:xfrm>
        </p:grpSpPr>
        <p:sp>
          <p:nvSpPr>
            <p:cNvPr id="10" name="Shape 1259">
              <a:extLst/>
            </p:cNvPr>
            <p:cNvSpPr/>
            <p:nvPr/>
          </p:nvSpPr>
          <p:spPr>
            <a:xfrm>
              <a:off x="0" y="0"/>
              <a:ext cx="935237" cy="8457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987" y="21600"/>
                  </a:moveTo>
                  <a:lnTo>
                    <a:pt x="1467" y="11753"/>
                  </a:lnTo>
                  <a:cubicBezTo>
                    <a:pt x="531" y="10505"/>
                    <a:pt x="0" y="8841"/>
                    <a:pt x="0" y="7108"/>
                  </a:cubicBezTo>
                  <a:cubicBezTo>
                    <a:pt x="0" y="3224"/>
                    <a:pt x="2903" y="0"/>
                    <a:pt x="6399" y="0"/>
                  </a:cubicBezTo>
                  <a:cubicBezTo>
                    <a:pt x="8022" y="0"/>
                    <a:pt x="9645" y="659"/>
                    <a:pt x="10800" y="1942"/>
                  </a:cubicBezTo>
                  <a:cubicBezTo>
                    <a:pt x="11955" y="763"/>
                    <a:pt x="13578" y="0"/>
                    <a:pt x="15170" y="0"/>
                  </a:cubicBezTo>
                  <a:cubicBezTo>
                    <a:pt x="18697" y="0"/>
                    <a:pt x="21600" y="3224"/>
                    <a:pt x="21600" y="7108"/>
                  </a:cubicBezTo>
                  <a:cubicBezTo>
                    <a:pt x="21600" y="8772"/>
                    <a:pt x="21069" y="10436"/>
                    <a:pt x="20102" y="11753"/>
                  </a:cubicBezTo>
                  <a:lnTo>
                    <a:pt x="20039" y="11857"/>
                  </a:lnTo>
                  <a:lnTo>
                    <a:pt x="12610" y="19346"/>
                  </a:lnTo>
                  <a:lnTo>
                    <a:pt x="11736" y="18202"/>
                  </a:lnTo>
                  <a:lnTo>
                    <a:pt x="19103" y="10783"/>
                  </a:lnTo>
                  <a:cubicBezTo>
                    <a:pt x="19852" y="9812"/>
                    <a:pt x="20258" y="8460"/>
                    <a:pt x="20258" y="7212"/>
                  </a:cubicBezTo>
                  <a:cubicBezTo>
                    <a:pt x="20258" y="4126"/>
                    <a:pt x="17948" y="1560"/>
                    <a:pt x="15170" y="1560"/>
                  </a:cubicBezTo>
                  <a:cubicBezTo>
                    <a:pt x="13703" y="1560"/>
                    <a:pt x="12267" y="2323"/>
                    <a:pt x="11331" y="3536"/>
                  </a:cubicBezTo>
                  <a:lnTo>
                    <a:pt x="10800" y="4195"/>
                  </a:lnTo>
                  <a:lnTo>
                    <a:pt x="10269" y="3536"/>
                  </a:lnTo>
                  <a:cubicBezTo>
                    <a:pt x="9302" y="2254"/>
                    <a:pt x="7897" y="1560"/>
                    <a:pt x="6399" y="1560"/>
                  </a:cubicBezTo>
                  <a:cubicBezTo>
                    <a:pt x="3652" y="1560"/>
                    <a:pt x="1342" y="4126"/>
                    <a:pt x="1342" y="7212"/>
                  </a:cubicBezTo>
                  <a:cubicBezTo>
                    <a:pt x="1342" y="8460"/>
                    <a:pt x="1748" y="9812"/>
                    <a:pt x="2497" y="10783"/>
                  </a:cubicBezTo>
                  <a:lnTo>
                    <a:pt x="11955" y="20456"/>
                  </a:lnTo>
                  <a:lnTo>
                    <a:pt x="10987" y="21600"/>
                  </a:lnTo>
                </a:path>
              </a:pathLst>
            </a:custGeom>
            <a:solidFill>
              <a:srgbClr val="555556"/>
            </a:solidFill>
            <a:ln w="12700" cap="flat">
              <a:noFill/>
              <a:miter lim="400000"/>
            </a:ln>
            <a:effectLst/>
          </p:spPr>
          <p:txBody>
            <a:bodyPr lIns="18517" tIns="18517" rIns="18517" bIns="18517" anchor="ctr"/>
            <a:lstStyle/>
            <a:p>
              <a:pPr defTabSz="185166">
                <a:lnSpc>
                  <a:spcPct val="93000"/>
                </a:lnSpc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73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Shape 1260">
              <a:extLst/>
            </p:cNvPr>
            <p:cNvSpPr/>
            <p:nvPr/>
          </p:nvSpPr>
          <p:spPr>
            <a:xfrm>
              <a:off x="114130" y="120821"/>
              <a:ext cx="618208" cy="5341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485" y="21600"/>
                  </a:moveTo>
                  <a:lnTo>
                    <a:pt x="1134" y="10527"/>
                  </a:lnTo>
                  <a:cubicBezTo>
                    <a:pt x="425" y="9327"/>
                    <a:pt x="0" y="7909"/>
                    <a:pt x="0" y="6491"/>
                  </a:cubicBezTo>
                  <a:cubicBezTo>
                    <a:pt x="0" y="2945"/>
                    <a:pt x="2552" y="0"/>
                    <a:pt x="5625" y="0"/>
                  </a:cubicBezTo>
                  <a:lnTo>
                    <a:pt x="5625" y="2400"/>
                  </a:lnTo>
                  <a:cubicBezTo>
                    <a:pt x="3687" y="2400"/>
                    <a:pt x="2080" y="4255"/>
                    <a:pt x="2080" y="6491"/>
                  </a:cubicBezTo>
                  <a:cubicBezTo>
                    <a:pt x="2080" y="7364"/>
                    <a:pt x="2269" y="8291"/>
                    <a:pt x="2789" y="9000"/>
                  </a:cubicBezTo>
                  <a:lnTo>
                    <a:pt x="12903" y="19855"/>
                  </a:lnTo>
                  <a:lnTo>
                    <a:pt x="11485" y="21600"/>
                  </a:lnTo>
                  <a:close/>
                  <a:moveTo>
                    <a:pt x="15739" y="4855"/>
                  </a:moveTo>
                  <a:lnTo>
                    <a:pt x="13896" y="3655"/>
                  </a:lnTo>
                  <a:cubicBezTo>
                    <a:pt x="14652" y="2127"/>
                    <a:pt x="15881" y="1091"/>
                    <a:pt x="17299" y="600"/>
                  </a:cubicBezTo>
                  <a:cubicBezTo>
                    <a:pt x="18717" y="164"/>
                    <a:pt x="20277" y="382"/>
                    <a:pt x="21600" y="1200"/>
                  </a:cubicBezTo>
                  <a:lnTo>
                    <a:pt x="20560" y="3327"/>
                  </a:lnTo>
                  <a:cubicBezTo>
                    <a:pt x="19757" y="2836"/>
                    <a:pt x="18717" y="2618"/>
                    <a:pt x="17819" y="2945"/>
                  </a:cubicBezTo>
                  <a:cubicBezTo>
                    <a:pt x="16968" y="3218"/>
                    <a:pt x="16259" y="3927"/>
                    <a:pt x="15739" y="4855"/>
                  </a:cubicBezTo>
                  <a:close/>
                </a:path>
              </a:pathLst>
            </a:custGeom>
            <a:solidFill>
              <a:srgbClr val="555556"/>
            </a:solidFill>
            <a:ln w="12700" cap="flat">
              <a:noFill/>
              <a:miter lim="400000"/>
            </a:ln>
            <a:effectLst/>
          </p:spPr>
          <p:txBody>
            <a:bodyPr lIns="18517" tIns="18517" rIns="18517" bIns="18517" anchor="ctr"/>
            <a:lstStyle/>
            <a:p>
              <a:pPr defTabSz="185166">
                <a:lnSpc>
                  <a:spcPct val="93000"/>
                </a:lnSpc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73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55496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2718" y="1086837"/>
            <a:ext cx="3484526" cy="1493308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05504" tIns="52752" rIns="105504" bIns="52752" rtlCol="0" anchor="ctr"/>
          <a:lstStyle/>
          <a:p>
            <a:pPr algn="ctr"/>
            <a:r>
              <a:rPr lang="en-US" sz="693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đĩa</a:t>
            </a:r>
            <a:r>
              <a:rPr lang="en-US" sz="693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93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endParaRPr lang="en-US" sz="693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81718" y="1048329"/>
            <a:ext cx="3484526" cy="1493308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05504" tIns="52752" rIns="105504" bIns="52752" rtlCol="0" anchor="ctr"/>
          <a:lstStyle/>
          <a:p>
            <a:pPr algn="ctr"/>
            <a:r>
              <a:rPr lang="en-US" sz="693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693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ìa</a:t>
            </a:r>
            <a:r>
              <a:rPr lang="en-US" sz="693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93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vở</a:t>
            </a:r>
            <a:endParaRPr lang="en-US" sz="693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429726" y="3691636"/>
            <a:ext cx="7388509" cy="1493308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05504" tIns="52752" rIns="105504" bIns="52752" rtlCol="0" anchor="ctr"/>
          <a:lstStyle/>
          <a:p>
            <a:pPr algn="ctr"/>
            <a:r>
              <a:rPr lang="en-US" sz="693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693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ô</a:t>
            </a:r>
            <a:r>
              <a:rPr lang="en-US" sz="693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93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693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93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693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93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693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93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lô</a:t>
            </a:r>
            <a:endParaRPr lang="en-US" sz="693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320718" y="1018420"/>
            <a:ext cx="3484526" cy="1493308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05504" tIns="52752" rIns="105504" bIns="52752" rtlCol="0" anchor="ctr"/>
          <a:lstStyle/>
          <a:p>
            <a:pPr algn="ctr"/>
            <a:r>
              <a:rPr lang="en-US" sz="693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bí</a:t>
            </a:r>
            <a:r>
              <a:rPr lang="en-US" sz="693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93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endParaRPr lang="en-US" sz="693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1707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3BCEFC22-7F42-4F15-9C18-4EAEE38E00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833" t="27778" r="25000" b="17407"/>
          <a:stretch/>
        </p:blipFill>
        <p:spPr>
          <a:xfrm>
            <a:off x="2923356" y="-27705"/>
            <a:ext cx="5846572" cy="3666494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2BDC4863-1D2F-4B4D-97F5-3B58E5EFA29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999" t="39862" r="26200" b="14445"/>
          <a:stretch/>
        </p:blipFill>
        <p:spPr>
          <a:xfrm>
            <a:off x="2715515" y="3404989"/>
            <a:ext cx="6262254" cy="329828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668982" y="110840"/>
            <a:ext cx="2355273" cy="36021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793677" y="1445"/>
            <a:ext cx="21613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Bi,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li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89617" y="2286004"/>
            <a:ext cx="2410643" cy="92183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186602" y="2286004"/>
            <a:ext cx="26323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Li, bi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bô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Bi, Bi.</a:t>
            </a:r>
            <a:endParaRPr lang="en-US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289966" y="3277118"/>
            <a:ext cx="1884164" cy="5051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373095" y="3297028"/>
            <a:ext cx="18010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ạ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2687801" y="5408386"/>
            <a:ext cx="3186531" cy="5051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687801" y="5390342"/>
            <a:ext cx="3325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ạ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lia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lịa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ho.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830349" y="6242463"/>
            <a:ext cx="1884164" cy="46081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99624" y="6211049"/>
            <a:ext cx="18010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Bi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dỗ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="" xmlns:a16="http://schemas.microsoft.com/office/drawing/2014/main" id="{BEE1DF47-1FFD-4C84-9F9E-82514A25E6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6" name="TextBox 2">
            <a:extLst>
              <a:ext uri="{FF2B5EF4-FFF2-40B4-BE49-F238E27FC236}">
                <a16:creationId xmlns="" xmlns:a16="http://schemas.microsoft.com/office/drawing/2014/main" id="{8859921E-DFD2-4E9D-A651-F094749838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4091" y="1343891"/>
            <a:ext cx="68580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7200" b="1" dirty="0" err="1" smtClean="0">
                <a:solidFill>
                  <a:srgbClr val="FF0000"/>
                </a:solidFill>
                <a:cs typeface="Times New Roman" pitchFamily="18" charset="0"/>
              </a:rPr>
              <a:t>Bài</a:t>
            </a:r>
            <a:r>
              <a:rPr lang="en-US" altLang="en-US" sz="7200" b="1" dirty="0" smtClean="0">
                <a:solidFill>
                  <a:srgbClr val="FF0000"/>
                </a:solidFill>
                <a:cs typeface="Times New Roman" pitchFamily="18" charset="0"/>
              </a:rPr>
              <a:t> 15</a:t>
            </a:r>
            <a:endParaRPr lang="en-US" altLang="en-US" sz="7200" b="1" dirty="0">
              <a:solidFill>
                <a:srgbClr val="FF0000"/>
              </a:solidFill>
              <a:cs typeface="Times New Roman" pitchFamily="18" charset="0"/>
            </a:endParaRPr>
          </a:p>
          <a:p>
            <a:pPr algn="ctr" eaLnBrk="1" hangingPunct="1">
              <a:buFontTx/>
              <a:buNone/>
            </a:pPr>
            <a:r>
              <a:rPr lang="en-US" altLang="en-US" sz="8000" b="1" dirty="0" err="1" smtClean="0">
                <a:solidFill>
                  <a:srgbClr val="FF0000"/>
                </a:solidFill>
                <a:cs typeface="Times New Roman" pitchFamily="18" charset="0"/>
              </a:rPr>
              <a:t>Ôn</a:t>
            </a:r>
            <a:r>
              <a:rPr lang="en-US" altLang="en-US" sz="8000" b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altLang="en-US" sz="8000" b="1" dirty="0" err="1" smtClean="0">
                <a:solidFill>
                  <a:srgbClr val="FF0000"/>
                </a:solidFill>
                <a:cs typeface="Times New Roman" pitchFamily="18" charset="0"/>
              </a:rPr>
              <a:t>tập</a:t>
            </a:r>
            <a:r>
              <a:rPr lang="en-US" altLang="en-US" sz="8000" b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endParaRPr lang="en-US" altLang="en-US" sz="80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pic>
        <p:nvPicPr>
          <p:cNvPr id="3" name="Picture 2">
            <a:hlinkClick r:id="rId3" action="ppaction://hlinksldjump"/>
            <a:extLst>
              <a:ext uri="{FF2B5EF4-FFF2-40B4-BE49-F238E27FC236}">
                <a16:creationId xmlns="" xmlns:a16="http://schemas.microsoft.com/office/drawing/2014/main" id="{38987524-6F2A-4DCE-A4CE-DC511570830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708" y="5972835"/>
            <a:ext cx="961292" cy="9612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DMIN\Desktop\Doreamon cau ca\Hon dao.jpg">
            <a:extLst>
              <a:ext uri="{FF2B5EF4-FFF2-40B4-BE49-F238E27FC236}">
                <a16:creationId xmlns="" xmlns:a16="http://schemas.microsoft.com/office/drawing/2014/main" id="{5DAB8E3E-74E7-4E59-8248-7AA5E165FD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92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8" descr="Hình ảnh có liên quan">
            <a:extLst>
              <a:ext uri="{FF2B5EF4-FFF2-40B4-BE49-F238E27FC236}">
                <a16:creationId xmlns="" xmlns:a16="http://schemas.microsoft.com/office/drawing/2014/main" id="{37E2B812-3C79-421A-9808-C0531C7B04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75" t="18286" r="10294" b="16830"/>
          <a:stretch>
            <a:fillRect/>
          </a:stretch>
        </p:blipFill>
        <p:spPr bwMode="auto">
          <a:xfrm>
            <a:off x="0" y="808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340B6EE2-A045-42ED-AD29-D4467898642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667" t="20371" r="17500" b="26296"/>
          <a:stretch/>
        </p:blipFill>
        <p:spPr>
          <a:xfrm>
            <a:off x="789354" y="460594"/>
            <a:ext cx="10159999" cy="513588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3F09051F-8663-49BF-9844-86D95A5890F2}"/>
              </a:ext>
            </a:extLst>
          </p:cNvPr>
          <p:cNvSpPr/>
          <p:nvPr/>
        </p:nvSpPr>
        <p:spPr>
          <a:xfrm>
            <a:off x="3391821" y="2208809"/>
            <a:ext cx="974291" cy="70542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Century Gothic" pitchFamily="34" charset="0"/>
                <a:cs typeface="Levenim MT" pitchFamily="2" charset="-79"/>
              </a:rPr>
              <a:t>lo</a:t>
            </a:r>
            <a:endParaRPr lang="en-US" sz="3600" dirty="0">
              <a:solidFill>
                <a:schemeClr val="tx1"/>
              </a:solidFill>
              <a:latin typeface="Century Gothic" pitchFamily="34" charset="0"/>
              <a:cs typeface="Levenim MT" pitchFamily="2" charset="-79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7816A59A-ED32-4941-818A-2317F3B69F4D}"/>
              </a:ext>
            </a:extLst>
          </p:cNvPr>
          <p:cNvSpPr/>
          <p:nvPr/>
        </p:nvSpPr>
        <p:spPr>
          <a:xfrm>
            <a:off x="4399228" y="2208809"/>
            <a:ext cx="974291" cy="70542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Century Gothic" pitchFamily="34" charset="0"/>
                <a:cs typeface="Levenim MT" pitchFamily="2" charset="-79"/>
              </a:rPr>
              <a:t>lô</a:t>
            </a:r>
            <a:endParaRPr lang="en-US" sz="3600" dirty="0">
              <a:solidFill>
                <a:schemeClr val="tx1"/>
              </a:solidFill>
              <a:latin typeface="Century Gothic" pitchFamily="34" charset="0"/>
              <a:cs typeface="Levenim MT" pitchFamily="2" charset="-79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1CCAB9C8-BFE6-4FB2-A8C5-177DC005B4F6}"/>
              </a:ext>
            </a:extLst>
          </p:cNvPr>
          <p:cNvSpPr/>
          <p:nvPr/>
        </p:nvSpPr>
        <p:spPr>
          <a:xfrm>
            <a:off x="5490585" y="2208807"/>
            <a:ext cx="974291" cy="70542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Century Gothic" pitchFamily="34" charset="0"/>
                <a:cs typeface="Levenim MT" pitchFamily="2" charset="-79"/>
              </a:rPr>
              <a:t>lơ</a:t>
            </a:r>
            <a:endParaRPr lang="en-US" sz="3600" dirty="0">
              <a:solidFill>
                <a:schemeClr val="tx1"/>
              </a:solidFill>
              <a:latin typeface="Century Gothic" pitchFamily="34" charset="0"/>
              <a:cs typeface="Levenim MT" pitchFamily="2" charset="-79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50FEABE2-DE93-42C7-974D-90DC1A9EBB9F}"/>
              </a:ext>
            </a:extLst>
          </p:cNvPr>
          <p:cNvSpPr/>
          <p:nvPr/>
        </p:nvSpPr>
        <p:spPr>
          <a:xfrm>
            <a:off x="6525975" y="2248387"/>
            <a:ext cx="974291" cy="70542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Century Gothic" pitchFamily="34" charset="0"/>
                <a:cs typeface="Levenim MT" pitchFamily="2" charset="-79"/>
              </a:rPr>
              <a:t>le</a:t>
            </a:r>
            <a:endParaRPr lang="en-US" sz="3600" dirty="0">
              <a:solidFill>
                <a:schemeClr val="tx1"/>
              </a:solidFill>
              <a:latin typeface="Century Gothic" pitchFamily="34" charset="0"/>
              <a:cs typeface="Levenim MT" pitchFamily="2" charset="-79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C6608CDD-6608-4717-83FA-25201140DC0B}"/>
              </a:ext>
            </a:extLst>
          </p:cNvPr>
          <p:cNvSpPr/>
          <p:nvPr/>
        </p:nvSpPr>
        <p:spPr>
          <a:xfrm>
            <a:off x="7561365" y="2208809"/>
            <a:ext cx="974291" cy="70542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Century Gothic" pitchFamily="34" charset="0"/>
                <a:cs typeface="Levenim MT" pitchFamily="2" charset="-79"/>
              </a:rPr>
              <a:t>lê</a:t>
            </a:r>
            <a:endParaRPr lang="en-US" sz="3600" dirty="0">
              <a:solidFill>
                <a:schemeClr val="tx1"/>
              </a:solidFill>
              <a:latin typeface="Century Gothic" pitchFamily="34" charset="0"/>
              <a:cs typeface="Levenim MT" pitchFamily="2" charset="-79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4C2F7113-B121-4BC4-98B7-2617436966D2}"/>
              </a:ext>
            </a:extLst>
          </p:cNvPr>
          <p:cNvSpPr/>
          <p:nvPr/>
        </p:nvSpPr>
        <p:spPr>
          <a:xfrm>
            <a:off x="8624739" y="2208807"/>
            <a:ext cx="974291" cy="70542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Century Gothic" pitchFamily="34" charset="0"/>
                <a:cs typeface="Levenim MT" pitchFamily="2" charset="-79"/>
              </a:rPr>
              <a:t>li</a:t>
            </a:r>
            <a:endParaRPr lang="en-US" sz="3600" dirty="0">
              <a:solidFill>
                <a:schemeClr val="tx1"/>
              </a:solidFill>
              <a:latin typeface="Century Gothic" pitchFamily="34" charset="0"/>
              <a:cs typeface="Levenim MT" pitchFamily="2" charset="-79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3CD89622-FA0D-41A9-8579-45F1FAEAA7F6}"/>
              </a:ext>
            </a:extLst>
          </p:cNvPr>
          <p:cNvSpPr/>
          <p:nvPr/>
        </p:nvSpPr>
        <p:spPr>
          <a:xfrm>
            <a:off x="9693709" y="2221224"/>
            <a:ext cx="974291" cy="70542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Century Gothic" pitchFamily="34" charset="0"/>
                <a:cs typeface="Levenim MT" pitchFamily="2" charset="-79"/>
              </a:rPr>
              <a:t>lia</a:t>
            </a:r>
            <a:endParaRPr lang="en-US" sz="3600" dirty="0">
              <a:solidFill>
                <a:schemeClr val="tx1"/>
              </a:solidFill>
              <a:latin typeface="Century Gothic" pitchFamily="34" charset="0"/>
              <a:cs typeface="Levenim MT" pitchFamily="2" charset="-79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C75C9BC3-27B7-4B21-99EF-6009BBE83884}"/>
              </a:ext>
            </a:extLst>
          </p:cNvPr>
          <p:cNvSpPr/>
          <p:nvPr/>
        </p:nvSpPr>
        <p:spPr>
          <a:xfrm>
            <a:off x="2300464" y="2976319"/>
            <a:ext cx="974291" cy="70542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Century Gothic" pitchFamily="34" charset="0"/>
                <a:cs typeface="Levenim MT" pitchFamily="2" charset="-79"/>
              </a:rPr>
              <a:t>ba</a:t>
            </a:r>
            <a:endParaRPr lang="en-US" sz="3600" dirty="0">
              <a:solidFill>
                <a:schemeClr val="tx1"/>
              </a:solidFill>
              <a:latin typeface="Century Gothic" pitchFamily="34" charset="0"/>
              <a:cs typeface="Levenim MT" pitchFamily="2" charset="-79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8CEFF9C9-45BB-43FE-8C22-4B659B5AF3A9}"/>
              </a:ext>
            </a:extLst>
          </p:cNvPr>
          <p:cNvSpPr/>
          <p:nvPr/>
        </p:nvSpPr>
        <p:spPr>
          <a:xfrm>
            <a:off x="3391821" y="2953814"/>
            <a:ext cx="974291" cy="70542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Century Gothic" pitchFamily="34" charset="0"/>
                <a:cs typeface="Levenim MT" pitchFamily="2" charset="-79"/>
              </a:rPr>
              <a:t>bo</a:t>
            </a:r>
            <a:endParaRPr lang="en-US" sz="3600" dirty="0">
              <a:solidFill>
                <a:schemeClr val="tx1"/>
              </a:solidFill>
              <a:latin typeface="Century Gothic" pitchFamily="34" charset="0"/>
              <a:cs typeface="Levenim MT" pitchFamily="2" charset="-79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F4692A62-B76F-4A7D-AFAF-9BB9760A98EC}"/>
              </a:ext>
            </a:extLst>
          </p:cNvPr>
          <p:cNvSpPr/>
          <p:nvPr/>
        </p:nvSpPr>
        <p:spPr>
          <a:xfrm>
            <a:off x="4441203" y="2951485"/>
            <a:ext cx="974291" cy="70542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Century Gothic" pitchFamily="34" charset="0"/>
                <a:cs typeface="Levenim MT" pitchFamily="2" charset="-79"/>
              </a:rPr>
              <a:t>bô</a:t>
            </a:r>
            <a:endParaRPr lang="en-US" sz="3600" dirty="0">
              <a:solidFill>
                <a:schemeClr val="tx1"/>
              </a:solidFill>
              <a:latin typeface="Century Gothic" pitchFamily="34" charset="0"/>
              <a:cs typeface="Levenim MT" pitchFamily="2" charset="-79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365A6C72-4C5A-4466-804C-C7F0F32B0DD0}"/>
              </a:ext>
            </a:extLst>
          </p:cNvPr>
          <p:cNvSpPr/>
          <p:nvPr/>
        </p:nvSpPr>
        <p:spPr>
          <a:xfrm>
            <a:off x="5490585" y="2976318"/>
            <a:ext cx="974291" cy="70542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Century Gothic" pitchFamily="34" charset="0"/>
                <a:cs typeface="Levenim MT" pitchFamily="2" charset="-79"/>
              </a:rPr>
              <a:t>bơ</a:t>
            </a:r>
            <a:endParaRPr lang="en-US" sz="3600" dirty="0">
              <a:solidFill>
                <a:schemeClr val="tx1"/>
              </a:solidFill>
              <a:latin typeface="Century Gothic" pitchFamily="34" charset="0"/>
              <a:cs typeface="Levenim MT" pitchFamily="2" charset="-79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EAF60CDA-B1A2-48FF-93CE-1DB918CB838D}"/>
              </a:ext>
            </a:extLst>
          </p:cNvPr>
          <p:cNvSpPr/>
          <p:nvPr/>
        </p:nvSpPr>
        <p:spPr>
          <a:xfrm>
            <a:off x="6542765" y="2951483"/>
            <a:ext cx="974291" cy="70542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Century Gothic" pitchFamily="34" charset="0"/>
                <a:cs typeface="Levenim MT" pitchFamily="2" charset="-79"/>
              </a:rPr>
              <a:t>be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B302C0AA-24E4-4312-A312-CC8F30FD83AE}"/>
              </a:ext>
            </a:extLst>
          </p:cNvPr>
          <p:cNvSpPr/>
          <p:nvPr/>
        </p:nvSpPr>
        <p:spPr>
          <a:xfrm>
            <a:off x="7550172" y="2968168"/>
            <a:ext cx="974291" cy="70542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Century Gothic" pitchFamily="34" charset="0"/>
                <a:cs typeface="Levenim MT" pitchFamily="2" charset="-79"/>
              </a:rPr>
              <a:t>bê</a:t>
            </a:r>
            <a:endParaRPr lang="en-US" sz="3600" dirty="0">
              <a:solidFill>
                <a:schemeClr val="tx1"/>
              </a:solidFill>
              <a:latin typeface="Century Gothic" pitchFamily="34" charset="0"/>
              <a:cs typeface="Levenim MT" pitchFamily="2" charset="-79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1C148D36-4D6B-470F-BD62-E62FA8C05123}"/>
              </a:ext>
            </a:extLst>
          </p:cNvPr>
          <p:cNvSpPr/>
          <p:nvPr/>
        </p:nvSpPr>
        <p:spPr>
          <a:xfrm>
            <a:off x="8635932" y="2968167"/>
            <a:ext cx="974291" cy="70542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Century Gothic" pitchFamily="34" charset="0"/>
                <a:cs typeface="Levenim MT" pitchFamily="2" charset="-79"/>
              </a:rPr>
              <a:t>bi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9E7B8234-DA0D-4C9B-A189-2EEA2B004919}"/>
              </a:ext>
            </a:extLst>
          </p:cNvPr>
          <p:cNvSpPr/>
          <p:nvPr/>
        </p:nvSpPr>
        <p:spPr>
          <a:xfrm>
            <a:off x="9682865" y="2976317"/>
            <a:ext cx="974291" cy="70542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Century Gothic" pitchFamily="34" charset="0"/>
                <a:cs typeface="Levenim MT" pitchFamily="2" charset="-79"/>
              </a:rPr>
              <a:t>bia</a:t>
            </a:r>
            <a:endParaRPr lang="en-US" sz="3600" dirty="0">
              <a:solidFill>
                <a:schemeClr val="tx1"/>
              </a:solidFill>
              <a:latin typeface="Century Gothic" pitchFamily="34" charset="0"/>
              <a:cs typeface="Levenim MT" pitchFamily="2" charset="-79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DA4D41A2-A8F3-4AB1-8427-D03CF067E142}"/>
              </a:ext>
            </a:extLst>
          </p:cNvPr>
          <p:cNvSpPr/>
          <p:nvPr/>
        </p:nvSpPr>
        <p:spPr>
          <a:xfrm>
            <a:off x="2384414" y="3717444"/>
            <a:ext cx="893100" cy="70542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Century Gothic" pitchFamily="34" charset="0"/>
                <a:cs typeface="Levenim MT" pitchFamily="2" charset="-79"/>
              </a:rPr>
              <a:t>ha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A76F03F2-C547-4779-A0BA-F6109BBE4AF0}"/>
              </a:ext>
            </a:extLst>
          </p:cNvPr>
          <p:cNvSpPr/>
          <p:nvPr/>
        </p:nvSpPr>
        <p:spPr>
          <a:xfrm>
            <a:off x="3391821" y="3772155"/>
            <a:ext cx="974291" cy="6507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Century Gothic" pitchFamily="34" charset="0"/>
                <a:cs typeface="Levenim MT" pitchFamily="2" charset="-79"/>
              </a:rPr>
              <a:t>ho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84788620-351F-4697-898A-F65111A4C0E2}"/>
              </a:ext>
            </a:extLst>
          </p:cNvPr>
          <p:cNvSpPr/>
          <p:nvPr/>
        </p:nvSpPr>
        <p:spPr>
          <a:xfrm>
            <a:off x="4441203" y="3772155"/>
            <a:ext cx="974291" cy="6507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Century Gothic" pitchFamily="34" charset="0"/>
                <a:cs typeface="Levenim MT" pitchFamily="2" charset="-79"/>
              </a:rPr>
              <a:t>hô</a:t>
            </a:r>
            <a:endParaRPr lang="en-US" sz="3600" dirty="0">
              <a:solidFill>
                <a:schemeClr val="tx1"/>
              </a:solidFill>
              <a:latin typeface="Century Gothic" pitchFamily="34" charset="0"/>
              <a:cs typeface="Levenim MT" pitchFamily="2" charset="-79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="" xmlns:a16="http://schemas.microsoft.com/office/drawing/2014/main" id="{A5FD9D70-2CDC-4819-AFE0-DFB675B38C0E}"/>
              </a:ext>
            </a:extLst>
          </p:cNvPr>
          <p:cNvSpPr/>
          <p:nvPr/>
        </p:nvSpPr>
        <p:spPr>
          <a:xfrm>
            <a:off x="5490585" y="3772155"/>
            <a:ext cx="974291" cy="6507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Century Gothic" pitchFamily="34" charset="0"/>
                <a:cs typeface="Levenim MT" pitchFamily="2" charset="-79"/>
              </a:rPr>
              <a:t>hơ</a:t>
            </a:r>
            <a:endParaRPr lang="en-US" sz="3600" dirty="0">
              <a:solidFill>
                <a:schemeClr val="tx1"/>
              </a:solidFill>
              <a:latin typeface="Century Gothic" pitchFamily="34" charset="0"/>
              <a:cs typeface="Levenim MT" pitchFamily="2" charset="-79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="" xmlns:a16="http://schemas.microsoft.com/office/drawing/2014/main" id="{97C61682-4BAF-4F79-9AEA-EEEBF615C9E4}"/>
              </a:ext>
            </a:extLst>
          </p:cNvPr>
          <p:cNvSpPr/>
          <p:nvPr/>
        </p:nvSpPr>
        <p:spPr>
          <a:xfrm>
            <a:off x="6539967" y="3772155"/>
            <a:ext cx="974291" cy="6507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Century Gothic" pitchFamily="34" charset="0"/>
                <a:cs typeface="Levenim MT" pitchFamily="2" charset="-79"/>
              </a:rPr>
              <a:t>he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="" xmlns:a16="http://schemas.microsoft.com/office/drawing/2014/main" id="{2140C7B3-01C7-4890-90D8-AD2041F2114A}"/>
              </a:ext>
            </a:extLst>
          </p:cNvPr>
          <p:cNvSpPr/>
          <p:nvPr/>
        </p:nvSpPr>
        <p:spPr>
          <a:xfrm>
            <a:off x="7589349" y="3757023"/>
            <a:ext cx="974291" cy="6507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Century Gothic" pitchFamily="34" charset="0"/>
                <a:cs typeface="Levenim MT" pitchFamily="2" charset="-79"/>
              </a:rPr>
              <a:t>hê</a:t>
            </a:r>
            <a:endParaRPr lang="en-US" sz="3600" dirty="0">
              <a:solidFill>
                <a:schemeClr val="tx1"/>
              </a:solidFill>
              <a:latin typeface="Century Gothic" pitchFamily="34" charset="0"/>
              <a:cs typeface="Levenim MT" pitchFamily="2" charset="-79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="" xmlns:a16="http://schemas.microsoft.com/office/drawing/2014/main" id="{E0BC9350-20B4-4C42-B90F-32BDA4D5A8C7}"/>
              </a:ext>
            </a:extLst>
          </p:cNvPr>
          <p:cNvSpPr/>
          <p:nvPr/>
        </p:nvSpPr>
        <p:spPr>
          <a:xfrm>
            <a:off x="8619959" y="3757023"/>
            <a:ext cx="974291" cy="6507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Century Gothic" pitchFamily="34" charset="0"/>
                <a:cs typeface="Levenim MT" pitchFamily="2" charset="-79"/>
              </a:rPr>
              <a:t>hi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="" xmlns:a16="http://schemas.microsoft.com/office/drawing/2014/main" id="{23E00B99-A7C9-4636-A1F7-5376A862CA03}"/>
              </a:ext>
            </a:extLst>
          </p:cNvPr>
          <p:cNvSpPr/>
          <p:nvPr/>
        </p:nvSpPr>
        <p:spPr>
          <a:xfrm>
            <a:off x="9682865" y="3744798"/>
            <a:ext cx="974291" cy="6507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Century Gothic" pitchFamily="34" charset="0"/>
                <a:cs typeface="Levenim MT" pitchFamily="2" charset="-79"/>
              </a:rPr>
              <a:t>hia</a:t>
            </a:r>
            <a:endParaRPr lang="en-US" sz="3600" dirty="0">
              <a:solidFill>
                <a:schemeClr val="tx1"/>
              </a:solidFill>
              <a:latin typeface="Century Gothic" pitchFamily="34" charset="0"/>
              <a:cs typeface="Levenim MT" pitchFamily="2" charset="-79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="" xmlns:a16="http://schemas.microsoft.com/office/drawing/2014/main" id="{6B230138-0897-4606-B64D-25C7D250FCFA}"/>
              </a:ext>
            </a:extLst>
          </p:cNvPr>
          <p:cNvSpPr/>
          <p:nvPr/>
        </p:nvSpPr>
        <p:spPr>
          <a:xfrm>
            <a:off x="2342439" y="4563140"/>
            <a:ext cx="974291" cy="6507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Century Gothic" pitchFamily="34" charset="0"/>
                <a:cs typeface="Levenim MT" pitchFamily="2" charset="-79"/>
              </a:rPr>
              <a:t>ga</a:t>
            </a:r>
            <a:endParaRPr lang="en-US" sz="3600" dirty="0">
              <a:solidFill>
                <a:schemeClr val="tx1"/>
              </a:solidFill>
              <a:latin typeface="Century Gothic" pitchFamily="34" charset="0"/>
              <a:cs typeface="Levenim MT" pitchFamily="2" charset="-79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="" xmlns:a16="http://schemas.microsoft.com/office/drawing/2014/main" id="{DCB5F477-56A2-41C5-821B-768D5F48741E}"/>
              </a:ext>
            </a:extLst>
          </p:cNvPr>
          <p:cNvSpPr/>
          <p:nvPr/>
        </p:nvSpPr>
        <p:spPr>
          <a:xfrm>
            <a:off x="3366636" y="4563140"/>
            <a:ext cx="974291" cy="6507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Century Gothic" pitchFamily="34" charset="0"/>
                <a:cs typeface="Levenim MT" pitchFamily="2" charset="-79"/>
              </a:rPr>
              <a:t>go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="" xmlns:a16="http://schemas.microsoft.com/office/drawing/2014/main" id="{F4D3B074-8650-48CD-B15F-0464A0EFC107}"/>
              </a:ext>
            </a:extLst>
          </p:cNvPr>
          <p:cNvSpPr/>
          <p:nvPr/>
        </p:nvSpPr>
        <p:spPr>
          <a:xfrm>
            <a:off x="4435198" y="4563140"/>
            <a:ext cx="974291" cy="6507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Century Gothic" pitchFamily="34" charset="0"/>
                <a:cs typeface="Levenim MT" pitchFamily="2" charset="-79"/>
              </a:rPr>
              <a:t>gô</a:t>
            </a:r>
            <a:endParaRPr lang="en-US" sz="3600" dirty="0">
              <a:solidFill>
                <a:schemeClr val="tx1"/>
              </a:solidFill>
              <a:latin typeface="Century Gothic" pitchFamily="34" charset="0"/>
              <a:cs typeface="Levenim MT" pitchFamily="2" charset="-79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="" xmlns:a16="http://schemas.microsoft.com/office/drawing/2014/main" id="{E0190298-8FEC-439E-A4B7-0A1E0CA2CED2}"/>
              </a:ext>
            </a:extLst>
          </p:cNvPr>
          <p:cNvSpPr/>
          <p:nvPr/>
        </p:nvSpPr>
        <p:spPr>
          <a:xfrm>
            <a:off x="5442604" y="4563139"/>
            <a:ext cx="974291" cy="6507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Century Gothic" pitchFamily="34" charset="0"/>
                <a:cs typeface="Levenim MT" pitchFamily="2" charset="-79"/>
              </a:rPr>
              <a:t>gơ</a:t>
            </a:r>
            <a:endParaRPr lang="en-US" sz="3600" dirty="0">
              <a:solidFill>
                <a:schemeClr val="tx1"/>
              </a:solidFill>
              <a:latin typeface="Century Gothic" pitchFamily="34" charset="0"/>
              <a:cs typeface="Levenim MT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8" grpId="0" animBg="1"/>
      <p:bldP spid="3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>
            <a:hlinkClick r:id="rId2" action="ppaction://hlinksldjump"/>
            <a:extLst>
              <a:ext uri="{FF2B5EF4-FFF2-40B4-BE49-F238E27FC236}">
                <a16:creationId xmlns="" xmlns:a16="http://schemas.microsoft.com/office/drawing/2014/main" id="{F0C2059F-078D-4900-8DE8-12DD9494C6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2964" y="6009735"/>
            <a:ext cx="807738" cy="80773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38055"/>
            <a:ext cx="12192000" cy="6622268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 flipV="1">
            <a:off x="3286404" y="2707709"/>
            <a:ext cx="1167618" cy="1406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1231670" y="3614811"/>
            <a:ext cx="1340080" cy="240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3044299" y="3619793"/>
            <a:ext cx="1314473" cy="1406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2895762" y="4531514"/>
            <a:ext cx="1167618" cy="1406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438150" y="5424560"/>
            <a:ext cx="1443991" cy="1511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3521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35" y="76200"/>
            <a:ext cx="11997315" cy="6686549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 flipH="1">
            <a:off x="5943600" y="2072933"/>
            <a:ext cx="138906" cy="61311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5930106" y="3112915"/>
            <a:ext cx="138906" cy="61311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4291806" y="3970165"/>
            <a:ext cx="138906" cy="61311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2158206" y="4903615"/>
            <a:ext cx="138906" cy="61311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0615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52255B05-40B9-4CF5-BCF7-66DFC9F86FD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084" t="20444" r="18333" b="39556"/>
          <a:stretch/>
        </p:blipFill>
        <p:spPr>
          <a:xfrm>
            <a:off x="109828" y="400915"/>
            <a:ext cx="11943622" cy="6000750"/>
          </a:xfrm>
          <a:prstGeom prst="rect">
            <a:avLst/>
          </a:prstGeom>
        </p:spPr>
      </p:pic>
      <p:cxnSp>
        <p:nvCxnSpPr>
          <p:cNvPr id="2054" name="Straight Connector 2053">
            <a:extLst>
              <a:ext uri="{FF2B5EF4-FFF2-40B4-BE49-F238E27FC236}">
                <a16:creationId xmlns="" xmlns:a16="http://schemas.microsoft.com/office/drawing/2014/main" id="{254E3884-E7DD-4A46-8100-BE70D245DF3D}"/>
              </a:ext>
            </a:extLst>
          </p:cNvPr>
          <p:cNvCxnSpPr/>
          <p:nvPr/>
        </p:nvCxnSpPr>
        <p:spPr>
          <a:xfrm flipH="1" flipV="1">
            <a:off x="2371605" y="2918690"/>
            <a:ext cx="1198245" cy="12827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6" name="Straight Connector 2055">
            <a:extLst>
              <a:ext uri="{FF2B5EF4-FFF2-40B4-BE49-F238E27FC236}">
                <a16:creationId xmlns="" xmlns:a16="http://schemas.microsoft.com/office/drawing/2014/main" id="{CF03526C-AAB9-45E6-9EB6-E5BFF35F0C18}"/>
              </a:ext>
            </a:extLst>
          </p:cNvPr>
          <p:cNvCxnSpPr/>
          <p:nvPr/>
        </p:nvCxnSpPr>
        <p:spPr>
          <a:xfrm flipV="1">
            <a:off x="2371605" y="2808200"/>
            <a:ext cx="5389245" cy="139319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8" name="Straight Connector 2057">
            <a:extLst>
              <a:ext uri="{FF2B5EF4-FFF2-40B4-BE49-F238E27FC236}">
                <a16:creationId xmlns="" xmlns:a16="http://schemas.microsoft.com/office/drawing/2014/main" id="{BE6D2F2E-5F66-41BA-B6E2-7B6A755151EB}"/>
              </a:ext>
            </a:extLst>
          </p:cNvPr>
          <p:cNvCxnSpPr/>
          <p:nvPr/>
        </p:nvCxnSpPr>
        <p:spPr>
          <a:xfrm flipH="1" flipV="1">
            <a:off x="4677832" y="2903450"/>
            <a:ext cx="2610578" cy="130968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0" name="Straight Connector 2059">
            <a:extLst>
              <a:ext uri="{FF2B5EF4-FFF2-40B4-BE49-F238E27FC236}">
                <a16:creationId xmlns="" xmlns:a16="http://schemas.microsoft.com/office/drawing/2014/main" id="{BF56B855-1904-4131-BF97-61D7802D3F97}"/>
              </a:ext>
            </a:extLst>
          </p:cNvPr>
          <p:cNvCxnSpPr/>
          <p:nvPr/>
        </p:nvCxnSpPr>
        <p:spPr>
          <a:xfrm flipH="1" flipV="1">
            <a:off x="6678810" y="2846300"/>
            <a:ext cx="2336800" cy="95504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CF03526C-AAB9-45E6-9EB6-E5BFF35F0C18}"/>
              </a:ext>
            </a:extLst>
          </p:cNvPr>
          <p:cNvCxnSpPr/>
          <p:nvPr/>
        </p:nvCxnSpPr>
        <p:spPr>
          <a:xfrm flipV="1">
            <a:off x="6081639" y="2892655"/>
            <a:ext cx="3747677" cy="171227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1225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532</TotalTime>
  <Words>111</Words>
  <Application>Microsoft Office PowerPoint</Application>
  <PresentationFormat>Custom</PresentationFormat>
  <Paragraphs>49</Paragraphs>
  <Slides>11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Office Theme</vt:lpstr>
      <vt:lpstr>1_Office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Huu Thang</dc:creator>
  <cp:lastModifiedBy>TT</cp:lastModifiedBy>
  <cp:revision>58</cp:revision>
  <dcterms:created xsi:type="dcterms:W3CDTF">2019-05-16T03:40:00Z</dcterms:created>
  <dcterms:modified xsi:type="dcterms:W3CDTF">2021-10-01T11:38:15Z</dcterms:modified>
</cp:coreProperties>
</file>