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21"/>
  </p:notesMasterIdLst>
  <p:sldIdLst>
    <p:sldId id="265" r:id="rId5"/>
    <p:sldId id="271" r:id="rId6"/>
    <p:sldId id="276" r:id="rId7"/>
    <p:sldId id="279" r:id="rId8"/>
    <p:sldId id="303" r:id="rId9"/>
    <p:sldId id="304" r:id="rId10"/>
    <p:sldId id="284" r:id="rId11"/>
    <p:sldId id="308" r:id="rId12"/>
    <p:sldId id="305" r:id="rId13"/>
    <p:sldId id="307" r:id="rId14"/>
    <p:sldId id="290" r:id="rId15"/>
    <p:sldId id="314" r:id="rId16"/>
    <p:sldId id="315" r:id="rId17"/>
    <p:sldId id="317" r:id="rId18"/>
    <p:sldId id="320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7719" autoAdjust="0"/>
  </p:normalViewPr>
  <p:slideViewPr>
    <p:cSldViewPr snapToGrid="0">
      <p:cViewPr varScale="1">
        <p:scale>
          <a:sx n="100" d="100"/>
          <a:sy n="100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F7F4-FD4B-4560-94EF-17B96239FD45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4324-AE21-4AF2-A937-93342E6FF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1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0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2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5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3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4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1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3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2764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3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1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54298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44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5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2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592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9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9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28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5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9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3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0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2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59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35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4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0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50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271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13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4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85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2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82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96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88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74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6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32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5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78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99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38" y="-71120"/>
            <a:ext cx="11230562" cy="692912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-365566" y="4692781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0BD79-9633-45BA-87A6-5668B8BD5CFA}"/>
              </a:ext>
            </a:extLst>
          </p:cNvPr>
          <p:cNvSpPr txBox="1"/>
          <p:nvPr/>
        </p:nvSpPr>
        <p:spPr>
          <a:xfrm>
            <a:off x="1914086" y="336376"/>
            <a:ext cx="5597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E0306-8516-4506-9B97-731C761E7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371" y="662506"/>
            <a:ext cx="3078747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BDF-5695-402A-B08F-817EA78FB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70" y="1460926"/>
            <a:ext cx="7315834" cy="1121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8F2F63-8132-4B77-8A6F-4F906DB04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30" y="2277581"/>
            <a:ext cx="7315834" cy="1402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A4690D-6AF9-4E94-9460-7E0CC26D0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935" y="3702895"/>
            <a:ext cx="181066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20FE7-1BE6-49C3-A096-3EBC8AF3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452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D85570-7825-44CF-AF6B-42F9240A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737"/>
            <a:ext cx="6780178" cy="519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659F7-5D12-479A-A7E4-58A46BB2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5" y="1564737"/>
            <a:ext cx="5019675" cy="277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F489D-FF0A-4DE4-975F-FB31EE85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4336512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sản phẩm công nghệ có vai trò rất quan trọng trong đời sống của chúng ta. 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Càng ngày những sản phẩm công nghệ càng hiện đại giúp cho con người có cuộc sống tốt đẹp hơn.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C55F-4D2D-4955-AC7D-F87D6616D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58" y="1702752"/>
            <a:ext cx="382252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365760" y="314960"/>
            <a:ext cx="11470640" cy="5867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D694A-305B-4747-9849-8E7841BD8695}"/>
              </a:ext>
            </a:extLst>
          </p:cNvPr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14F802D-95B6-420B-8A88-8CE8977D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31804B2-FC97-4FF3-AF23-C3058724D7B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447AE5-C932-4865-B477-D0C8675FC922}"/>
              </a:ext>
            </a:extLst>
          </p:cNvPr>
          <p:cNvGrpSpPr/>
          <p:nvPr/>
        </p:nvGrpSpPr>
        <p:grpSpPr>
          <a:xfrm>
            <a:off x="1178560" y="665577"/>
            <a:ext cx="10302240" cy="1412240"/>
            <a:chOff x="4144021" y="1484380"/>
            <a:chExt cx="7574794" cy="48402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1DDEBE-A1DB-4D34-AAA5-6FE70B42AC1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BF72A0D7-FF12-49FC-9CFA-6F9406A5CC8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0">
                <a:extLst>
                  <a:ext uri="{FF2B5EF4-FFF2-40B4-BE49-F238E27FC236}">
                    <a16:creationId xmlns:a16="http://schemas.microsoft.com/office/drawing/2014/main" id="{54A1A757-28E5-4D1D-8368-67C24C9DE1D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0509ED-DCEC-4B7A-B3BF-7BDA55BD9660}"/>
                </a:ext>
              </a:extLst>
            </p:cNvPr>
            <p:cNvSpPr txBox="1"/>
            <p:nvPr/>
          </p:nvSpPr>
          <p:spPr>
            <a:xfrm>
              <a:off x="4357395" y="1624003"/>
              <a:ext cx="7168930" cy="400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ể tên các sản phẩm công nghệ mà em biết có tác dụng như mô tả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5F7AB6-37E1-4D62-892D-5042ADD4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53" y="2197028"/>
            <a:ext cx="4407218" cy="37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281B7-1870-4E2D-9B1E-4ADABC45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603" y="1276024"/>
            <a:ext cx="454191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76" y="1353786"/>
            <a:ext cx="4512945" cy="54164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0" y="376435"/>
            <a:ext cx="2305050" cy="2305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1899920" y="0"/>
            <a:ext cx="10292080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67BAA5-2188-4488-9142-8FD457C810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5508" y="361616"/>
            <a:ext cx="4980864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CC0A-1924-4171-8E44-59163F8F6739}"/>
              </a:ext>
            </a:extLst>
          </p:cNvPr>
          <p:cNvSpPr txBox="1"/>
          <p:nvPr/>
        </p:nvSpPr>
        <p:spPr>
          <a:xfrm>
            <a:off x="4734560" y="1528960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đối tượng tự nhiên và sản phẩm công nghệ.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B32A1-FC98-42D5-871B-41619492A296}"/>
              </a:ext>
            </a:extLst>
          </p:cNvPr>
          <p:cNvSpPr txBox="1"/>
          <p:nvPr/>
        </p:nvSpPr>
        <p:spPr>
          <a:xfrm>
            <a:off x="5776148" y="2848918"/>
            <a:ext cx="641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tác dụng một số sản phẩm công nghệ trong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11E5-BC14-4ADA-AB8B-FF3D7134F98B}"/>
              </a:ext>
            </a:extLst>
          </p:cNvPr>
          <p:cNvSpPr txBox="1"/>
          <p:nvPr/>
        </p:nvSpPr>
        <p:spPr>
          <a:xfrm>
            <a:off x="6096000" y="4142968"/>
            <a:ext cx="617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được vai trò của các sản phẩm công nghệ trong đời sống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7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D2585-1A66-45E9-9ED0-EA3342AEA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046" y="1243503"/>
            <a:ext cx="53954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7979" y="1164242"/>
            <a:ext cx="2054530" cy="987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C154-8847-462D-8D9A-559911EE60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1637" y="2124945"/>
            <a:ext cx="5486876" cy="1072989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82C63172-2FBD-4804-A70F-E0242D04F6B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25" y="3339580"/>
            <a:ext cx="2031620" cy="2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71F32-FEFC-43E1-9C4E-72235936A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65" y="1321872"/>
            <a:ext cx="428585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AAD2B-91DB-4C9F-83DD-96955B16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24" y="1366983"/>
            <a:ext cx="904115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882CA8D4-CB70-4CF9-8930-906BCE070811}"/>
              </a:ext>
            </a:extLst>
          </p:cNvPr>
          <p:cNvSpPr/>
          <p:nvPr/>
        </p:nvSpPr>
        <p:spPr>
          <a:xfrm flipH="1">
            <a:off x="0" y="997693"/>
            <a:ext cx="4866640" cy="15056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gọi tên những đối tượng có trong hình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4ED7F900-142C-40EF-94C0-22190389EBF1}"/>
              </a:ext>
            </a:extLst>
          </p:cNvPr>
          <p:cNvSpPr/>
          <p:nvPr/>
        </p:nvSpPr>
        <p:spPr>
          <a:xfrm flipH="1">
            <a:off x="0" y="3079533"/>
            <a:ext cx="4866640" cy="25501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những đối tượng đó, đối tượng nào do con người làm ra, đối tượng nào không phải do con người làm ra?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00F70-C604-40BF-BB14-D8162186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31" y="899160"/>
            <a:ext cx="7115670" cy="4810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6D17C5-BF5A-46BE-B99F-CDF50F54ABF6}"/>
              </a:ext>
            </a:extLst>
          </p:cNvPr>
          <p:cNvSpPr/>
          <p:nvPr/>
        </p:nvSpPr>
        <p:spPr>
          <a:xfrm>
            <a:off x="53340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236B4D-E2D0-4559-A9ED-95485D177F7A}"/>
              </a:ext>
            </a:extLst>
          </p:cNvPr>
          <p:cNvSpPr/>
          <p:nvPr/>
        </p:nvSpPr>
        <p:spPr>
          <a:xfrm>
            <a:off x="75692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25463C-A9E2-4A87-89CB-BD34658DA032}"/>
              </a:ext>
            </a:extLst>
          </p:cNvPr>
          <p:cNvSpPr/>
          <p:nvPr/>
        </p:nvSpPr>
        <p:spPr>
          <a:xfrm>
            <a:off x="9733280" y="2647206"/>
            <a:ext cx="223520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025F5E-409B-4484-8FC9-1279C36434CC}"/>
              </a:ext>
            </a:extLst>
          </p:cNvPr>
          <p:cNvSpPr/>
          <p:nvPr/>
        </p:nvSpPr>
        <p:spPr>
          <a:xfrm>
            <a:off x="5212080" y="5191760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126896-30EE-42B2-B191-E607DDA7DA40}"/>
              </a:ext>
            </a:extLst>
          </p:cNvPr>
          <p:cNvSpPr/>
          <p:nvPr/>
        </p:nvSpPr>
        <p:spPr>
          <a:xfrm>
            <a:off x="7457440" y="5191759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F1D6FA-95F5-4584-9F2B-5BE5E6C1BCBB}"/>
              </a:ext>
            </a:extLst>
          </p:cNvPr>
          <p:cNvSpPr/>
          <p:nvPr/>
        </p:nvSpPr>
        <p:spPr>
          <a:xfrm>
            <a:off x="9916160" y="5191758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21412-8950-4118-BFFB-DA090AC0C3E6}"/>
              </a:ext>
            </a:extLst>
          </p:cNvPr>
          <p:cNvGrpSpPr/>
          <p:nvPr/>
        </p:nvGrpSpPr>
        <p:grpSpPr>
          <a:xfrm rot="727752" flipH="1">
            <a:off x="5331063" y="344963"/>
            <a:ext cx="6035153" cy="3755663"/>
            <a:chOff x="8599614" y="1959266"/>
            <a:chExt cx="3829418" cy="2407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084198-6B5E-4E1E-AAB4-F793011C0210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>
                <a:extLst>
                  <a:ext uri="{FF2B5EF4-FFF2-40B4-BE49-F238E27FC236}">
                    <a16:creationId xmlns:a16="http://schemas.microsoft.com/office/drawing/2014/main" id="{D2820BA3-0C67-4E4C-B943-69F49FF0370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  <p:sp>
            <p:nvSpPr>
              <p:cNvPr id="19" name="iŝ1iḍe">
                <a:extLst>
                  <a:ext uri="{FF2B5EF4-FFF2-40B4-BE49-F238E27FC236}">
                    <a16:creationId xmlns:a16="http://schemas.microsoft.com/office/drawing/2014/main" id="{CAA229E9-D371-4A83-B662-54EEE1ADC71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B502088-344C-40DA-8275-80E92CD1CBA3}"/>
                </a:ext>
              </a:extLst>
            </p:cNvPr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và sản phẩm công nghệ mà em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E1BE0749-7D7C-4EAC-BD68-CFC76707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2040" y="142621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 phẩm công nghệ là sản phẩm do con người tạo ra để phục vụ cuộc sống.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không phải do con người tạo ra mà có sẵn trong tự nhiên như: động vật, thực vật, đất, nước,...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283</Words>
  <Application>Microsoft Office PowerPoint</Application>
  <PresentationFormat>Widescreen</PresentationFormat>
  <Paragraphs>31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Microsoft YaHei</vt:lpstr>
      <vt:lpstr>Arial</vt:lpstr>
      <vt:lpstr>Calibri</vt:lpstr>
      <vt:lpstr>等线</vt:lpstr>
      <vt:lpstr>等线 Light</vt:lpstr>
      <vt:lpstr>Georgia</vt:lpstr>
      <vt:lpstr>黑体</vt:lpstr>
      <vt:lpstr>Times New Roman</vt:lpstr>
      <vt:lpstr>字魂59号-创粗黑</vt:lpstr>
      <vt:lpstr>思源黑体 CN Medium</vt:lpstr>
      <vt:lpstr>Office 主题​​</vt:lpstr>
      <vt:lpstr>1_Office 主题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 Tran</cp:lastModifiedBy>
  <cp:revision>55</cp:revision>
  <dcterms:created xsi:type="dcterms:W3CDTF">2022-07-14T22:03:21Z</dcterms:created>
  <dcterms:modified xsi:type="dcterms:W3CDTF">2024-09-22T05:03:17Z</dcterms:modified>
</cp:coreProperties>
</file>