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9" r:id="rId2"/>
    <p:sldId id="263" r:id="rId3"/>
    <p:sldId id="264" r:id="rId4"/>
    <p:sldId id="265" r:id="rId5"/>
    <p:sldId id="266" r:id="rId6"/>
    <p:sldId id="281" r:id="rId7"/>
    <p:sldId id="267" r:id="rId8"/>
    <p:sldId id="268" r:id="rId9"/>
    <p:sldId id="280" r:id="rId10"/>
    <p:sldId id="269" r:id="rId11"/>
    <p:sldId id="271" r:id="rId12"/>
    <p:sldId id="274" r:id="rId13"/>
    <p:sldId id="272" r:id="rId14"/>
    <p:sldId id="273" r:id="rId15"/>
    <p:sldId id="277" r:id="rId16"/>
    <p:sldId id="278" r:id="rId17"/>
    <p:sldId id="279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0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5"/>
            <a:ext cx="11443217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816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985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49C831-9EF1-4183-A63C-A8FDEDF1D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74AFC5-CDE1-403E-A9B3-2069AFD7C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C543C3-4B83-4A1C-87DE-83B73C44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2923455E-3500-4D7D-8126-86E987962AA1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9/14/2021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B94094-7DA6-43EA-82E9-E99DF7A9C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AEF573-1BF0-4D3A-BF21-4CFC84C4E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2BBAFDC-099D-49D8-B069-B2ED966DA100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5923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574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959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837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73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441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919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46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4945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7ACCE60-7EFD-41A3-AF84-6A418BAD7F89}"/>
              </a:ext>
            </a:extLst>
          </p:cNvPr>
          <p:cNvSpPr/>
          <p:nvPr userDrawn="1"/>
        </p:nvSpPr>
        <p:spPr>
          <a:xfrm>
            <a:off x="8373518" y="6501173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653886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audio" Target="../media/media1.mp3"/><Relationship Id="rId7" Type="http://schemas.openxmlformats.org/officeDocument/2006/relationships/image" Target="../media/image8.emf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xmlns="" id="{CB20A995-BB3E-4DF9-A615-C9FC2C3EFA18}"/>
              </a:ext>
            </a:extLst>
          </p:cNvPr>
          <p:cNvSpPr txBox="1">
            <a:spLocks/>
          </p:cNvSpPr>
          <p:nvPr/>
        </p:nvSpPr>
        <p:spPr>
          <a:xfrm>
            <a:off x="3002116" y="687020"/>
            <a:ext cx="759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4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MUÔN MÀU</a:t>
            </a: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A4030C48-248F-4167-89E1-78EA0E363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506" y="3674531"/>
            <a:ext cx="3434501" cy="2662597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BF3FEAC7-148B-43E8-BF99-9CF2EEFD5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428" y="2710138"/>
            <a:ext cx="1356451" cy="1780341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4EEE7053-E375-424F-8763-EB63307532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763" y="4187745"/>
            <a:ext cx="1649307" cy="2149383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B8E5C71A-87E5-4E49-A50B-17C482D0D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6924" y="3887237"/>
            <a:ext cx="1398744" cy="21855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9007" y="1835723"/>
            <a:ext cx="775235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các con đến với tiết học ngày hôm nay</a:t>
            </a:r>
          </a:p>
        </p:txBody>
      </p:sp>
      <p:pic>
        <p:nvPicPr>
          <p:cNvPr id="3" name="LittleGirlBeatInstrumental-V.A-291858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0776" y="5262437"/>
            <a:ext cx="8128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6034" y="628249"/>
            <a:ext cx="2335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1A2</a:t>
            </a:r>
            <a:endParaRPr lang="en-US" sz="72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6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6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cWJJU6qtHqKvy4rrQTJY1xQqki7DZf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3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3" y="490103"/>
            <a:ext cx="10141526" cy="56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4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06" y="425003"/>
            <a:ext cx="4997958" cy="606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5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0767" y="2204126"/>
            <a:ext cx="9723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4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07622" y="1293223"/>
            <a:ext cx="7903029" cy="11495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ôn lại các nét cơ bản</a:t>
            </a:r>
            <a:endParaRPr lang="en-US" sz="5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6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6" y="546463"/>
            <a:ext cx="5867400" cy="586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127" t="5384" r="10307" b="8584"/>
          <a:stretch/>
        </p:blipFill>
        <p:spPr>
          <a:xfrm rot="16200000">
            <a:off x="3132999" y="1028789"/>
            <a:ext cx="5871574" cy="4898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615" t="7518" r="11724" b="5345"/>
          <a:stretch/>
        </p:blipFill>
        <p:spPr>
          <a:xfrm rot="16200000">
            <a:off x="3005680" y="1191531"/>
            <a:ext cx="6126211" cy="45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8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7" r="50126" b="12380"/>
          <a:stretch/>
        </p:blipFill>
        <p:spPr>
          <a:xfrm>
            <a:off x="3696788" y="418010"/>
            <a:ext cx="4558937" cy="599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600245" y="2191432"/>
            <a:ext cx="6595271" cy="17373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33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3421" y="1175833"/>
            <a:ext cx="9508145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867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5867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5867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5867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5867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5867" b="1" i="1" kern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5867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867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 </a:t>
            </a:r>
            <a:r>
              <a:rPr lang="en-US" sz="58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8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5867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13" y="3489725"/>
            <a:ext cx="3817035" cy="336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5915" y="1927882"/>
            <a:ext cx="10109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2" y="45720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5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9" y="535578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4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51" y="602582"/>
            <a:ext cx="4224746" cy="5757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9075" y="2024743"/>
            <a:ext cx="3513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giáo khoa 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29055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5915" y="1927882"/>
            <a:ext cx="10109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2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10" y="567826"/>
            <a:ext cx="4391025" cy="5800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7" y="455035"/>
            <a:ext cx="5727989" cy="5781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036"/>
            <a:ext cx="5660265" cy="60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9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3" y="490103"/>
            <a:ext cx="10141526" cy="56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5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4856" y="2189408"/>
            <a:ext cx="9697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6205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88</Words>
  <Application>Microsoft Office PowerPoint</Application>
  <PresentationFormat>Custom</PresentationFormat>
  <Paragraphs>12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TT</cp:lastModifiedBy>
  <cp:revision>27</cp:revision>
  <dcterms:created xsi:type="dcterms:W3CDTF">2021-09-11T13:13:53Z</dcterms:created>
  <dcterms:modified xsi:type="dcterms:W3CDTF">2021-09-14T08:19:08Z</dcterms:modified>
</cp:coreProperties>
</file>