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337" r:id="rId2"/>
    <p:sldId id="338" r:id="rId3"/>
    <p:sldId id="340" r:id="rId4"/>
    <p:sldId id="256" r:id="rId5"/>
    <p:sldId id="257" r:id="rId6"/>
    <p:sldId id="341" r:id="rId7"/>
    <p:sldId id="349" r:id="rId8"/>
    <p:sldId id="319" r:id="rId9"/>
    <p:sldId id="320" r:id="rId10"/>
    <p:sldId id="334" r:id="rId11"/>
    <p:sldId id="323" r:id="rId12"/>
    <p:sldId id="348" r:id="rId1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宋体" panose="02010600030101010101" pitchFamily="2" charset="-122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66FF"/>
    <a:srgbClr val="FFFF99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7" d="100"/>
          <a:sy n="77" d="100"/>
        </p:scale>
        <p:origin x="137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14/09/2024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đ.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e.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92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1" y="0"/>
            <a:ext cx="6775448" cy="5787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555876" y="2626889"/>
            <a:ext cx="3695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" y="830262"/>
            <a:ext cx="2638425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792162"/>
            <a:ext cx="2638425" cy="185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94" y="830262"/>
            <a:ext cx="2676525" cy="1914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77" y="3094354"/>
            <a:ext cx="2657475" cy="1838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52" y="3018583"/>
            <a:ext cx="2638425" cy="18383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71347" y="2621323"/>
            <a:ext cx="87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6432" y="2649537"/>
            <a:ext cx="87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01319" y="2709633"/>
            <a:ext cx="87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62330" y="4992775"/>
            <a:ext cx="87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62700" y="4932679"/>
            <a:ext cx="87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0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9" y="1300389"/>
            <a:ext cx="8601982" cy="18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545" y="1764488"/>
            <a:ext cx="615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4300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" y="-859"/>
            <a:ext cx="8928206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393" y="1065584"/>
            <a:ext cx="2310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2392" y="936315"/>
            <a:ext cx="2402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9401" y="2952495"/>
            <a:ext cx="20265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en-US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375" y="2952495"/>
            <a:ext cx="21355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endParaRPr lang="en-US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14085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3497" y="2449943"/>
            <a:ext cx="69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8369" y="5094198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cò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9" y="661217"/>
            <a:ext cx="3006840" cy="1862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58" y="661217"/>
            <a:ext cx="2788027" cy="1862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2" y="3053847"/>
            <a:ext cx="2767373" cy="2040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7" y="3268844"/>
            <a:ext cx="1915886" cy="182535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892820" y="2538219"/>
            <a:ext cx="2278723" cy="6535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cờ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22186" y="4970821"/>
            <a:ext cx="2278723" cy="6535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cá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4" grpId="0"/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08" y="2431596"/>
            <a:ext cx="4596493" cy="229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11372" y="65430"/>
            <a:ext cx="264953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7: ® -e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9951" y="971698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5485" y="2855751"/>
            <a:ext cx="1484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08" y="1043701"/>
            <a:ext cx="3858986" cy="19294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56714" y="3963747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3214" y="3959184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4" y="137787"/>
            <a:ext cx="8928206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2552" y="1333501"/>
            <a:ext cx="12121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3871" y="1182931"/>
            <a:ext cx="1003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2551" y="3145584"/>
            <a:ext cx="15183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0971" y="3170638"/>
            <a:ext cx="14157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11372" y="65430"/>
            <a:ext cx="264953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7: ® -e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9951" y="971698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5485" y="2855751"/>
            <a:ext cx="1484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08" y="1043701"/>
            <a:ext cx="3858986" cy="19294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56714" y="3963747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3214" y="3959184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30" y="769256"/>
            <a:ext cx="6088767" cy="4747397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9029" y="65314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®ç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61632" y="1207828"/>
            <a:ext cx="2163148" cy="1063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gỗng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32913" y="3614058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®¸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0285" y="5116282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lä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3866" y="3939397"/>
            <a:ext cx="1436913" cy="667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®µn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2514" y="1915884"/>
            <a:ext cx="1357084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Ìn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786" y="-87152"/>
            <a:ext cx="936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Đánh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DF3667-D010-D442-9C9C-376865653139}"/>
              </a:ext>
            </a:extLst>
          </p:cNvPr>
          <p:cNvSpPr/>
          <p:nvPr/>
        </p:nvSpPr>
        <p:spPr>
          <a:xfrm rot="13304062">
            <a:off x="2304763" y="1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7FFF66-E155-AD45-964C-FA940B9981E4}"/>
              </a:ext>
            </a:extLst>
          </p:cNvPr>
          <p:cNvSpPr/>
          <p:nvPr/>
        </p:nvSpPr>
        <p:spPr>
          <a:xfrm>
            <a:off x="3240263" y="165957"/>
            <a:ext cx="245327" cy="267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59550" y="2583539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69342" y="1684681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07207" y="2469326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88719" y="4727968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08420" y="5116282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88702" y="4913725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2514" y="1913507"/>
            <a:ext cx="1357084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Ìn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09029" y="65628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ç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532913" y="3597476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5596" y="3934654"/>
            <a:ext cx="1436913" cy="667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DF3667-D010-D442-9C9C-376865653139}"/>
              </a:ext>
            </a:extLst>
          </p:cNvPr>
          <p:cNvSpPr/>
          <p:nvPr/>
        </p:nvSpPr>
        <p:spPr>
          <a:xfrm rot="13304062">
            <a:off x="1718456" y="2441042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DF3667-D010-D442-9C9C-376865653139}"/>
              </a:ext>
            </a:extLst>
          </p:cNvPr>
          <p:cNvSpPr/>
          <p:nvPr/>
        </p:nvSpPr>
        <p:spPr>
          <a:xfrm rot="13304062">
            <a:off x="5414195" y="1515666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DF3667-D010-D442-9C9C-376865653139}"/>
              </a:ext>
            </a:extLst>
          </p:cNvPr>
          <p:cNvSpPr/>
          <p:nvPr/>
        </p:nvSpPr>
        <p:spPr>
          <a:xfrm rot="13304062">
            <a:off x="7850400" y="4573950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DF3667-D010-D442-9C9C-376865653139}"/>
              </a:ext>
            </a:extLst>
          </p:cNvPr>
          <p:cNvSpPr/>
          <p:nvPr/>
        </p:nvSpPr>
        <p:spPr>
          <a:xfrm rot="13304062">
            <a:off x="1331985" y="4793116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2" grpId="0"/>
      <p:bldP spid="13" grpId="0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9" y="955643"/>
            <a:ext cx="7101457" cy="3906184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09183" y="1304958"/>
            <a:ext cx="1298234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me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82062" y="3599091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60299" y="4726366"/>
            <a:ext cx="1454722" cy="7238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døa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7964" y="3218210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tre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7600" y="753415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ve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786" y="-87152"/>
            <a:ext cx="936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Đánh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F3667-D010-D442-9C9C-376865653139}"/>
              </a:ext>
            </a:extLst>
          </p:cNvPr>
          <p:cNvSpPr/>
          <p:nvPr/>
        </p:nvSpPr>
        <p:spPr>
          <a:xfrm rot="13304062">
            <a:off x="2304763" y="1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7FFF66-E155-AD45-964C-FA940B9981E4}"/>
              </a:ext>
            </a:extLst>
          </p:cNvPr>
          <p:cNvSpPr/>
          <p:nvPr/>
        </p:nvSpPr>
        <p:spPr>
          <a:xfrm>
            <a:off x="3240263" y="165957"/>
            <a:ext cx="245327" cy="267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37220" y="1102401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95658" y="2106570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67063" y="4231335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96814" y="4785585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08190" y="4683200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2886" y="4101914"/>
            <a:ext cx="451412" cy="405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57600" y="73707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09183" y="1293489"/>
            <a:ext cx="1298234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967925" y="359555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32101" y="321663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DF3667-D010-D442-9C9C-376865653139}"/>
              </a:ext>
            </a:extLst>
          </p:cNvPr>
          <p:cNvSpPr/>
          <p:nvPr/>
        </p:nvSpPr>
        <p:spPr>
          <a:xfrm rot="13304062">
            <a:off x="2306502" y="547618"/>
            <a:ext cx="1493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DF3667-D010-D442-9C9C-376865653139}"/>
              </a:ext>
            </a:extLst>
          </p:cNvPr>
          <p:cNvSpPr/>
          <p:nvPr/>
        </p:nvSpPr>
        <p:spPr>
          <a:xfrm rot="13304062">
            <a:off x="6381584" y="1985961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DF3667-D010-D442-9C9C-376865653139}"/>
              </a:ext>
            </a:extLst>
          </p:cNvPr>
          <p:cNvSpPr/>
          <p:nvPr/>
        </p:nvSpPr>
        <p:spPr>
          <a:xfrm rot="13304062">
            <a:off x="7815036" y="4026164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۲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DF3667-D010-D442-9C9C-376865653139}"/>
              </a:ext>
            </a:extLst>
          </p:cNvPr>
          <p:cNvSpPr/>
          <p:nvPr/>
        </p:nvSpPr>
        <p:spPr>
          <a:xfrm rot="13304062">
            <a:off x="984963" y="3949194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DF3667-D010-D442-9C9C-376865653139}"/>
              </a:ext>
            </a:extLst>
          </p:cNvPr>
          <p:cNvSpPr/>
          <p:nvPr/>
        </p:nvSpPr>
        <p:spPr>
          <a:xfrm rot="13304062">
            <a:off x="4669631" y="4635062"/>
            <a:ext cx="3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۲</a:t>
            </a:r>
          </a:p>
        </p:txBody>
      </p:sp>
      <p:sp>
        <p:nvSpPr>
          <p:cNvPr id="34" name="Oval 33"/>
          <p:cNvSpPr/>
          <p:nvPr/>
        </p:nvSpPr>
        <p:spPr>
          <a:xfrm>
            <a:off x="4407104" y="5197020"/>
            <a:ext cx="1282244" cy="668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s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ẻ</a:t>
            </a:r>
            <a:endParaRPr lang="en-US" sz="40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  <p:bldP spid="18" grpId="0" animBg="1"/>
      <p:bldP spid="19" grpId="0" animBg="1"/>
      <p:bldP spid="11" grpId="0"/>
      <p:bldP spid="12" grpId="0"/>
      <p:bldP spid="13" grpId="0" animBg="1"/>
      <p:bldP spid="14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/>
      <p:bldP spid="33" grpId="0"/>
      <p:bldP spid="35" grpId="0"/>
      <p:bldP spid="36" grpId="0"/>
      <p:bldP spid="30" grpId="0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216</Words>
  <Application>Microsoft Office PowerPoint</Application>
  <PresentationFormat>On-screen Show (16:10)</PresentationFormat>
  <Paragraphs>75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Tahoma</vt:lpstr>
      <vt:lpstr>.VnAvant</vt:lpstr>
      <vt:lpstr>Times New Roman</vt:lpstr>
      <vt:lpstr>Arial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HN18082023</cp:lastModifiedBy>
  <cp:revision>177</cp:revision>
  <dcterms:created xsi:type="dcterms:W3CDTF">2020-02-10T09:35:50Z</dcterms:created>
  <dcterms:modified xsi:type="dcterms:W3CDTF">2024-09-14T12:54:00Z</dcterms:modified>
</cp:coreProperties>
</file>