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9" r:id="rId2"/>
    <p:sldId id="334" r:id="rId3"/>
    <p:sldId id="335" r:id="rId4"/>
    <p:sldId id="256" r:id="rId5"/>
    <p:sldId id="320" r:id="rId6"/>
    <p:sldId id="321" r:id="rId7"/>
    <p:sldId id="322" r:id="rId8"/>
    <p:sldId id="309" r:id="rId9"/>
    <p:sldId id="310" r:id="rId10"/>
    <p:sldId id="324" r:id="rId11"/>
    <p:sldId id="325" r:id="rId12"/>
    <p:sldId id="326" r:id="rId13"/>
    <p:sldId id="329" r:id="rId14"/>
    <p:sldId id="336" r:id="rId15"/>
    <p:sldId id="328" r:id="rId16"/>
  </p:sldIdLst>
  <p:sldSz cx="9144000" cy="5715000" type="screen16x10"/>
  <p:notesSz cx="6858000" cy="9144000"/>
  <p:embeddedFontLst>
    <p:embeddedFont>
      <p:font typeface="Book Antiqua" pitchFamily="18" charset="0"/>
      <p:regular r:id="rId18"/>
      <p:bold r:id="rId19"/>
      <p:italic r:id="rId20"/>
      <p:boldItalic r:id="rId21"/>
    </p:embeddedFont>
    <p:embeddedFont>
      <p:font typeface=".VnTifani HeavyH"/>
      <p:regular r:id="rId22"/>
    </p:embeddedFont>
    <p:embeddedFont>
      <p:font typeface="Arial Black" pitchFamily="34" charset="0"/>
      <p:bold r:id="rId23"/>
    </p:embeddedFont>
    <p:embeddedFont>
      <p:font typeface="Comic Sans MS" pitchFamily="66" charset="0"/>
      <p:regular r:id="rId24"/>
      <p:bold r:id="rId25"/>
      <p:italic r:id="rId26"/>
      <p:boldItalic r:id="rId27"/>
    </p:embeddedFont>
    <p:embeddedFont>
      <p:font typeface=".VnArial Narrow" pitchFamily="34" charset="0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宋体" pitchFamily="2" charset="-122"/>
      <p:regular r:id="rId33"/>
    </p:embeddedFont>
    <p:embeddedFont>
      <p:font typeface=".VnAvant" charset="0"/>
      <p:regular r:id="rId34"/>
      <p:bold r:id="rId35"/>
      <p:italic r:id="rId36"/>
      <p:boldItalic r:id="rId3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FF"/>
    <a:srgbClr val="006600"/>
    <a:srgbClr val="FFFF99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5" autoAdjust="0"/>
    <p:restoredTop sz="88467" autoAdjust="0"/>
  </p:normalViewPr>
  <p:slideViewPr>
    <p:cSldViewPr snapToGrid="0">
      <p:cViewPr varScale="1">
        <p:scale>
          <a:sx n="78" d="100"/>
          <a:sy n="78" d="100"/>
        </p:scale>
        <p:origin x="-1188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c.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a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c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chốt</a:t>
            </a:r>
            <a:r>
              <a:rPr lang="en-US" baseline="0" dirty="0"/>
              <a:t>,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mạnh</a:t>
            </a:r>
            <a:r>
              <a:rPr lang="en-US" baseline="0" dirty="0"/>
              <a:t> </a:t>
            </a:r>
            <a:r>
              <a:rPr lang="en-US" baseline="0" dirty="0" err="1"/>
              <a:t>khắc</a:t>
            </a:r>
            <a:r>
              <a:rPr lang="en-US" baseline="0" dirty="0"/>
              <a:t> </a:t>
            </a:r>
            <a:r>
              <a:rPr lang="en-US" baseline="0" dirty="0" err="1"/>
              <a:t>sâu</a:t>
            </a:r>
            <a:r>
              <a:rPr lang="en-US" baseline="0" dirty="0"/>
              <a:t> </a:t>
            </a:r>
            <a:r>
              <a:rPr lang="en-US" baseline="0" dirty="0" err="1"/>
              <a:t>hai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0" y="215771"/>
            <a:ext cx="8539315" cy="1275209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7" y="1479021"/>
            <a:ext cx="8582413" cy="4002773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284246"/>
            <a:ext cx="1931059" cy="1609216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0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2021/9/16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media1.mp3"/><Relationship Id="rId7" Type="http://schemas.openxmlformats.org/officeDocument/2006/relationships/image" Target="../media/image4.emf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9.png"/><Relationship Id="rId10" Type="http://schemas.openxmlformats.org/officeDocument/2006/relationships/slide" Target="slide13.xml"/><Relationship Id="rId4" Type="http://schemas.openxmlformats.org/officeDocument/2006/relationships/slide" Target="slide15.xml"/><Relationship Id="rId9" Type="http://schemas.openxmlformats.org/officeDocument/2006/relationships/image" Target="../media/image15.pn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3.gif"/><Relationship Id="rId18" Type="http://schemas.openxmlformats.org/officeDocument/2006/relationships/image" Target="../media/image28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0.xml"/><Relationship Id="rId7" Type="http://schemas.openxmlformats.org/officeDocument/2006/relationships/audio" Target="../media/audio4.wav"/><Relationship Id="rId12" Type="http://schemas.openxmlformats.org/officeDocument/2006/relationships/image" Target="../media/image22.gif"/><Relationship Id="rId17" Type="http://schemas.openxmlformats.org/officeDocument/2006/relationships/image" Target="../media/image27.gif"/><Relationship Id="rId2" Type="http://schemas.openxmlformats.org/officeDocument/2006/relationships/tags" Target="../tags/tag3.xml"/><Relationship Id="rId16" Type="http://schemas.openxmlformats.org/officeDocument/2006/relationships/image" Target="../media/image26.gif"/><Relationship Id="rId20" Type="http://schemas.openxmlformats.org/officeDocument/2006/relationships/image" Target="../media/image30.png"/><Relationship Id="rId1" Type="http://schemas.openxmlformats.org/officeDocument/2006/relationships/tags" Target="../tags/tag2.xml"/><Relationship Id="rId6" Type="http://schemas.openxmlformats.org/officeDocument/2006/relationships/audio" Target="../media/audio3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2.wav"/><Relationship Id="rId15" Type="http://schemas.openxmlformats.org/officeDocument/2006/relationships/image" Target="../media/image25.gif"/><Relationship Id="rId10" Type="http://schemas.openxmlformats.org/officeDocument/2006/relationships/audio" Target="../media/audio7.wav"/><Relationship Id="rId19" Type="http://schemas.openxmlformats.org/officeDocument/2006/relationships/image" Target="../media/image29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6.wav"/><Relationship Id="rId14" Type="http://schemas.openxmlformats.org/officeDocument/2006/relationships/image" Target="../media/image24.gif"/><Relationship Id="rId22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22.gif"/><Relationship Id="rId26" Type="http://schemas.openxmlformats.org/officeDocument/2006/relationships/image" Target="../media/image33.gif"/><Relationship Id="rId3" Type="http://schemas.openxmlformats.org/officeDocument/2006/relationships/tags" Target="../tags/tag6.xml"/><Relationship Id="rId21" Type="http://schemas.openxmlformats.org/officeDocument/2006/relationships/image" Target="../media/image25.gif"/><Relationship Id="rId7" Type="http://schemas.openxmlformats.org/officeDocument/2006/relationships/tags" Target="../tags/tag10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2.gif"/><Relationship Id="rId2" Type="http://schemas.openxmlformats.org/officeDocument/2006/relationships/tags" Target="../tags/tag5.xml"/><Relationship Id="rId16" Type="http://schemas.openxmlformats.org/officeDocument/2006/relationships/audio" Target="../media/audio9.wav"/><Relationship Id="rId20" Type="http://schemas.openxmlformats.org/officeDocument/2006/relationships/image" Target="../media/image24.gif"/><Relationship Id="rId29" Type="http://schemas.openxmlformats.org/officeDocument/2006/relationships/image" Target="../media/image35.jpe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8.wav"/><Relationship Id="rId24" Type="http://schemas.openxmlformats.org/officeDocument/2006/relationships/image" Target="../media/image28.gif"/><Relationship Id="rId5" Type="http://schemas.openxmlformats.org/officeDocument/2006/relationships/tags" Target="../tags/tag8.xml"/><Relationship Id="rId15" Type="http://schemas.openxmlformats.org/officeDocument/2006/relationships/audio" Target="../media/audio7.wav"/><Relationship Id="rId23" Type="http://schemas.openxmlformats.org/officeDocument/2006/relationships/image" Target="../media/image27.gif"/><Relationship Id="rId28" Type="http://schemas.openxmlformats.org/officeDocument/2006/relationships/image" Target="../media/image34.jpe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3.gif"/><Relationship Id="rId31" Type="http://schemas.openxmlformats.org/officeDocument/2006/relationships/image" Target="../media/image37.jpeg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6.gif"/><Relationship Id="rId27" Type="http://schemas.openxmlformats.org/officeDocument/2006/relationships/slide" Target="slide10.xml"/><Relationship Id="rId30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22.gif"/><Relationship Id="rId26" Type="http://schemas.openxmlformats.org/officeDocument/2006/relationships/image" Target="../media/image33.gif"/><Relationship Id="rId3" Type="http://schemas.openxmlformats.org/officeDocument/2006/relationships/tags" Target="../tags/tag14.xml"/><Relationship Id="rId21" Type="http://schemas.openxmlformats.org/officeDocument/2006/relationships/image" Target="../media/image25.gif"/><Relationship Id="rId7" Type="http://schemas.openxmlformats.org/officeDocument/2006/relationships/tags" Target="../tags/tag18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2.gif"/><Relationship Id="rId2" Type="http://schemas.openxmlformats.org/officeDocument/2006/relationships/tags" Target="../tags/tag13.xml"/><Relationship Id="rId16" Type="http://schemas.openxmlformats.org/officeDocument/2006/relationships/audio" Target="../media/audio9.wav"/><Relationship Id="rId20" Type="http://schemas.openxmlformats.org/officeDocument/2006/relationships/image" Target="../media/image24.gif"/><Relationship Id="rId29" Type="http://schemas.openxmlformats.org/officeDocument/2006/relationships/image" Target="../media/image36.jpe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8.wav"/><Relationship Id="rId24" Type="http://schemas.openxmlformats.org/officeDocument/2006/relationships/image" Target="../media/image28.gif"/><Relationship Id="rId5" Type="http://schemas.openxmlformats.org/officeDocument/2006/relationships/tags" Target="../tags/tag16.xml"/><Relationship Id="rId15" Type="http://schemas.openxmlformats.org/officeDocument/2006/relationships/audio" Target="../media/audio7.wav"/><Relationship Id="rId23" Type="http://schemas.openxmlformats.org/officeDocument/2006/relationships/image" Target="../media/image27.gif"/><Relationship Id="rId28" Type="http://schemas.openxmlformats.org/officeDocument/2006/relationships/image" Target="../media/image38.jpeg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3.gif"/><Relationship Id="rId31" Type="http://schemas.openxmlformats.org/officeDocument/2006/relationships/image" Target="../media/image40.jpeg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26.gif"/><Relationship Id="rId27" Type="http://schemas.openxmlformats.org/officeDocument/2006/relationships/slide" Target="slide10.xml"/><Relationship Id="rId30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6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11" Type="http://schemas.openxmlformats.org/officeDocument/2006/relationships/slide" Target="slide10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3.wdp"/><Relationship Id="rId4" Type="http://schemas.openxmlformats.org/officeDocument/2006/relationships/audio" Target="../media/audio4.wav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xmlns="" id="{CB20A995-BB3E-4DF9-A615-C9FC2C3EFA18}"/>
              </a:ext>
            </a:extLst>
          </p:cNvPr>
          <p:cNvSpPr txBox="1">
            <a:spLocks/>
          </p:cNvSpPr>
          <p:nvPr/>
        </p:nvSpPr>
        <p:spPr>
          <a:xfrm>
            <a:off x="2251587" y="801016"/>
            <a:ext cx="569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78"/>
            <a:r>
              <a:rPr lang="en-US" sz="3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MUÔN MÀU</a:t>
            </a: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xmlns="" id="{A4030C48-248F-4167-89E1-78EA0E363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630" y="3041649"/>
            <a:ext cx="2575876" cy="1996948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BF3FEAC7-148B-43E8-BF99-9CF2EEFD5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572" y="2318354"/>
            <a:ext cx="1017338" cy="1335256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xmlns="" id="{4EEE7053-E375-424F-8763-EB63307532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0823" y="3426559"/>
            <a:ext cx="1236980" cy="1612037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B8E5C71A-87E5-4E49-A50B-17C482D0DE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0193" y="3201178"/>
            <a:ext cx="1049058" cy="16391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4256" y="1662543"/>
            <a:ext cx="58142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40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Chào</a:t>
            </a:r>
            <a:r>
              <a:rPr lang="en-US" sz="40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40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40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40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40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40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0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i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hôm</a:t>
            </a:r>
            <a:r>
              <a:rPr lang="en-US" sz="40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nay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0582" y="4232578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201" y="607184"/>
            <a:ext cx="1751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1A2</a:t>
            </a:r>
            <a:endParaRPr lang="en-US" sz="5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51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60804" y="762000"/>
            <a:ext cx="2814434" cy="495300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0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2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6" y="908295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7" y="231274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14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3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81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44619" y="4762500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A. </a:t>
            </a:r>
            <a:r>
              <a:rPr lang="en-US" sz="2200" b="1" dirty="0" err="1"/>
              <a:t>Đúng</a:t>
            </a:r>
            <a:endParaRPr lang="en-US" sz="2200" b="1" dirty="0"/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57900" y="4762500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B. </a:t>
            </a:r>
            <a:r>
              <a:rPr lang="en-US" sz="2200" b="1" dirty="0" err="1"/>
              <a:t>Sai</a:t>
            </a:r>
            <a:endParaRPr lang="en-US" sz="2200" b="1" dirty="0"/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7170" name="Picture 2" descr="Lạc đà trữ nước ở đâu trên cơ thể? - VnExpress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91" y="1791516"/>
            <a:ext cx="3541391" cy="283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5143" y="4805189"/>
            <a:ext cx="183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 Narrow" pitchFamily="34" charset="0"/>
              </a:rPr>
              <a:t>L¹c ®µ</a:t>
            </a:r>
          </a:p>
        </p:txBody>
      </p:sp>
    </p:spTree>
    <p:extLst>
      <p:ext uri="{BB962C8B-B14F-4D97-AF65-F5344CB8AC3E}">
        <p14:creationId xmlns:p14="http://schemas.microsoft.com/office/powerpoint/2010/main" val="537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417064" y="796015"/>
            <a:ext cx="5483352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499608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32462" y="2880746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38802" y="4996081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98996" y="2880746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11266" name="Picture 2" descr="Sự tích cù lao Ông Hổ - Cổ tích Việt Nam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1297778"/>
            <a:ext cx="2444665" cy="15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ả con chim bồ câu mà em biết - Nhà báo trẻ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3397112"/>
            <a:ext cx="2444665" cy="16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on Trâu là số mấy ? Mơ thấy Trâu là điềm gì ? Đánh con gì dễ ...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07107"/>
            <a:ext cx="2606675" cy="14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on Hà Mã ăn gì? Răng dài bao nhiêu? Có ăn thịt người không?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09" y="3397112"/>
            <a:ext cx="2594691" cy="15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3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368296" y="820399"/>
            <a:ext cx="5458968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3" y="502614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852450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74919" y="502614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870114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pic>
        <p:nvPicPr>
          <p:cNvPr id="11270" name="Picture 6" descr="Tả con chim bồ câu mà em biết - Nhà báo trẻ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54" y="3397112"/>
            <a:ext cx="2529660" cy="16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on Trâu là số mấy ? Mơ thấy Trâu là điềm gì ? Đánh con gì dễ ...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307107"/>
            <a:ext cx="2606675" cy="148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25" y="1307106"/>
            <a:ext cx="2581789" cy="1488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Biến đổi khí hậu buộc gấu Bắc Cực phải di cư, tràn cả vào nơi con ...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397112"/>
            <a:ext cx="2606674" cy="15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8384" y="1910424"/>
            <a:ext cx="614476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27484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823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632" y="1134826"/>
            <a:ext cx="741273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VẦN </a:t>
            </a:r>
          </a:p>
          <a:p>
            <a:pPr algn="ctr"/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8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- c 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074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0992" y="1731264"/>
            <a:ext cx="5596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828261" y="1240468"/>
            <a:ext cx="1192530" cy="11306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52645" y="2849956"/>
            <a:ext cx="1192530" cy="11306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51800" y="2849955"/>
            <a:ext cx="1255776" cy="11962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59428" y="2849956"/>
            <a:ext cx="1192530" cy="11306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935044" y="1187998"/>
            <a:ext cx="1192530" cy="11306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27416" y="1187998"/>
            <a:ext cx="1192530" cy="11306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93" y="719840"/>
            <a:ext cx="7008813" cy="48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681" y="67639"/>
            <a:ext cx="4315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7761156" y="711615"/>
            <a:ext cx="1114620" cy="702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27226" y="2772264"/>
            <a:ext cx="1148550" cy="7314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8608" y="4462272"/>
            <a:ext cx="1072896" cy="7663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03721" y="4833251"/>
            <a:ext cx="1059542" cy="7141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3024" y="3503748"/>
            <a:ext cx="1212232" cy="6537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7264" y="1317312"/>
            <a:ext cx="1135519" cy="743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0144" y="109858"/>
            <a:ext cx="4145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8309" l="1935" r="97768">
                        <a14:foregroundMark x1="8631" y1="21014" x2="10268" y2="26570"/>
                        <a14:foregroundMark x1="11607" y1="49517" x2="12351" y2="54589"/>
                        <a14:foregroundMark x1="52530" y1="15217" x2="56250" y2="17391"/>
                        <a14:foregroundMark x1="61905" y1="22464" x2="61905" y2="22464"/>
                        <a14:foregroundMark x1="69494" y1="22705" x2="72470" y2="29227"/>
                        <a14:foregroundMark x1="69345" y1="45894" x2="70238" y2="57246"/>
                        <a14:foregroundMark x1="24554" y1="41063" x2="24554" y2="41063"/>
                        <a14:foregroundMark x1="19048" y1="49758" x2="19048" y2="49758"/>
                        <a14:foregroundMark x1="20833" y1="42754" x2="20833" y2="42754"/>
                        <a14:foregroundMark x1="95387" y1="13527" x2="95387" y2="13527"/>
                        <a14:foregroundMark x1="95387" y1="13527" x2="95387" y2="13527"/>
                        <a14:foregroundMark x1="94643" y1="14493" x2="95387" y2="14493"/>
                        <a14:backgroundMark x1="38244" y1="77295" x2="38542" y2="81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" y="737163"/>
            <a:ext cx="7367325" cy="461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0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4257" y="128599"/>
            <a:ext cx="406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29" b="98068" l="1637" r="97768">
                        <a14:foregroundMark x1="7440" y1="27295" x2="7440" y2="27295"/>
                        <a14:foregroundMark x1="11310" y1="53382" x2="11310" y2="53382"/>
                        <a14:foregroundMark x1="31845" y1="48068" x2="31845" y2="48068"/>
                        <a14:foregroundMark x1="26339" y1="65217" x2="26339" y2="65217"/>
                        <a14:foregroundMark x1="23065" y1="32126" x2="23065" y2="32126"/>
                        <a14:foregroundMark x1="24256" y1="26812" x2="24256" y2="26812"/>
                        <a14:foregroundMark x1="25446" y1="36957" x2="25446" y2="36957"/>
                        <a14:foregroundMark x1="21429" y1="43720" x2="21429" y2="43720"/>
                        <a14:foregroundMark x1="19196" y1="48551" x2="19196" y2="48551"/>
                        <a14:foregroundMark x1="19643" y1="56280" x2="19643" y2="56280"/>
                        <a14:foregroundMark x1="18750" y1="47343" x2="18750" y2="47343"/>
                        <a14:foregroundMark x1="70982" y1="44928" x2="70982" y2="44928"/>
                        <a14:foregroundMark x1="70982" y1="48068" x2="70982" y2="48068"/>
                        <a14:foregroundMark x1="70089" y1="31401" x2="70089" y2="31401"/>
                        <a14:foregroundMark x1="59970" y1="44203" x2="59970" y2="44203"/>
                        <a14:foregroundMark x1="61458" y1="49758" x2="61458" y2="49758"/>
                        <a14:foregroundMark x1="56845" y1="35990" x2="56845" y2="35990"/>
                        <a14:foregroundMark x1="66518" y1="57005" x2="66518" y2="57005"/>
                        <a14:foregroundMark x1="54613" y1="15942" x2="54613" y2="15942"/>
                        <a14:foregroundMark x1="61905" y1="22464" x2="61905" y2="22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46" y="1002951"/>
            <a:ext cx="6994676" cy="431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20589198">
            <a:off x="3213733" y="2829161"/>
            <a:ext cx="537029" cy="46445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 rot="21431072">
            <a:off x="5739720" y="4385561"/>
            <a:ext cx="537029" cy="46445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693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9FFC1E-A1D5-044B-9811-25669B2469DF}"/>
              </a:ext>
            </a:extLst>
          </p:cNvPr>
          <p:cNvSpPr txBox="1"/>
          <p:nvPr/>
        </p:nvSpPr>
        <p:spPr>
          <a:xfrm>
            <a:off x="1148317" y="2096173"/>
            <a:ext cx="66347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Trò</a:t>
            </a:r>
            <a:r>
              <a:rPr lang="en-US" sz="66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chơi</a:t>
            </a:r>
            <a:r>
              <a:rPr lang="en-US" sz="66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củng</a:t>
            </a:r>
            <a:r>
              <a:rPr lang="en-US" sz="66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cố</a:t>
            </a:r>
            <a:r>
              <a:rPr lang="en-US" sz="66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2EC4EBFF-4AAE-F643-B690-B5311AF76BD7}"/>
              </a:ext>
            </a:extLst>
          </p:cNvPr>
          <p:cNvSpPr/>
          <p:nvPr/>
        </p:nvSpPr>
        <p:spPr>
          <a:xfrm>
            <a:off x="1148317" y="2035213"/>
            <a:ext cx="6868632" cy="1254642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12192" y="698500"/>
            <a:ext cx="9412224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như 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>
                <a:solidFill>
                  <a:schemeClr val="bg1"/>
                </a:solidFill>
              </a:rPr>
              <a:t>4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vi-VN" sz="2400" b="1" dirty="0">
                <a:solidFill>
                  <a:schemeClr val="bg1"/>
                </a:solidFill>
              </a:rPr>
              <a:t>mỗi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tương ứng với một câu hỏi. Trong đó có 1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may 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cho mình, sau khi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vi-VN" sz="2400" b="1" dirty="0">
                <a:solidFill>
                  <a:schemeClr val="bg1"/>
                </a:solidFill>
              </a:rPr>
              <a:t> 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</a:p>
        </p:txBody>
      </p:sp>
    </p:spTree>
    <p:extLst>
      <p:ext uri="{BB962C8B-B14F-4D97-AF65-F5344CB8AC3E}">
        <p14:creationId xmlns:p14="http://schemas.microsoft.com/office/powerpoint/2010/main" val="4521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388</Words>
  <Application>Microsoft Office PowerPoint</Application>
  <PresentationFormat>On-screen Show (16:10)</PresentationFormat>
  <Paragraphs>66</Paragraphs>
  <Slides>15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Times New Roman</vt:lpstr>
      <vt:lpstr>Book Antiqua</vt:lpstr>
      <vt:lpstr>.VnTifani HeavyH</vt:lpstr>
      <vt:lpstr>Arial Black</vt:lpstr>
      <vt:lpstr>Comic Sans MS</vt:lpstr>
      <vt:lpstr>.VnArial Narrow</vt:lpstr>
      <vt:lpstr>Calibri</vt:lpstr>
      <vt:lpstr>宋体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TT</cp:lastModifiedBy>
  <cp:revision>184</cp:revision>
  <dcterms:created xsi:type="dcterms:W3CDTF">2020-02-10T09:35:50Z</dcterms:created>
  <dcterms:modified xsi:type="dcterms:W3CDTF">2021-09-16T08:59:15Z</dcterms:modified>
</cp:coreProperties>
</file>