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7" r:id="rId4"/>
    <p:sldId id="268" r:id="rId5"/>
    <p:sldId id="258" r:id="rId6"/>
    <p:sldId id="269" r:id="rId7"/>
    <p:sldId id="270" r:id="rId8"/>
    <p:sldId id="271" r:id="rId9"/>
    <p:sldId id="272" r:id="rId10"/>
    <p:sldId id="273" r:id="rId11"/>
    <p:sldId id="259" r:id="rId12"/>
    <p:sldId id="256" r:id="rId13"/>
    <p:sldId id="260" r:id="rId14"/>
    <p:sldId id="261" r:id="rId15"/>
    <p:sldId id="274" r:id="rId16"/>
    <p:sldId id="275" r:id="rId17"/>
    <p:sldId id="266" r:id="rId18"/>
    <p:sldId id="267" r:id="rId19"/>
  </p:sldIdLst>
  <p:sldSz cx="12190413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22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4" y="2130432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5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9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1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5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4" y="274645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2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5" y="2130434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6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1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3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3" y="4406907"/>
            <a:ext cx="10361851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3" y="2906719"/>
            <a:ext cx="1036185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7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5" y="1600206"/>
            <a:ext cx="5384099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6"/>
            <a:ext cx="5384099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117"/>
            <a:ext cx="53862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4877"/>
            <a:ext cx="538621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117"/>
            <a:ext cx="53883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4877"/>
            <a:ext cx="53883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258"/>
            <a:ext cx="991144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1899"/>
            <a:ext cx="391838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6232"/>
            <a:ext cx="284443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2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05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716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055"/>
            <a:ext cx="4010562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6" y="273059"/>
            <a:ext cx="6814780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110"/>
            <a:ext cx="4010562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7"/>
            <a:ext cx="731424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7"/>
            <a:ext cx="731424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46"/>
            <a:ext cx="731424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8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07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5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5" y="274645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3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85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9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58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6903"/>
            <a:ext cx="10361851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6715"/>
            <a:ext cx="1036185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3" y="1600203"/>
            <a:ext cx="5384099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3"/>
            <a:ext cx="5384099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115"/>
            <a:ext cx="53862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4877"/>
            <a:ext cx="538621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115"/>
            <a:ext cx="53883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4877"/>
            <a:ext cx="53883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2" y="4406907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2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486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258"/>
            <a:ext cx="991144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1899"/>
            <a:ext cx="391838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6228"/>
            <a:ext cx="284443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8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38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051"/>
            <a:ext cx="4010562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5"/>
            <a:ext cx="6814780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106"/>
            <a:ext cx="4010562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73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3"/>
            <a:ext cx="731424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7"/>
            <a:ext cx="731424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42"/>
            <a:ext cx="731424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7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1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1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641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0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1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4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26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1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0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0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7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64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DE3D-5EB2-47B3-9F8A-4FDCD0679CE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1" y="6356357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9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8"/>
            <a:ext cx="284443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2" y="6356358"/>
            <a:ext cx="3860297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8"/>
            <a:ext cx="284443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4"/>
            <a:ext cx="284443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6354"/>
            <a:ext cx="3860297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4"/>
            <a:ext cx="284443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slide" Target="slide5.xml"/><Relationship Id="rId2" Type="http://schemas.openxmlformats.org/officeDocument/2006/relationships/image" Target="../media/image10.png"/><Relationship Id="rId16" Type="http://schemas.openxmlformats.org/officeDocument/2006/relationships/slide" Target="slide4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slide" Target="slide7.xml"/><Relationship Id="rId10" Type="http://schemas.microsoft.com/office/2007/relationships/hdphoto" Target="../media/hdphoto2.wdp"/><Relationship Id="rId19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165585" y="2049062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 SINH LỚP 2A2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D:\LO GO TRUONG 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9" y="16422"/>
            <a:ext cx="1479088" cy="14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958" y="38357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4" r="8833" b="4932"/>
          <a:stretch/>
        </p:blipFill>
        <p:spPr bwMode="auto">
          <a:xfrm>
            <a:off x="3" y="28166"/>
            <a:ext cx="11927854" cy="391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4889" y="3933062"/>
            <a:ext cx="599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      +       2      =     6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0833" y="5229200"/>
            <a:ext cx="1524904" cy="4817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90382" y="5228440"/>
            <a:ext cx="1524904" cy="4817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07374" y="5184241"/>
            <a:ext cx="1524904" cy="481744"/>
          </a:xfrm>
          <a:prstGeom prst="roundRect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V="1">
            <a:off x="3473282" y="4653136"/>
            <a:ext cx="0" cy="57606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6052834" y="4653136"/>
            <a:ext cx="0" cy="57530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8369826" y="4653142"/>
            <a:ext cx="0" cy="5311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558705" y="587727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 + 2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139" y="231673"/>
            <a:ext cx="654049" cy="635000"/>
            <a:chOff x="7934325" y="85725"/>
            <a:chExt cx="654049" cy="635000"/>
          </a:xfrm>
        </p:grpSpPr>
        <p:sp>
          <p:nvSpPr>
            <p:cNvPr id="3" name="Oval 2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70670" y="188642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567" y="1628801"/>
            <a:ext cx="5167626" cy="2088232"/>
            <a:chOff x="334567" y="908720"/>
            <a:chExt cx="5167626" cy="2502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9703" y="1683423"/>
              <a:ext cx="3312368" cy="99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39224" y="1628801"/>
            <a:ext cx="5167626" cy="2088232"/>
            <a:chOff x="6239224" y="908720"/>
            <a:chExt cx="5167626" cy="2502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71270" y="1683423"/>
              <a:ext cx="3888432" cy="99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8902" y="1628801"/>
            <a:ext cx="5167626" cy="2088232"/>
            <a:chOff x="334567" y="908720"/>
            <a:chExt cx="5167626" cy="25028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09703" y="1683423"/>
              <a:ext cx="3312368" cy="99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320195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3355837" y="2968480"/>
            <a:ext cx="1299212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6" name="Rounded Rectangle 25"/>
          <p:cNvSpPr/>
          <p:nvPr/>
        </p:nvSpPr>
        <p:spPr>
          <a:xfrm>
            <a:off x="4754583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6" idx="0"/>
          </p:cNvCxnSpPr>
          <p:nvPr/>
        </p:nvCxnSpPr>
        <p:spPr>
          <a:xfrm flipV="1">
            <a:off x="5790222" y="2968480"/>
            <a:ext cx="0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0" name="Rounded Rectangle 29"/>
          <p:cNvSpPr/>
          <p:nvPr/>
        </p:nvSpPr>
        <p:spPr>
          <a:xfrm>
            <a:off x="7175329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 flipV="1">
            <a:off x="6825866" y="2968480"/>
            <a:ext cx="1385105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456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4567" y="1412777"/>
            <a:ext cx="5167626" cy="2088232"/>
            <a:chOff x="334567" y="908720"/>
            <a:chExt cx="5167626" cy="2502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9703" y="1683423"/>
              <a:ext cx="3312368" cy="99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39224" y="1412777"/>
            <a:ext cx="5167626" cy="2088232"/>
            <a:chOff x="6239224" y="908720"/>
            <a:chExt cx="5167626" cy="25028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71270" y="1683423"/>
              <a:ext cx="3888432" cy="99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7863" y="1412777"/>
            <a:ext cx="5167626" cy="2088232"/>
            <a:chOff x="6239224" y="908720"/>
            <a:chExt cx="5167626" cy="25028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71270" y="1683423"/>
              <a:ext cx="3888432" cy="99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320195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3355837" y="2752455"/>
            <a:ext cx="1299212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" name="Rounded Rectangle 16"/>
          <p:cNvSpPr/>
          <p:nvPr/>
        </p:nvSpPr>
        <p:spPr>
          <a:xfrm>
            <a:off x="4754583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0"/>
          </p:cNvCxnSpPr>
          <p:nvPr/>
        </p:nvCxnSpPr>
        <p:spPr>
          <a:xfrm flipV="1">
            <a:off x="5790222" y="2752455"/>
            <a:ext cx="0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" name="Rounded Rectangle 18"/>
          <p:cNvSpPr/>
          <p:nvPr/>
        </p:nvSpPr>
        <p:spPr>
          <a:xfrm>
            <a:off x="7175329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H="1" flipV="1">
            <a:off x="6825866" y="2752455"/>
            <a:ext cx="1385105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2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494E-6 -2.22222E-6 L -0.2294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290" y="2168451"/>
            <a:ext cx="45713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6551"/>
            <a:ext cx="11744269" cy="2169504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1117455" y="3975016"/>
            <a:ext cx="4323080" cy="72586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10 + 5 = 15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7591146" y="3959597"/>
            <a:ext cx="3657123" cy="72586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20 + 30 = 50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17455" y="1874875"/>
            <a:ext cx="1519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50" y="229347"/>
            <a:ext cx="12054964" cy="4908649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326529" y="5367337"/>
            <a:ext cx="4375488" cy="725864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>
                <a:solidFill>
                  <a:srgbClr val="FF0000"/>
                </a:solidFill>
              </a:rPr>
              <a:t>3 + 5 = 8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7390438" y="5400645"/>
            <a:ext cx="4005422" cy="725864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10 + 40 = 50</a:t>
            </a:r>
          </a:p>
        </p:txBody>
      </p:sp>
    </p:spTree>
    <p:extLst>
      <p:ext uri="{BB962C8B-B14F-4D97-AF65-F5344CB8AC3E}">
        <p14:creationId xmlns:p14="http://schemas.microsoft.com/office/powerpoint/2010/main" val="2071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65976">
            <a:off x="8301289" y="4981647"/>
            <a:ext cx="3733495" cy="1630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852" y="3138791"/>
            <a:ext cx="10949750" cy="371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71966" y="-1130474"/>
            <a:ext cx="8132700" cy="8015858"/>
            <a:chOff x="3768946" y="-918170"/>
            <a:chExt cx="8132700" cy="8015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18146804" flipH="1">
              <a:off x="2484976" y="365800"/>
              <a:ext cx="5806440" cy="3238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>
              <a:off x="6095206" y="16808"/>
              <a:ext cx="5806440" cy="32385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2" r="10056" b="11457"/>
            <a:stretch/>
          </p:blipFill>
          <p:spPr>
            <a:xfrm>
              <a:off x="5231110" y="620688"/>
              <a:ext cx="5806440" cy="6477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6" y="1423754"/>
            <a:ext cx="1800200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00" y="597597"/>
            <a:ext cx="1175155" cy="117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56" y="5336730"/>
            <a:ext cx="1192597" cy="11925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121" y="3717038"/>
            <a:ext cx="57855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3" y="597597"/>
            <a:ext cx="1344605" cy="1344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6" y="2208458"/>
            <a:ext cx="1800200" cy="18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72" y="872646"/>
            <a:ext cx="1800200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5" y="5623655"/>
            <a:ext cx="1192597" cy="11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015847" y="6"/>
            <a:ext cx="6256411" cy="5347083"/>
            <a:chOff x="3768946" y="-918170"/>
            <a:chExt cx="8575762" cy="796346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18146804" flipH="1">
              <a:off x="2484976" y="365800"/>
              <a:ext cx="5806440" cy="32385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2281763">
              <a:off x="6538268" y="-421416"/>
              <a:ext cx="5806440" cy="32385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2" r="10056" b="11457"/>
            <a:stretch/>
          </p:blipFill>
          <p:spPr>
            <a:xfrm>
              <a:off x="5231111" y="568299"/>
              <a:ext cx="5806440" cy="6476999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1575542" y="4741323"/>
            <a:ext cx="2143403" cy="2215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1379487"/>
            <a:ext cx="1175155" cy="1175155"/>
          </a:xfrm>
          <a:prstGeom prst="rect">
            <a:avLst/>
          </a:prstGeom>
        </p:spPr>
      </p:pic>
      <p:pic>
        <p:nvPicPr>
          <p:cNvPr id="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3142881" y="1456614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750" y="917779"/>
            <a:ext cx="1214995" cy="1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611" y="1531219"/>
            <a:ext cx="2075413" cy="16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6" y="3458379"/>
            <a:ext cx="3399979" cy="3399979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7" y="957435"/>
            <a:ext cx="1175155" cy="1175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7" y="778945"/>
            <a:ext cx="1175155" cy="1175155"/>
          </a:xfrm>
          <a:prstGeom prst="rect">
            <a:avLst/>
          </a:prstGeom>
        </p:spPr>
      </p:pic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10847736" y="1024534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4104646" y="1421868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2291138" y="1596342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28">
            <a:off x="5938358" y="1463264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355">
            <a:off x="6900121" y="1345089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28">
            <a:off x="5086615" y="1373630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3" y="3035143"/>
            <a:ext cx="1175155" cy="1175155"/>
          </a:xfrm>
          <a:prstGeom prst="rect">
            <a:avLst/>
          </a:prstGeom>
        </p:spPr>
      </p:pic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10285999" y="3085574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8004770" y="795550"/>
            <a:ext cx="1175155" cy="130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9421900" y="1475429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63" y="2849936"/>
            <a:ext cx="1175155" cy="1175155"/>
          </a:xfrm>
          <a:prstGeom prst="rect">
            <a:avLst/>
          </a:prstGeom>
        </p:spPr>
      </p:pic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8027042" y="2865623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1607117" y="5975730"/>
            <a:ext cx="2070828" cy="1011222"/>
          </a:xfrm>
          <a:prstGeom prst="rect">
            <a:avLst/>
          </a:prstGeom>
        </p:spPr>
      </p:pic>
      <p:sp>
        <p:nvSpPr>
          <p:cNvPr id="20" name="Right Arrow 19">
            <a:hlinkClick r:id="rId20" action="ppaction://hlinksldjump"/>
          </p:cNvPr>
          <p:cNvSpPr/>
          <p:nvPr/>
        </p:nvSpPr>
        <p:spPr>
          <a:xfrm>
            <a:off x="11154226" y="6138165"/>
            <a:ext cx="868665" cy="64797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6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52656 0.6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3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4779 4.07407E-6 C -0.35885 4.07407E-6 -0.49557 0.11157 -0.49557 0.20208 L -0.49557 0.40439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20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2044 -7.40741E-7 C -0.46393 -7.40741E-7 -0.64076 0.10486 -0.64076 0.19051 L -0.64076 0.38125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190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6151 0.5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5" y="2745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68607 0.642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10" y="321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33" grpId="0"/>
      <p:bldP spid="3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cm = …… dm</a:t>
            </a:r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4031009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100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190681" y="4343512"/>
            <a:ext cx="705653" cy="56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06702" y="2852942"/>
            <a:ext cx="621265" cy="543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8609" y="2638622"/>
            <a:ext cx="2482277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9188" y="4064320"/>
            <a:ext cx="248035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5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7" y="4375889"/>
            <a:ext cx="568657" cy="49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2" name="Left Arrow 11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836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cm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cm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…..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805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cm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5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123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7" y="4374358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2 dm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8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2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7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8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2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- 5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…..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805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5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11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123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7" y="4374358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12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8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9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7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8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80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 cm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4575" y="4031009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20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176434" y="4343512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06702" y="285294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9" y="2638622"/>
            <a:ext cx="2482277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776" y="4079317"/>
            <a:ext cx="248035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200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45" y="4390886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05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20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1270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5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10cm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07591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7" y="4374358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0752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 dm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8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7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8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369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761" y="1931122"/>
            <a:ext cx="7752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232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29</cp:revision>
  <dcterms:created xsi:type="dcterms:W3CDTF">2021-07-30T06:45:50Z</dcterms:created>
  <dcterms:modified xsi:type="dcterms:W3CDTF">2022-08-31T18:21:11Z</dcterms:modified>
</cp:coreProperties>
</file>