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2"/>
    <p:sldMasterId id="2147483665" r:id="rId3"/>
    <p:sldMasterId id="2147483689" r:id="rId4"/>
  </p:sldMasterIdLst>
  <p:notesMasterIdLst>
    <p:notesMasterId r:id="rId29"/>
  </p:notesMasterIdLst>
  <p:sldIdLst>
    <p:sldId id="257" r:id="rId5"/>
    <p:sldId id="258" r:id="rId6"/>
    <p:sldId id="259" r:id="rId7"/>
    <p:sldId id="261" r:id="rId8"/>
    <p:sldId id="272" r:id="rId9"/>
    <p:sldId id="271" r:id="rId10"/>
    <p:sldId id="288" r:id="rId11"/>
    <p:sldId id="289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1" r:id="rId20"/>
    <p:sldId id="282" r:id="rId21"/>
    <p:sldId id="283" r:id="rId22"/>
    <p:sldId id="287" r:id="rId23"/>
    <p:sldId id="280" r:id="rId24"/>
    <p:sldId id="284" r:id="rId25"/>
    <p:sldId id="285" r:id="rId26"/>
    <p:sldId id="286" r:id="rId27"/>
    <p:sldId id="268" r:id="rId28"/>
  </p:sldIdLst>
  <p:sldSz cx="12192000" cy="6858000"/>
  <p:notesSz cx="6858000" cy="9144000"/>
  <p:embeddedFontLst>
    <p:embeddedFont>
      <p:font typeface="#9Slide03 Quicksand Medium" charset="0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Calibri Light" pitchFamily="34" charset="0"/>
      <p:regular r:id="rId35"/>
      <p:italic r:id="rId36"/>
    </p:embeddedFont>
    <p:embeddedFont>
      <p:font typeface="SimSun" pitchFamily="2" charset="-122"/>
      <p:regular r:id="rId37"/>
    </p:embeddedFont>
    <p:embeddedFont>
      <p:font typeface="UTM Avo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4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95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lvl="0" algn="r" defTabSz="990600" eaLnBrk="1" hangingPunct="1"/>
            <a:fld id="{9A0DB2DC-4C9A-4742-B13C-FB6460FD3503}" type="slidenum">
              <a:rPr lang="en-US" altLang="zh-CN" sz="1300" dirty="0">
                <a:solidFill>
                  <a:srgbClr val="000000"/>
                </a:solidFill>
                <a:ea typeface="SimSun" panose="02010600030101010101" pitchFamily="2" charset="-122"/>
              </a:rPr>
              <a:t>2</a:t>
            </a:fld>
            <a:endParaRPr lang="en-US" altLang="zh-CN" sz="130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8604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062E484-0924-4E6D-A4E6-CBA5956EBD93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t>5/6/2022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B19C908-EBFD-4801-9AEE-5D20B0983C1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C284-D2C4-4E59-8727-8458ED0E12A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0262-E404-46B1-8546-B99679F7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42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C284-D2C4-4E59-8727-8458ED0E12A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0262-E404-46B1-8546-B99679F7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919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C284-D2C4-4E59-8727-8458ED0E12A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0262-E404-46B1-8546-B99679F7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09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1DB1F8-DFF6-40BD-ABA8-76130196DA82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t>5/6/2022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BABA22-0082-4CB7-89FC-E587E1DE374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C284-D2C4-4E59-8727-8458ED0E12A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0262-E404-46B1-8546-B99679F7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37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C284-D2C4-4E59-8727-8458ED0E12A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0262-E404-46B1-8546-B99679F7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41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C284-D2C4-4E59-8727-8458ED0E12A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0262-E404-46B1-8546-B99679F7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99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C284-D2C4-4E59-8727-8458ED0E12A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0262-E404-46B1-8546-B99679F7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224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C284-D2C4-4E59-8727-8458ED0E12A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0262-E404-46B1-8546-B99679F7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815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C284-D2C4-4E59-8727-8458ED0E12A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0262-E404-46B1-8546-B99679F7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24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C284-D2C4-4E59-8727-8458ED0E12A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0262-E404-46B1-8546-B99679F7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896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EC284-D2C4-4E59-8727-8458ED0E12AD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0262-E404-46B1-8546-B99679F76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37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80-hoa-135b04f1e8067e0_74f5c76253c1eb10ba36d359f9c90a09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175"/>
            <a:ext cx="12192000" cy="68548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7" descr="1080-hoa-135b04f1e8067e0_74f5c76253c1eb10ba36d359f9c90a09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175"/>
            <a:ext cx="12192000" cy="68548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5456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 idx="4294967295"/>
          </p:nvPr>
        </p:nvSpPr>
        <p:spPr>
          <a:xfrm>
            <a:off x="1192213" y="3236913"/>
            <a:ext cx="9144000" cy="238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75365" tIns="37682" rIns="75365" bIns="37682" anchor="b" anchorCtr="0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sz="6000" dirty="0"/>
          </a:p>
        </p:txBody>
      </p:sp>
      <p:pic>
        <p:nvPicPr>
          <p:cNvPr id="4099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37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Subtitle 2"/>
          <p:cNvSpPr>
            <a:spLocks noGrp="1"/>
          </p:cNvSpPr>
          <p:nvPr>
            <p:ph type="subTitle" idx="4294967295"/>
          </p:nvPr>
        </p:nvSpPr>
        <p:spPr>
          <a:xfrm>
            <a:off x="2794000" y="2428875"/>
            <a:ext cx="7907338" cy="1090613"/>
          </a:xfrm>
          <a:prstGeom prst="rect">
            <a:avLst/>
          </a:prstGeom>
          <a:noFill/>
          <a:ln w="9525">
            <a:noFill/>
          </a:ln>
        </p:spPr>
        <p:txBody>
          <a:bodyPr lIns="75365" tIns="37682" rIns="75365" bIns="37682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 eaLnBrk="1" hangingPunct="1"/>
            <a:r>
              <a:rPr sz="4400" b="1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Chào mừng các con đến với </a:t>
            </a:r>
            <a:r>
              <a:rPr sz="4400" b="1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tiết</a:t>
            </a:r>
            <a:r>
              <a:rPr sz="4400" b="1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Tập</a:t>
            </a:r>
            <a:r>
              <a:rPr lang="en-US" sz="4400" b="1" dirty="0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đọc</a:t>
            </a:r>
            <a:endParaRPr lang="en-US" sz="4400" b="1" dirty="0"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86198" y="1048870"/>
            <a:ext cx="4693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#9Slide03 Quicksand Medium" panose="00000600000000000000" pitchFamily="2" charset="0"/>
              </a:rPr>
              <a:t>Ngôi</a:t>
            </a:r>
            <a:r>
              <a:rPr lang="en-US" sz="4400" b="1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b="1" dirty="0" err="1" smtClean="0">
                <a:latin typeface="#9Slide03 Quicksand Medium" panose="00000600000000000000" pitchFamily="2" charset="0"/>
              </a:rPr>
              <a:t>nhà</a:t>
            </a:r>
            <a:r>
              <a:rPr lang="en-US" sz="4400" b="1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b="1" dirty="0" err="1" smtClean="0">
                <a:latin typeface="#9Slide03 Quicksand Medium" panose="00000600000000000000" pitchFamily="2" charset="0"/>
              </a:rPr>
              <a:t>ấm</a:t>
            </a:r>
            <a:r>
              <a:rPr lang="en-US" sz="4400" b="1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b="1" dirty="0" err="1" smtClean="0">
                <a:latin typeface="#9Slide03 Quicksand Medium" panose="00000600000000000000" pitchFamily="2" charset="0"/>
              </a:rPr>
              <a:t>áp</a:t>
            </a:r>
            <a:endParaRPr lang="en-US" sz="4400" b="1" dirty="0">
              <a:latin typeface="#9Slide03 Quicksand Medium" panose="000006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625" y="2245659"/>
            <a:ext cx="113493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#9Slide03 Quicksand Medium" panose="00000600000000000000" pitchFamily="2" charset="0"/>
              </a:rPr>
              <a:t>   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Chủ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nhật</a:t>
            </a:r>
            <a:r>
              <a:rPr lang="en-US" sz="4400" dirty="0" smtClean="0">
                <a:latin typeface="#9Slide03 Quicksand Medium" panose="00000600000000000000" pitchFamily="2" charset="0"/>
              </a:rPr>
              <a:t>,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thỏ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bố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và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thỏ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mẹ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chơi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cờ</a:t>
            </a:r>
            <a:r>
              <a:rPr lang="en-US" sz="4400" dirty="0" smtClean="0">
                <a:latin typeface="#9Slide03 Quicksand Medium" panose="00000600000000000000" pitchFamily="2" charset="0"/>
              </a:rPr>
              <a:t>.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Thỏ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mẹ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giao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hẹn</a:t>
            </a:r>
            <a:r>
              <a:rPr lang="en-US" sz="4400" dirty="0" smtClean="0">
                <a:latin typeface="#9Slide03 Quicksand Medium" panose="00000600000000000000" pitchFamily="2" charset="0"/>
              </a:rPr>
              <a:t>: “Ai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thắng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nấu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ăn</a:t>
            </a:r>
            <a:r>
              <a:rPr lang="en-US" sz="4400" dirty="0" smtClean="0">
                <a:latin typeface="#9Slide03 Quicksand Medium" panose="00000600000000000000" pitchFamily="2" charset="0"/>
              </a:rPr>
              <a:t>,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ai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thua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làm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vườn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nhé</a:t>
            </a:r>
            <a:r>
              <a:rPr lang="en-US" sz="4400" dirty="0" smtClean="0">
                <a:latin typeface="#9Slide03 Quicksand Medium" panose="00000600000000000000" pitchFamily="2" charset="0"/>
              </a:rPr>
              <a:t>!”.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Hết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ván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cờ</a:t>
            </a:r>
            <a:r>
              <a:rPr lang="en-US" sz="4400" dirty="0" smtClean="0">
                <a:latin typeface="#9Slide03 Quicksand Medium" panose="00000600000000000000" pitchFamily="2" charset="0"/>
              </a:rPr>
              <a:t>,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thỏ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mẹ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vào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bếp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nấu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ăn</a:t>
            </a:r>
            <a:r>
              <a:rPr lang="en-US" sz="4400" dirty="0" smtClean="0">
                <a:latin typeface="#9Slide03 Quicksand Medium" panose="00000600000000000000" pitchFamily="2" charset="0"/>
              </a:rPr>
              <a:t>,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thỏ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bố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ra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vườn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chăm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cây</a:t>
            </a:r>
            <a:r>
              <a:rPr lang="en-US" sz="4400" dirty="0" smtClean="0">
                <a:latin typeface="#9Slide03 Quicksand Medium" panose="00000600000000000000" pitchFamily="2" charset="0"/>
              </a:rPr>
              <a:t>.</a:t>
            </a:r>
            <a:endParaRPr lang="en-US" sz="4400" dirty="0">
              <a:latin typeface="#9Slide03 Quicksand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8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906" y="1825625"/>
            <a:ext cx="10694894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dirty="0" smtClean="0">
                <a:latin typeface="#9Slide03 Quicksand Medium" panose="00000600000000000000" pitchFamily="2" charset="0"/>
              </a:rPr>
              <a:t>   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Thỏ</a:t>
            </a:r>
            <a:r>
              <a:rPr lang="en-US" sz="4400" dirty="0" smtClean="0">
                <a:latin typeface="#9Slide03 Quicksand Medium" panose="00000600000000000000" pitchFamily="2" charset="0"/>
              </a:rPr>
              <a:t> con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vào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bếp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giúp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mẹ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nhưng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cứ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nhìn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ra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chỗ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bố</a:t>
            </a:r>
            <a:r>
              <a:rPr lang="en-US" sz="4400" dirty="0" smtClean="0">
                <a:latin typeface="#9Slide03 Quicksand Medium" panose="00000600000000000000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sz="4400" dirty="0" smtClean="0">
                <a:latin typeface="#9Slide03 Quicksand Medium" panose="00000600000000000000" pitchFamily="2" charset="0"/>
              </a:rPr>
              <a:t>   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Rồi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nó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ra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vườn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giúp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bố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nhưng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lại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ngó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vào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chỗ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mẹ</a:t>
            </a:r>
            <a:r>
              <a:rPr lang="en-US" sz="4400" dirty="0" smtClean="0">
                <a:latin typeface="#9Slide03 Quicksand Medium" panose="00000600000000000000" pitchFamily="2" charset="0"/>
              </a:rPr>
              <a:t>.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Cuối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cùng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nó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thỏ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thẻ</a:t>
            </a:r>
            <a:r>
              <a:rPr lang="en-US" sz="4400" dirty="0" smtClean="0">
                <a:latin typeface="#9Slide03 Quicksand Medium" panose="00000600000000000000" pitchFamily="2" charset="0"/>
              </a:rPr>
              <a:t>:</a:t>
            </a:r>
          </a:p>
          <a:p>
            <a:pPr marL="0" indent="0" algn="just">
              <a:buNone/>
            </a:pPr>
            <a:r>
              <a:rPr lang="en-US" sz="4400" dirty="0" smtClean="0">
                <a:latin typeface="#9Slide03 Quicksand Medium" panose="00000600000000000000" pitchFamily="2" charset="0"/>
              </a:rPr>
              <a:t>    -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Bố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mẹ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ơi</a:t>
            </a:r>
            <a:r>
              <a:rPr lang="en-US" sz="4400" dirty="0" smtClean="0">
                <a:latin typeface="#9Slide03 Quicksand Medium" panose="00000600000000000000" pitchFamily="2" charset="0"/>
              </a:rPr>
              <a:t>,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cả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nhà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làm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việc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cùng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nhau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đi</a:t>
            </a:r>
            <a:r>
              <a:rPr lang="en-US" sz="4400" dirty="0" smtClean="0">
                <a:latin typeface="#9Slide03 Quicksand Medium" panose="00000600000000000000" pitchFamily="2" charset="0"/>
              </a:rPr>
              <a:t>!</a:t>
            </a:r>
            <a:endParaRPr lang="en-US" sz="4400" dirty="0">
              <a:latin typeface="#9Slide03 Quicksand Medium" panose="000006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5480" y="900952"/>
            <a:ext cx="4693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#9Slide03 Quicksand Medium" panose="00000600000000000000" pitchFamily="2" charset="0"/>
              </a:rPr>
              <a:t>Ngôi</a:t>
            </a:r>
            <a:r>
              <a:rPr lang="en-US" sz="4400" b="1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b="1" dirty="0" err="1" smtClean="0">
                <a:latin typeface="#9Slide03 Quicksand Medium" panose="00000600000000000000" pitchFamily="2" charset="0"/>
              </a:rPr>
              <a:t>nhà</a:t>
            </a:r>
            <a:r>
              <a:rPr lang="en-US" sz="4400" b="1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b="1" dirty="0" err="1" smtClean="0">
                <a:latin typeface="#9Slide03 Quicksand Medium" panose="00000600000000000000" pitchFamily="2" charset="0"/>
              </a:rPr>
              <a:t>ấm</a:t>
            </a:r>
            <a:r>
              <a:rPr lang="en-US" sz="4400" b="1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b="1" dirty="0" err="1" smtClean="0">
                <a:latin typeface="#9Slide03 Quicksand Medium" panose="00000600000000000000" pitchFamily="2" charset="0"/>
              </a:rPr>
              <a:t>áp</a:t>
            </a:r>
            <a:endParaRPr lang="en-US" sz="4400" b="1" dirty="0">
              <a:latin typeface="#9Slide03 Quicksand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4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latin typeface="#9Slide03 Quicksand Medium" panose="00000600000000000000" pitchFamily="2" charset="0"/>
              </a:rPr>
              <a:t>   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Bố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mẹ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cười</a:t>
            </a:r>
            <a:r>
              <a:rPr lang="en-US" sz="4400" dirty="0" smtClean="0">
                <a:latin typeface="#9Slide03 Quicksand Medium" panose="00000600000000000000" pitchFamily="2" charset="0"/>
              </a:rPr>
              <a:t>,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gật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đầu</a:t>
            </a:r>
            <a:r>
              <a:rPr lang="en-US" sz="4400" dirty="0" smtClean="0">
                <a:latin typeface="#9Slide03 Quicksand Medium" panose="00000600000000000000" pitchFamily="2" charset="0"/>
              </a:rPr>
              <a:t>.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Thỏ</a:t>
            </a:r>
            <a:r>
              <a:rPr lang="en-US" sz="4400" dirty="0" smtClean="0">
                <a:latin typeface="#9Slide03 Quicksand Medium" panose="00000600000000000000" pitchFamily="2" charset="0"/>
              </a:rPr>
              <a:t> con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thích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lắm</a:t>
            </a:r>
            <a:r>
              <a:rPr lang="en-US" sz="4400" dirty="0" smtClean="0">
                <a:latin typeface="#9Slide03 Quicksand Medium" panose="00000600000000000000" pitchFamily="2" charset="0"/>
              </a:rPr>
              <a:t>,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vì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cả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nhà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làm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việc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bên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nhau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rất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vui</a:t>
            </a:r>
            <a:r>
              <a:rPr lang="en-US" sz="4400" dirty="0" smtClean="0">
                <a:latin typeface="#9Slide03 Quicksand Medium" panose="00000600000000000000" pitchFamily="2" charset="0"/>
              </a:rPr>
              <a:t>.</a:t>
            </a:r>
          </a:p>
          <a:p>
            <a:pPr marL="0" indent="0">
              <a:buNone/>
            </a:pPr>
            <a:r>
              <a:rPr lang="en-US" sz="4400" dirty="0" smtClean="0">
                <a:latin typeface="#9Slide03 Quicksand Medium" panose="00000600000000000000" pitchFamily="2" charset="0"/>
              </a:rPr>
              <a:t>   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Trong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bữa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ăn</a:t>
            </a:r>
            <a:r>
              <a:rPr lang="en-US" sz="4400" dirty="0" smtClean="0">
                <a:latin typeface="#9Slide03 Quicksand Medium" panose="00000600000000000000" pitchFamily="2" charset="0"/>
              </a:rPr>
              <a:t>,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thỏ</a:t>
            </a:r>
            <a:r>
              <a:rPr lang="en-US" sz="4400" dirty="0" smtClean="0">
                <a:latin typeface="#9Slide03 Quicksand Medium" panose="00000600000000000000" pitchFamily="2" charset="0"/>
              </a:rPr>
              <a:t> con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vui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vẻ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nói</a:t>
            </a:r>
            <a:r>
              <a:rPr lang="en-US" sz="4400" dirty="0" smtClean="0">
                <a:latin typeface="#9Slide03 Quicksand Medium" panose="00000600000000000000" pitchFamily="2" charset="0"/>
              </a:rPr>
              <a:t>:</a:t>
            </a:r>
          </a:p>
          <a:p>
            <a:pPr marL="0" indent="0">
              <a:buNone/>
            </a:pPr>
            <a:r>
              <a:rPr lang="en-US" sz="4400" dirty="0" smtClean="0">
                <a:latin typeface="#9Slide03 Quicksand Medium" panose="00000600000000000000" pitchFamily="2" charset="0"/>
              </a:rPr>
              <a:t>    -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Nhà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mình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thật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ấm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áp</a:t>
            </a:r>
            <a:r>
              <a:rPr lang="en-US" sz="4400" dirty="0" smtClean="0">
                <a:latin typeface="#9Slide03 Quicksand Medium" panose="00000600000000000000" pitchFamily="2" charset="0"/>
              </a:rPr>
              <a:t>,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bố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mẹ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nhỉ</a:t>
            </a:r>
            <a:r>
              <a:rPr lang="en-US" sz="4400" dirty="0" smtClean="0">
                <a:latin typeface="#9Slide03 Quicksand Medium" panose="00000600000000000000" pitchFamily="2" charset="0"/>
              </a:rPr>
              <a:t>!</a:t>
            </a:r>
            <a:endParaRPr lang="en-US" sz="4400" dirty="0">
              <a:latin typeface="#9Slide03 Quicksand Medium" panose="000006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5480" y="900952"/>
            <a:ext cx="4693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#9Slide03 Quicksand Medium" panose="00000600000000000000" pitchFamily="2" charset="0"/>
              </a:rPr>
              <a:t>Ngôi</a:t>
            </a:r>
            <a:r>
              <a:rPr lang="en-US" sz="4400" b="1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b="1" dirty="0" err="1" smtClean="0">
                <a:latin typeface="#9Slide03 Quicksand Medium" panose="00000600000000000000" pitchFamily="2" charset="0"/>
              </a:rPr>
              <a:t>nhà</a:t>
            </a:r>
            <a:r>
              <a:rPr lang="en-US" sz="4400" b="1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b="1" dirty="0" err="1" smtClean="0">
                <a:latin typeface="#9Slide03 Quicksand Medium" panose="00000600000000000000" pitchFamily="2" charset="0"/>
              </a:rPr>
              <a:t>ấm</a:t>
            </a:r>
            <a:r>
              <a:rPr lang="en-US" sz="4400" b="1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b="1" dirty="0" err="1" smtClean="0">
                <a:latin typeface="#9Slide03 Quicksand Medium" panose="00000600000000000000" pitchFamily="2" charset="0"/>
              </a:rPr>
              <a:t>áp</a:t>
            </a:r>
            <a:endParaRPr lang="en-US" sz="4400" b="1" dirty="0">
              <a:latin typeface="#9Slide03 Quicksand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34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10" y="127574"/>
            <a:ext cx="11834947" cy="662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5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85047" y="699247"/>
            <a:ext cx="9668435" cy="58091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</a:rPr>
              <a:t>TÌM HIỂU BÀI</a:t>
            </a:r>
            <a:endParaRPr lang="en-US" sz="6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2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2048" y="263705"/>
            <a:ext cx="11537885" cy="649862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6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6328" y="830644"/>
            <a:ext cx="108383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Trước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khi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chơi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cờ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thỏ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mẹ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giao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hẹn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như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thế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nào</a:t>
            </a:r>
            <a:r>
              <a:rPr lang="en-US" sz="4400" i="1" dirty="0" smtClean="0">
                <a:latin typeface="#9Slide03 Quicksand Medium" panose="00000600000000000000" pitchFamily="2" charset="0"/>
                <a:cs typeface="UTM Avo" panose="02040603050506020204" charset="0"/>
              </a:rPr>
              <a:t>?</a:t>
            </a:r>
            <a:endParaRPr lang="en-US" sz="4400" i="1" dirty="0">
              <a:latin typeface="#9Slide03 Quicksand Medium" panose="00000600000000000000" pitchFamily="2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16551" y="211454"/>
            <a:ext cx="11537885" cy="649862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6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sz="4800" dirty="0">
              <a:solidFill>
                <a:schemeClr val="tx1"/>
              </a:solidFill>
              <a:latin typeface="#9Slide03 Quicksand Medium" panose="00000600000000000000" pitchFamily="2" charset="0"/>
              <a:cs typeface="UTM Avo" panose="02040603050506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9589" y="726141"/>
            <a:ext cx="108383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Ai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thắng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ván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cờ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?</a:t>
            </a:r>
          </a:p>
          <a:p>
            <a:pPr lvl="0" algn="ctr"/>
            <a:endParaRPr lang="en-US" sz="4400" i="1" dirty="0">
              <a:latin typeface="#9Slide03 Quicksand Medium" panose="00000600000000000000" pitchFamily="2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4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16551" y="211454"/>
            <a:ext cx="11537885" cy="649862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6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9589" y="726141"/>
            <a:ext cx="10838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Thỏ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con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vào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bếp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nhưng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lại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nhìn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đi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đâu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smtClean="0">
                <a:latin typeface="#9Slide03 Quicksand Medium" panose="00000600000000000000" pitchFamily="2" charset="0"/>
                <a:cs typeface="UTM Avo" panose="02040603050506020204" charset="0"/>
              </a:rPr>
              <a:t>?</a:t>
            </a:r>
            <a:endParaRPr lang="en-US" sz="4400" i="1" dirty="0">
              <a:latin typeface="#9Slide03 Quicksand Medium" panose="00000600000000000000" pitchFamily="2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84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16551" y="211454"/>
            <a:ext cx="11537885" cy="649862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6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6328" y="860611"/>
            <a:ext cx="108383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Thỏ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con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làm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vườn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 smtClean="0">
                <a:latin typeface="#9Slide03 Quicksand Medium" panose="00000600000000000000" pitchFamily="2" charset="0"/>
                <a:cs typeface="UTM Avo" panose="02040603050506020204" charset="0"/>
              </a:rPr>
              <a:t>cùng</a:t>
            </a:r>
            <a:r>
              <a:rPr lang="en-US" sz="4400" i="1" dirty="0" smtClean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 smtClean="0">
                <a:latin typeface="#9Slide03 Quicksand Medium" panose="00000600000000000000" pitchFamily="2" charset="0"/>
                <a:cs typeface="UTM Avo" panose="02040603050506020204" charset="0"/>
              </a:rPr>
              <a:t>bố</a:t>
            </a:r>
            <a:r>
              <a:rPr lang="en-US" sz="4400" i="1" dirty="0" smtClean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 smtClean="0">
                <a:latin typeface="#9Slide03 Quicksand Medium" panose="00000600000000000000" pitchFamily="2" charset="0"/>
                <a:cs typeface="UTM Avo" panose="02040603050506020204" charset="0"/>
              </a:rPr>
              <a:t>nhưng</a:t>
            </a:r>
            <a:r>
              <a:rPr lang="en-US" sz="4400" i="1" dirty="0" smtClean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 smtClean="0">
                <a:latin typeface="#9Slide03 Quicksand Medium" panose="00000600000000000000" pitchFamily="2" charset="0"/>
                <a:cs typeface="UTM Avo" panose="02040603050506020204" charset="0"/>
              </a:rPr>
              <a:t>lại</a:t>
            </a:r>
            <a:r>
              <a:rPr lang="en-US" sz="4400" i="1" dirty="0" smtClean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quan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tâm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đến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ai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smtClean="0">
                <a:latin typeface="#9Slide03 Quicksand Medium" panose="00000600000000000000" pitchFamily="2" charset="0"/>
                <a:cs typeface="UTM Avo" panose="02040603050506020204" charset="0"/>
              </a:rPr>
              <a:t>?</a:t>
            </a:r>
            <a:endParaRPr lang="en-US" sz="4400" i="1" dirty="0">
              <a:latin typeface="#9Slide03 Quicksand Medium" panose="00000600000000000000" pitchFamily="2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32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16551" y="211454"/>
            <a:ext cx="11537885" cy="649862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6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6328" y="860611"/>
            <a:ext cx="10838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i="1" dirty="0" err="1" smtClean="0">
                <a:latin typeface="#9Slide03 Quicksand Medium" panose="00000600000000000000" pitchFamily="2" charset="0"/>
                <a:cs typeface="UTM Avo" panose="02040603050506020204" charset="0"/>
              </a:rPr>
              <a:t>Trong</a:t>
            </a:r>
            <a:r>
              <a:rPr lang="en-US" sz="4400" i="1" dirty="0" smtClean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 smtClean="0">
                <a:latin typeface="#9Slide03 Quicksand Medium" panose="00000600000000000000" pitchFamily="2" charset="0"/>
                <a:cs typeface="UTM Avo" panose="02040603050506020204" charset="0"/>
              </a:rPr>
              <a:t>bữa</a:t>
            </a:r>
            <a:r>
              <a:rPr lang="en-US" sz="4400" i="1" dirty="0" smtClean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 smtClean="0">
                <a:latin typeface="#9Slide03 Quicksand Medium" panose="00000600000000000000" pitchFamily="2" charset="0"/>
                <a:cs typeface="UTM Avo" panose="02040603050506020204" charset="0"/>
              </a:rPr>
              <a:t>ăn</a:t>
            </a:r>
            <a:r>
              <a:rPr lang="en-US" sz="4400" i="1" dirty="0" smtClean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 smtClean="0">
                <a:latin typeface="#9Slide03 Quicksand Medium" panose="00000600000000000000" pitchFamily="2" charset="0"/>
                <a:cs typeface="UTM Avo" panose="02040603050506020204" charset="0"/>
              </a:rPr>
              <a:t>thỏ</a:t>
            </a:r>
            <a:r>
              <a:rPr lang="en-US" sz="4400" i="1" dirty="0" smtClean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con </a:t>
            </a:r>
            <a:r>
              <a:rPr lang="en-US" sz="4400" i="1" dirty="0" err="1" smtClean="0">
                <a:latin typeface="#9Slide03 Quicksand Medium" panose="00000600000000000000" pitchFamily="2" charset="0"/>
                <a:cs typeface="UTM Avo" panose="02040603050506020204" charset="0"/>
              </a:rPr>
              <a:t>đã</a:t>
            </a:r>
            <a:r>
              <a:rPr lang="en-US" sz="4400" i="1" dirty="0" smtClean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 smtClean="0">
                <a:latin typeface="#9Slide03 Quicksand Medium" panose="00000600000000000000" pitchFamily="2" charset="0"/>
                <a:cs typeface="UTM Avo" panose="02040603050506020204" charset="0"/>
              </a:rPr>
              <a:t>nói</a:t>
            </a:r>
            <a:r>
              <a:rPr lang="en-US" sz="4400" i="1" dirty="0" smtClean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 smtClean="0">
                <a:latin typeface="#9Slide03 Quicksand Medium" panose="00000600000000000000" pitchFamily="2" charset="0"/>
                <a:cs typeface="UTM Avo" panose="02040603050506020204" charset="0"/>
              </a:rPr>
              <a:t>gì</a:t>
            </a:r>
            <a:r>
              <a:rPr lang="en-US" sz="4400" i="1" dirty="0" smtClean="0">
                <a:latin typeface="#9Slide03 Quicksand Medium" panose="00000600000000000000" pitchFamily="2" charset="0"/>
                <a:cs typeface="UTM Avo" panose="02040603050506020204" charset="0"/>
              </a:rPr>
              <a:t> ?</a:t>
            </a:r>
            <a:endParaRPr lang="en-US" sz="4400" i="1" dirty="0">
              <a:latin typeface="#9Slide03 Quicksand Medium" panose="00000600000000000000" pitchFamily="2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6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1219200" eaLnBrk="1" hangingPunct="1">
              <a:spcBef>
                <a:spcPct val="50000"/>
              </a:spcBef>
            </a:pPr>
            <a:r>
              <a:rPr sz="6400" dirty="0" smtClean="0">
                <a:solidFill>
                  <a:srgbClr val="000000"/>
                </a:solidFill>
                <a:latin typeface="#9Slide03 Quicksand Medium" panose="00000600000000000000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KH</a:t>
            </a:r>
            <a:r>
              <a:rPr lang="en-US" sz="6400" dirty="0">
                <a:solidFill>
                  <a:srgbClr val="000000"/>
                </a:solidFill>
                <a:latin typeface="#9Slide03 Quicksand Medium" panose="00000600000000000000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Ở</a:t>
            </a:r>
            <a:r>
              <a:rPr sz="6400" dirty="0" smtClean="0">
                <a:solidFill>
                  <a:srgbClr val="000000"/>
                </a:solidFill>
                <a:latin typeface="#9Slide03 Quicksand Medium" panose="00000600000000000000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I </a:t>
            </a:r>
            <a:r>
              <a:rPr lang="en-US" sz="6400" dirty="0" smtClean="0">
                <a:solidFill>
                  <a:srgbClr val="000000"/>
                </a:solidFill>
                <a:latin typeface="#9Slide03 Quicksand Medium" panose="00000600000000000000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ĐỘ</a:t>
            </a:r>
            <a:r>
              <a:rPr sz="6400" dirty="0" smtClean="0">
                <a:solidFill>
                  <a:srgbClr val="000000"/>
                </a:solidFill>
                <a:latin typeface="#9Slide03 Quicksand Medium" panose="00000600000000000000" pitchFamily="2" charset="0"/>
                <a:ea typeface="SimSun" panose="02010600030101010101" pitchFamily="2" charset="-122"/>
                <a:cs typeface="Times New Roman" panose="02020603050405020304" pitchFamily="18" charset="0"/>
              </a:rPr>
              <a:t>NG</a:t>
            </a:r>
            <a:endParaRPr sz="6400" dirty="0">
              <a:solidFill>
                <a:srgbClr val="000000"/>
              </a:solidFill>
              <a:latin typeface="#9Slide03 Quicksand Medium" panose="00000600000000000000" pitchFamily="2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35" r="1507"/>
          <a:stretch/>
        </p:blipFill>
        <p:spPr>
          <a:xfrm>
            <a:off x="73957" y="100776"/>
            <a:ext cx="11900648" cy="675722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21022" y="3479388"/>
            <a:ext cx="5903259" cy="338865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047813" y="3469341"/>
            <a:ext cx="5903259" cy="338865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0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43446" y="117324"/>
            <a:ext cx="11537885" cy="649862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6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657350" lvl="2" indent="-742950">
              <a:buAutoNum type="alphaUcPeriod"/>
            </a:pPr>
            <a:r>
              <a:rPr lang="en-US" sz="4400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Vì</a:t>
            </a:r>
            <a:r>
              <a:rPr lang="en-US" sz="4400" dirty="0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cả</a:t>
            </a:r>
            <a:r>
              <a:rPr lang="en-US" sz="4400" dirty="0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nhà</a:t>
            </a:r>
            <a:r>
              <a:rPr lang="en-US" sz="4400" dirty="0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yêu</a:t>
            </a:r>
            <a:r>
              <a:rPr lang="en-US" sz="4400" dirty="0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thương</a:t>
            </a:r>
            <a:r>
              <a:rPr lang="en-US" sz="4400" dirty="0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nhau</a:t>
            </a:r>
            <a:r>
              <a:rPr lang="en-US" sz="4400" dirty="0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.</a:t>
            </a:r>
          </a:p>
          <a:p>
            <a:r>
              <a:rPr lang="en-US" sz="4400" dirty="0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      B. 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Vì</a:t>
            </a:r>
            <a:r>
              <a:rPr lang="en-US" sz="4400" dirty="0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căn</a:t>
            </a:r>
            <a:r>
              <a:rPr lang="en-US" sz="4400" dirty="0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nhà</a:t>
            </a:r>
            <a:r>
              <a:rPr lang="en-US" sz="4400" dirty="0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rất</a:t>
            </a:r>
            <a:r>
              <a:rPr lang="en-US" sz="4400" dirty="0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ấm</a:t>
            </a:r>
            <a:r>
              <a:rPr lang="en-US" sz="4400" dirty="0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.</a:t>
            </a:r>
            <a:endParaRPr lang="en-US" sz="4400" dirty="0"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6752" y="820270"/>
            <a:ext cx="89959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Vì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sao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thỏ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con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nói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“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Nhà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mình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thật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ấm</a:t>
            </a:r>
            <a:r>
              <a:rPr lang="en-US" sz="4400" i="1" dirty="0">
                <a:latin typeface="#9Slide03 Quicksand Medium" panose="00000600000000000000" pitchFamily="2" charset="0"/>
                <a:cs typeface="UTM Avo" panose="02040603050506020204" charset="0"/>
              </a:rPr>
              <a:t> </a:t>
            </a:r>
            <a:r>
              <a:rPr lang="en-US" sz="4400" i="1" dirty="0" err="1">
                <a:latin typeface="#9Slide03 Quicksand Medium" panose="00000600000000000000" pitchFamily="2" charset="0"/>
                <a:cs typeface="UTM Avo" panose="02040603050506020204" charset="0"/>
              </a:rPr>
              <a:t>áp</a:t>
            </a:r>
            <a:r>
              <a:rPr lang="en-US" sz="4400" i="1" dirty="0" smtClean="0">
                <a:latin typeface="#9Slide03 Quicksand Medium" panose="00000600000000000000" pitchFamily="2" charset="0"/>
                <a:cs typeface="UTM Avo" panose="02040603050506020204" charset="0"/>
              </a:rPr>
              <a:t>” ?</a:t>
            </a:r>
            <a:endParaRPr lang="en-US" sz="4400" i="1" dirty="0">
              <a:latin typeface="#9Slide03 Quicksand Medium" panose="00000600000000000000" pitchFamily="2" charset="0"/>
              <a:cs typeface="UTM Avo" panose="0204060305050602020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586752" y="2640496"/>
            <a:ext cx="820272" cy="82027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8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43446" y="224900"/>
            <a:ext cx="11537885" cy="649862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6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endParaRPr lang="en-US" sz="4400" dirty="0">
              <a:solidFill>
                <a:srgbClr val="FF0000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1529" y="1748118"/>
            <a:ext cx="84447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Qua </a:t>
            </a:r>
            <a:r>
              <a:rPr lang="en-US" sz="6000" dirty="0" err="1" smtClean="0"/>
              <a:t>câu</a:t>
            </a:r>
            <a:r>
              <a:rPr lang="en-US" sz="6000" dirty="0" smtClean="0"/>
              <a:t> </a:t>
            </a:r>
            <a:r>
              <a:rPr lang="en-US" sz="6000" dirty="0" err="1" smtClean="0"/>
              <a:t>chuyện</a:t>
            </a:r>
            <a:r>
              <a:rPr lang="en-US" sz="6000" dirty="0" smtClean="0"/>
              <a:t>, con </a:t>
            </a:r>
            <a:r>
              <a:rPr lang="en-US" sz="6000" dirty="0" err="1" smtClean="0"/>
              <a:t>hiểu</a:t>
            </a:r>
            <a:r>
              <a:rPr lang="en-US" sz="6000" dirty="0" smtClean="0"/>
              <a:t> </a:t>
            </a:r>
            <a:r>
              <a:rPr lang="en-US" sz="6000" dirty="0" err="1" smtClean="0"/>
              <a:t>được</a:t>
            </a:r>
            <a:r>
              <a:rPr lang="en-US" sz="6000" dirty="0" smtClean="0"/>
              <a:t> </a:t>
            </a:r>
            <a:r>
              <a:rPr lang="en-US" sz="6000" dirty="0" err="1" smtClean="0"/>
              <a:t>điều</a:t>
            </a:r>
            <a:r>
              <a:rPr lang="en-US" sz="6000" dirty="0" smtClean="0"/>
              <a:t> </a:t>
            </a:r>
            <a:r>
              <a:rPr lang="en-US" sz="6000" dirty="0" err="1" smtClean="0"/>
              <a:t>gì</a:t>
            </a:r>
            <a:r>
              <a:rPr lang="en-US" sz="6000" dirty="0" smtClean="0"/>
              <a:t>?</a:t>
            </a:r>
            <a:endParaRPr lang="en-US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1411788" y="2019832"/>
            <a:ext cx="9601200" cy="21236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#9Slide03 Quicksand Medium" panose="00000600000000000000" pitchFamily="2" charset="0"/>
              </a:rPr>
              <a:t>   </a:t>
            </a:r>
            <a:r>
              <a:rPr lang="vi-VN" sz="4400" dirty="0" smtClean="0">
                <a:latin typeface="#9Slide03 Quicksand Medium" panose="00000600000000000000" pitchFamily="2" charset="0"/>
              </a:rPr>
              <a:t>Gia </a:t>
            </a:r>
            <a:r>
              <a:rPr lang="vi-VN" sz="4400" dirty="0">
                <a:latin typeface="#9Slide03 Quicksand Medium" panose="00000600000000000000" pitchFamily="2" charset="0"/>
              </a:rPr>
              <a:t>đình sẽ rất hạnh phúc, rất ấm áp khi mọi người yêu thương nhau, cùng nhau làm việc, vui chơi.</a:t>
            </a:r>
            <a:endParaRPr lang="en-US" sz="4400" dirty="0">
              <a:latin typeface="#9Slide03 Quicksand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57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75" y="235131"/>
            <a:ext cx="11834947" cy="662286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1174506" y="1438835"/>
            <a:ext cx="55132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69259" y="1967753"/>
            <a:ext cx="701488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344706" y="4316506"/>
            <a:ext cx="77051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44705" y="6257364"/>
            <a:ext cx="62394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11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623888" y="260350"/>
            <a:ext cx="10972800" cy="1143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lstStyle/>
          <a:p>
            <a:pPr eaLnBrk="1" hangingPunct="1"/>
            <a:endParaRPr lang="en-US" altLang="zh-CN" dirty="0">
              <a:ea typeface="SimSun" panose="02010600030101010101" pitchFamily="2" charset="-122"/>
            </a:endParaRPr>
          </a:p>
        </p:txBody>
      </p:sp>
      <p:pic>
        <p:nvPicPr>
          <p:cNvPr id="20483" name="Content Placeholder 5" descr="slide-ket-thuc-trong-powerpoint-dep-62_103209562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-25400" y="14288"/>
            <a:ext cx="12268200" cy="68849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809897" y="653142"/>
            <a:ext cx="10411097" cy="57999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1110343"/>
            <a:ext cx="5826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Đọc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thuộc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lòng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bài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thơ</a:t>
            </a:r>
            <a:r>
              <a:rPr lang="en-US" sz="4000" b="1" dirty="0" smtClean="0"/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0400" y="2046514"/>
            <a:ext cx="5826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HOA KẾT TRÁI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00" y="104502"/>
            <a:ext cx="11697698" cy="660980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637314" y="104503"/>
            <a:ext cx="7367452" cy="7837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9" y="117565"/>
            <a:ext cx="11834947" cy="662286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9386047" y="1358153"/>
            <a:ext cx="15733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885764" y="1806388"/>
            <a:ext cx="15733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36694" y="3715870"/>
            <a:ext cx="13267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12558" y="6163235"/>
            <a:ext cx="12259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29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10" y="127574"/>
            <a:ext cx="11834947" cy="66228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898" y="875211"/>
            <a:ext cx="44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3562" y="740225"/>
            <a:ext cx="44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29258" y="658794"/>
            <a:ext cx="44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3562" y="1167598"/>
            <a:ext cx="44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6837" y="2217632"/>
            <a:ext cx="44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3776" y="2794348"/>
            <a:ext cx="44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85120" y="2621279"/>
            <a:ext cx="44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8727" y="3605900"/>
            <a:ext cx="44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6837" y="4138571"/>
            <a:ext cx="44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59530" y="4045132"/>
            <a:ext cx="801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0893" y="5147114"/>
            <a:ext cx="809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3770" y="5574986"/>
            <a:ext cx="627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12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4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906" y="1825625"/>
            <a:ext cx="10694894" cy="158259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dirty="0" smtClean="0">
                <a:latin typeface="#9Slide03 Quicksand Medium" panose="00000600000000000000" pitchFamily="2" charset="0"/>
              </a:rPr>
              <a:t>   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Thỏ</a:t>
            </a:r>
            <a:r>
              <a:rPr lang="en-US" sz="4400" dirty="0" smtClean="0">
                <a:latin typeface="#9Slide03 Quicksand Medium" panose="00000600000000000000" pitchFamily="2" charset="0"/>
              </a:rPr>
              <a:t> con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vào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bếp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giúp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mẹ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nhưng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cứ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nhìn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ra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chỗ</a:t>
            </a:r>
            <a:r>
              <a:rPr lang="en-US" sz="4400" dirty="0" smtClean="0">
                <a:latin typeface="#9Slide03 Quicksand Medium" panose="00000600000000000000" pitchFamily="2" charset="0"/>
              </a:rPr>
              <a:t> </a:t>
            </a:r>
            <a:r>
              <a:rPr lang="en-US" sz="4400" dirty="0" err="1" smtClean="0">
                <a:latin typeface="#9Slide03 Quicksand Medium" panose="00000600000000000000" pitchFamily="2" charset="0"/>
              </a:rPr>
              <a:t>bố</a:t>
            </a:r>
            <a:r>
              <a:rPr lang="en-US" sz="4400" dirty="0" smtClean="0">
                <a:latin typeface="#9Slide03 Quicksand Medium" panose="00000600000000000000" pitchFamily="2" charset="0"/>
              </a:rPr>
              <a:t>.</a:t>
            </a:r>
            <a:endParaRPr lang="en-US" sz="4400" dirty="0" smtClean="0">
              <a:latin typeface="#9Slide03 Quicksand Medium" panose="00000600000000000000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8562109" y="1865167"/>
            <a:ext cx="166254" cy="6130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655127" y="2478231"/>
            <a:ext cx="166254" cy="6130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738254" y="2478231"/>
            <a:ext cx="166254" cy="6130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8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10" y="127574"/>
            <a:ext cx="11834947" cy="66228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898" y="875211"/>
            <a:ext cx="44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3562" y="740225"/>
            <a:ext cx="44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29258" y="658794"/>
            <a:ext cx="44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3562" y="1167598"/>
            <a:ext cx="44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6837" y="2217632"/>
            <a:ext cx="44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3776" y="2794348"/>
            <a:ext cx="44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85120" y="2621279"/>
            <a:ext cx="44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8727" y="3605900"/>
            <a:ext cx="44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6837" y="4138571"/>
            <a:ext cx="44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59530" y="4045132"/>
            <a:ext cx="801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0893" y="5147114"/>
            <a:ext cx="809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3770" y="5574986"/>
            <a:ext cx="627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12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10" y="127574"/>
            <a:ext cx="11834947" cy="6622869"/>
          </a:xfrm>
          <a:prstGeom prst="rect">
            <a:avLst/>
          </a:prstGeom>
        </p:spPr>
      </p:pic>
      <p:sp>
        <p:nvSpPr>
          <p:cNvPr id="5" name="6-Point Star 4"/>
          <p:cNvSpPr/>
          <p:nvPr/>
        </p:nvSpPr>
        <p:spPr>
          <a:xfrm>
            <a:off x="444137" y="757646"/>
            <a:ext cx="770709" cy="770709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6" name="6-Point Star 5"/>
          <p:cNvSpPr/>
          <p:nvPr/>
        </p:nvSpPr>
        <p:spPr>
          <a:xfrm>
            <a:off x="431074" y="2158427"/>
            <a:ext cx="770709" cy="770709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431073" y="4069080"/>
            <a:ext cx="770709" cy="770709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0965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335</Words>
  <Application>Microsoft Office PowerPoint</Application>
  <PresentationFormat>Custom</PresentationFormat>
  <Paragraphs>54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#9Slide03 Quicksand Medium</vt:lpstr>
      <vt:lpstr>等线</vt:lpstr>
      <vt:lpstr>Calibri</vt:lpstr>
      <vt:lpstr>Calibri Light</vt:lpstr>
      <vt:lpstr>SimSun</vt:lpstr>
      <vt:lpstr>UTM Avo</vt:lpstr>
      <vt:lpstr>Times New Roman</vt:lpstr>
      <vt:lpstr>Office 主题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SKY</cp:lastModifiedBy>
  <cp:revision>21</cp:revision>
  <dcterms:created xsi:type="dcterms:W3CDTF">2021-01-17T13:41:27Z</dcterms:created>
  <dcterms:modified xsi:type="dcterms:W3CDTF">2022-05-06T10:02:37Z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