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media/audio9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6" r:id="rId2"/>
    <p:sldId id="424" r:id="rId3"/>
    <p:sldId id="425" r:id="rId4"/>
    <p:sldId id="426" r:id="rId5"/>
    <p:sldId id="427" r:id="rId6"/>
    <p:sldId id="413" r:id="rId7"/>
    <p:sldId id="428" r:id="rId8"/>
    <p:sldId id="408" r:id="rId9"/>
    <p:sldId id="414" r:id="rId10"/>
    <p:sldId id="421" r:id="rId11"/>
    <p:sldId id="422" r:id="rId12"/>
    <p:sldId id="416" r:id="rId13"/>
    <p:sldId id="373" r:id="rId14"/>
    <p:sldId id="423" r:id="rId15"/>
    <p:sldId id="429" r:id="rId16"/>
    <p:sldId id="350" r:id="rId17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CC6600"/>
    <a:srgbClr val="00CCFF"/>
    <a:srgbClr val="080808"/>
    <a:srgbClr val="FFFFCC"/>
    <a:srgbClr val="FF9999"/>
    <a:srgbClr val="99FFCC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16/04/2022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6.wav"/><Relationship Id="rId18" Type="http://schemas.openxmlformats.org/officeDocument/2006/relationships/image" Target="../media/image10.gif"/><Relationship Id="rId26" Type="http://schemas.openxmlformats.org/officeDocument/2006/relationships/image" Target="../media/image18.gif"/><Relationship Id="rId3" Type="http://schemas.openxmlformats.org/officeDocument/2006/relationships/tags" Target="../tags/tag3.xml"/><Relationship Id="rId21" Type="http://schemas.openxmlformats.org/officeDocument/2006/relationships/image" Target="../media/image13.gif"/><Relationship Id="rId7" Type="http://schemas.openxmlformats.org/officeDocument/2006/relationships/tags" Target="../tags/tag7.xml"/><Relationship Id="rId12" Type="http://schemas.openxmlformats.org/officeDocument/2006/relationships/audio" Target="../media/audio5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7.gif"/><Relationship Id="rId2" Type="http://schemas.openxmlformats.org/officeDocument/2006/relationships/tags" Target="../tags/tag2.xml"/><Relationship Id="rId16" Type="http://schemas.openxmlformats.org/officeDocument/2006/relationships/audio" Target="../media/audio9.wav"/><Relationship Id="rId20" Type="http://schemas.openxmlformats.org/officeDocument/2006/relationships/image" Target="../media/image12.gif"/><Relationship Id="rId29" Type="http://schemas.openxmlformats.org/officeDocument/2006/relationships/image" Target="../media/image2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4.wav"/><Relationship Id="rId24" Type="http://schemas.openxmlformats.org/officeDocument/2006/relationships/image" Target="../media/image16.gif"/><Relationship Id="rId5" Type="http://schemas.openxmlformats.org/officeDocument/2006/relationships/tags" Target="../tags/tag5.xml"/><Relationship Id="rId15" Type="http://schemas.openxmlformats.org/officeDocument/2006/relationships/audio" Target="../media/audio8.wav"/><Relationship Id="rId23" Type="http://schemas.openxmlformats.org/officeDocument/2006/relationships/image" Target="../media/image15.gif"/><Relationship Id="rId28" Type="http://schemas.openxmlformats.org/officeDocument/2006/relationships/image" Target="../media/image20.jp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1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7.wav"/><Relationship Id="rId22" Type="http://schemas.openxmlformats.org/officeDocument/2006/relationships/image" Target="../media/image14.gif"/><Relationship Id="rId27" Type="http://schemas.openxmlformats.org/officeDocument/2006/relationships/image" Target="../media/image19.jpg"/><Relationship Id="rId30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6.wav"/><Relationship Id="rId18" Type="http://schemas.openxmlformats.org/officeDocument/2006/relationships/image" Target="../media/image10.gif"/><Relationship Id="rId26" Type="http://schemas.openxmlformats.org/officeDocument/2006/relationships/image" Target="../media/image18.gif"/><Relationship Id="rId3" Type="http://schemas.openxmlformats.org/officeDocument/2006/relationships/tags" Target="../tags/tag11.xml"/><Relationship Id="rId21" Type="http://schemas.openxmlformats.org/officeDocument/2006/relationships/image" Target="../media/image13.gif"/><Relationship Id="rId7" Type="http://schemas.openxmlformats.org/officeDocument/2006/relationships/tags" Target="../tags/tag15.xml"/><Relationship Id="rId12" Type="http://schemas.openxmlformats.org/officeDocument/2006/relationships/audio" Target="../media/audio5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7.gif"/><Relationship Id="rId2" Type="http://schemas.openxmlformats.org/officeDocument/2006/relationships/tags" Target="../tags/tag10.xml"/><Relationship Id="rId16" Type="http://schemas.openxmlformats.org/officeDocument/2006/relationships/audio" Target="../media/audio9.wav"/><Relationship Id="rId20" Type="http://schemas.openxmlformats.org/officeDocument/2006/relationships/image" Target="../media/image12.gif"/><Relationship Id="rId29" Type="http://schemas.openxmlformats.org/officeDocument/2006/relationships/image" Target="../media/image21.jp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4.wav"/><Relationship Id="rId24" Type="http://schemas.openxmlformats.org/officeDocument/2006/relationships/image" Target="../media/image16.gif"/><Relationship Id="rId5" Type="http://schemas.openxmlformats.org/officeDocument/2006/relationships/tags" Target="../tags/tag13.xml"/><Relationship Id="rId15" Type="http://schemas.openxmlformats.org/officeDocument/2006/relationships/audio" Target="../media/audio8.wav"/><Relationship Id="rId23" Type="http://schemas.openxmlformats.org/officeDocument/2006/relationships/image" Target="../media/image15.gif"/><Relationship Id="rId28" Type="http://schemas.openxmlformats.org/officeDocument/2006/relationships/image" Target="../media/image20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1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7.wav"/><Relationship Id="rId22" Type="http://schemas.openxmlformats.org/officeDocument/2006/relationships/image" Target="../media/image14.gif"/><Relationship Id="rId27" Type="http://schemas.openxmlformats.org/officeDocument/2006/relationships/image" Target="../media/image19.jpg"/><Relationship Id="rId30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7.wmf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753" y="2133570"/>
            <a:ext cx="6916404" cy="256902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 71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ÔN TẬP CÁC SỐ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78455"/>
            <a:ext cx="70104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2" y="4996081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6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18825" y="4979389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7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02625" y="3934329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9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2" y="395866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3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10067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2352675" y="1566465"/>
            <a:ext cx="6181951" cy="1543050"/>
            <a:chOff x="1082675" y="953595"/>
            <a:chExt cx="6348637" cy="160110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75" y="953595"/>
              <a:ext cx="1695450" cy="154305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483" y="1011654"/>
              <a:ext cx="1714500" cy="154305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020" y="1011651"/>
              <a:ext cx="1657350" cy="154305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962" y="1011654"/>
              <a:ext cx="1657350" cy="154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6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78455"/>
            <a:ext cx="70104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2" y="4996081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6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18825" y="4979389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7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22389" y="3934328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3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97311" y="3913561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9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100672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95379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2319224" y="1579563"/>
            <a:ext cx="6181951" cy="1543050"/>
            <a:chOff x="1082675" y="953595"/>
            <a:chExt cx="6348637" cy="1601109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75" y="953595"/>
              <a:ext cx="1695450" cy="154305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483" y="1011654"/>
              <a:ext cx="1714500" cy="154305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020" y="1011651"/>
              <a:ext cx="1657350" cy="154305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962" y="1011654"/>
              <a:ext cx="1657350" cy="154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5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0"/>
          <p:cNvSpPr txBox="1">
            <a:spLocks noChangeArrowheads="1"/>
          </p:cNvSpPr>
          <p:nvPr/>
        </p:nvSpPr>
        <p:spPr bwMode="auto">
          <a:xfrm>
            <a:off x="1179285" y="196284"/>
            <a:ext cx="7010400" cy="5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1212852"/>
            <a:ext cx="1695450" cy="154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68" y="1212852"/>
            <a:ext cx="1714500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36" y="1212852"/>
            <a:ext cx="165735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43" y="1203198"/>
            <a:ext cx="16573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5.71904E-7 L 0.4382 0.00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539" y="1016000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415" y="100874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777" y="101600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4653" y="10087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6853" y="101600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4285" y="173444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0161" y="172719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1523" y="1705430"/>
            <a:ext cx="558228" cy="49347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67399" y="17271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49599" y="17344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00083" y="100874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45959" y="100149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77321" y="10087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23197" y="10014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05397" y="10087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92829" y="172719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38705" y="171993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70067" y="17271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5943" y="1719944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98143" y="17271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80301" y="101601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73047" y="1705430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4285" y="100874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64113" y="10087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60145" y="1719944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42345" y="172719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92829" y="1016006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12657" y="101601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73047" y="1008758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00089" y="1734452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31451" y="1712684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80307" y="1712690"/>
            <a:ext cx="558228" cy="4644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608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9029"/>
            <a:ext cx="715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5" y="780209"/>
            <a:ext cx="7339878" cy="478964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077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94" t="17133" r="1563" b="1785"/>
          <a:stretch/>
        </p:blipFill>
        <p:spPr>
          <a:xfrm>
            <a:off x="-12150" y="0"/>
            <a:ext cx="915615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89003" y="367771"/>
            <a:ext cx="564833" cy="505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31360" y="544586"/>
            <a:ext cx="564833" cy="505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83819" y="367770"/>
            <a:ext cx="564833" cy="505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13520" y="367771"/>
            <a:ext cx="564833" cy="505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31324" y="2956152"/>
            <a:ext cx="564833" cy="505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57676" y="2909358"/>
            <a:ext cx="564833" cy="505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0397" y="1920799"/>
            <a:ext cx="564833" cy="505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35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7" y="736599"/>
            <a:ext cx="2143125" cy="238125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236887" y="1149349"/>
            <a:ext cx="2055116" cy="19685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5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5100"/>
          </a:p>
        </p:txBody>
      </p:sp>
      <p:sp>
        <p:nvSpPr>
          <p:cNvPr id="9" name="Hexagon 8"/>
          <p:cNvSpPr/>
          <p:nvPr/>
        </p:nvSpPr>
        <p:spPr>
          <a:xfrm>
            <a:off x="1853945" y="165099"/>
            <a:ext cx="2055116" cy="19685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5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5100"/>
          </a:p>
        </p:txBody>
      </p:sp>
      <p:sp>
        <p:nvSpPr>
          <p:cNvPr id="10" name="Hexagon 9"/>
          <p:cNvSpPr/>
          <p:nvPr/>
        </p:nvSpPr>
        <p:spPr>
          <a:xfrm>
            <a:off x="5088061" y="2133599"/>
            <a:ext cx="2055116" cy="19685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5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3471003" y="1149349"/>
            <a:ext cx="2055116" cy="19685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n-US" sz="51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51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5" y="2863852"/>
            <a:ext cx="1987529" cy="22181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65471" y="4514849"/>
            <a:ext cx="3352738" cy="795295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470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4050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343943"/>
            <a:ext cx="2200752" cy="244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7" y="0"/>
            <a:ext cx="2143125" cy="238125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03454"/>
            <a:ext cx="5880259" cy="133985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+ 20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3" y="1335901"/>
            <a:ext cx="1200530" cy="133985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343943"/>
            <a:ext cx="2200752" cy="2445280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343943"/>
            <a:ext cx="2200752" cy="2445280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343943"/>
            <a:ext cx="2200752" cy="2445280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37</a:t>
            </a:r>
          </a:p>
        </p:txBody>
      </p:sp>
    </p:spTree>
    <p:extLst>
      <p:ext uri="{BB962C8B-B14F-4D97-AF65-F5344CB8AC3E}">
        <p14:creationId xmlns:p14="http://schemas.microsoft.com/office/powerpoint/2010/main" val="42357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43943"/>
            <a:ext cx="2200752" cy="244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38125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03454"/>
            <a:ext cx="5880259" cy="133985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99 - 22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335901"/>
            <a:ext cx="1200530" cy="133985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67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43943"/>
            <a:ext cx="2200752" cy="2445280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	77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43943"/>
            <a:ext cx="2200752" cy="2445280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43943"/>
            <a:ext cx="2200752" cy="2445280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75</a:t>
            </a:r>
          </a:p>
        </p:txBody>
      </p:sp>
    </p:spTree>
    <p:extLst>
      <p:ext uri="{BB962C8B-B14F-4D97-AF65-F5344CB8AC3E}">
        <p14:creationId xmlns:p14="http://schemas.microsoft.com/office/powerpoint/2010/main" val="42575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343943"/>
            <a:ext cx="2200752" cy="244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7" y="0"/>
            <a:ext cx="2143125" cy="238125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03454"/>
            <a:ext cx="5880259" cy="133985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+ 33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3" y="1335901"/>
            <a:ext cx="1200530" cy="133985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343943"/>
            <a:ext cx="2200752" cy="2445280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343943"/>
            <a:ext cx="2200752" cy="2445280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343943"/>
            <a:ext cx="2200752" cy="2445280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4770053"/>
            <a:ext cx="2080634" cy="70152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lvl="0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52</a:t>
            </a:r>
          </a:p>
        </p:txBody>
      </p:sp>
    </p:spTree>
    <p:extLst>
      <p:ext uri="{BB962C8B-B14F-4D97-AF65-F5344CB8AC3E}">
        <p14:creationId xmlns:p14="http://schemas.microsoft.com/office/powerpoint/2010/main" val="34652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9029"/>
            <a:ext cx="327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5" y="0"/>
            <a:ext cx="570250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9" y="107156"/>
            <a:ext cx="9027885" cy="548851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886857" y="541867"/>
            <a:ext cx="1259727" cy="50112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46584" y="541867"/>
            <a:ext cx="4676616" cy="62139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86857" y="1042988"/>
            <a:ext cx="1981246" cy="73130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33925" y="962555"/>
            <a:ext cx="3089275" cy="48101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86857" y="962555"/>
            <a:ext cx="4005943" cy="7016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865257" y="1203061"/>
            <a:ext cx="957943" cy="46116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20052" y="2060046"/>
            <a:ext cx="3603148" cy="24553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86857" y="2060046"/>
            <a:ext cx="1981246" cy="85196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077428" y="2295526"/>
            <a:ext cx="1615143" cy="43074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02971" y="1774296"/>
            <a:ext cx="3759200" cy="79163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90700" y="2726267"/>
            <a:ext cx="1913186" cy="39430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756126" y="3904343"/>
            <a:ext cx="3120674" cy="44982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517233" y="3277129"/>
            <a:ext cx="3175338" cy="36089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30229" y="2726267"/>
            <a:ext cx="2786538" cy="400957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517233" y="4499504"/>
            <a:ext cx="2957069" cy="3304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86857" y="4659842"/>
            <a:ext cx="370046" cy="16033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296071" y="4134039"/>
            <a:ext cx="1396500" cy="22013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95440" y="3717622"/>
            <a:ext cx="721280" cy="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041231" y="5120746"/>
            <a:ext cx="1651340" cy="1905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886857" y="5120746"/>
            <a:ext cx="3178629" cy="1905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90" y="870857"/>
            <a:ext cx="394660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&gt;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&lt;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6391" y="904695"/>
            <a:ext cx="1538928" cy="557764"/>
            <a:chOff x="1164101" y="890181"/>
            <a:chExt cx="1538928" cy="557764"/>
          </a:xfrm>
        </p:grpSpPr>
        <p:sp>
          <p:nvSpPr>
            <p:cNvPr id="6" name="TextBox 5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6270" y="1712602"/>
            <a:ext cx="1538928" cy="557764"/>
            <a:chOff x="1164101" y="890181"/>
            <a:chExt cx="1538928" cy="557764"/>
          </a:xfrm>
        </p:grpSpPr>
        <p:sp>
          <p:nvSpPr>
            <p:cNvPr id="14" name="TextBox 13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84718" y="930247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30751" y="911955"/>
            <a:ext cx="1538928" cy="557764"/>
            <a:chOff x="1164101" y="890181"/>
            <a:chExt cx="1538928" cy="557764"/>
          </a:xfrm>
        </p:grpSpPr>
        <p:sp>
          <p:nvSpPr>
            <p:cNvPr id="20" name="TextBox 19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90630" y="1719862"/>
            <a:ext cx="1538928" cy="557764"/>
            <a:chOff x="1164101" y="890181"/>
            <a:chExt cx="1538928" cy="557764"/>
          </a:xfrm>
        </p:grpSpPr>
        <p:sp>
          <p:nvSpPr>
            <p:cNvPr id="26" name="TextBox 25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10317" y="919215"/>
            <a:ext cx="1640526" cy="557764"/>
            <a:chOff x="1062503" y="890181"/>
            <a:chExt cx="1640526" cy="557764"/>
          </a:xfrm>
        </p:grpSpPr>
        <p:sp>
          <p:nvSpPr>
            <p:cNvPr id="31" name="TextBox 30"/>
            <p:cNvSpPr txBox="1"/>
            <p:nvPr/>
          </p:nvSpPr>
          <p:spPr>
            <a:xfrm>
              <a:off x="1062503" y="92472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71794" y="1727122"/>
            <a:ext cx="1538928" cy="557764"/>
            <a:chOff x="1164101" y="890181"/>
            <a:chExt cx="1538928" cy="557764"/>
          </a:xfrm>
        </p:grpSpPr>
        <p:sp>
          <p:nvSpPr>
            <p:cNvPr id="36" name="TextBox 35"/>
            <p:cNvSpPr txBox="1"/>
            <p:nvPr/>
          </p:nvSpPr>
          <p:spPr>
            <a:xfrm>
              <a:off x="1164101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368845" y="911961"/>
            <a:ext cx="1567956" cy="557764"/>
            <a:chOff x="1135073" y="890181"/>
            <a:chExt cx="1567956" cy="557764"/>
          </a:xfrm>
        </p:grpSpPr>
        <p:sp>
          <p:nvSpPr>
            <p:cNvPr id="41" name="TextBox 40"/>
            <p:cNvSpPr txBox="1"/>
            <p:nvPr/>
          </p:nvSpPr>
          <p:spPr>
            <a:xfrm>
              <a:off x="1135073" y="92472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70668" y="1719868"/>
            <a:ext cx="1626012" cy="557764"/>
            <a:chOff x="1077017" y="890181"/>
            <a:chExt cx="1626012" cy="557764"/>
          </a:xfrm>
        </p:grpSpPr>
        <p:sp>
          <p:nvSpPr>
            <p:cNvPr id="46" name="TextBox 45"/>
            <p:cNvSpPr txBox="1"/>
            <p:nvPr/>
          </p:nvSpPr>
          <p:spPr>
            <a:xfrm>
              <a:off x="1077017" y="92472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69143" y="959269"/>
              <a:ext cx="493485" cy="454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13746" y="8901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17987" y="91572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52494" y="919215"/>
            <a:ext cx="493485" cy="523220"/>
            <a:chOff x="1799313" y="3897008"/>
            <a:chExt cx="493485" cy="523220"/>
          </a:xfrm>
        </p:grpSpPr>
        <p:sp>
          <p:nvSpPr>
            <p:cNvPr id="50" name="Rectangle 49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26887" y="1681763"/>
            <a:ext cx="493485" cy="523220"/>
            <a:chOff x="1799313" y="3897008"/>
            <a:chExt cx="493485" cy="523220"/>
          </a:xfrm>
        </p:grpSpPr>
        <p:sp>
          <p:nvSpPr>
            <p:cNvPr id="54" name="Rectangle 53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26825" y="931991"/>
            <a:ext cx="493485" cy="523220"/>
            <a:chOff x="1799313" y="3897008"/>
            <a:chExt cx="493485" cy="523220"/>
          </a:xfrm>
        </p:grpSpPr>
        <p:sp>
          <p:nvSpPr>
            <p:cNvPr id="57" name="Rectangle 56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&lt;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602892" y="1734382"/>
            <a:ext cx="493485" cy="523220"/>
            <a:chOff x="1799313" y="3897008"/>
            <a:chExt cx="493485" cy="523220"/>
          </a:xfrm>
        </p:grpSpPr>
        <p:sp>
          <p:nvSpPr>
            <p:cNvPr id="60" name="Rectangle 59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610248" y="933723"/>
            <a:ext cx="493485" cy="523220"/>
            <a:chOff x="1799313" y="3897008"/>
            <a:chExt cx="493485" cy="523220"/>
          </a:xfrm>
        </p:grpSpPr>
        <p:sp>
          <p:nvSpPr>
            <p:cNvPr id="63" name="Rectangle 62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73961" y="1741546"/>
            <a:ext cx="493485" cy="523220"/>
            <a:chOff x="1799313" y="3897008"/>
            <a:chExt cx="493485" cy="523220"/>
          </a:xfrm>
        </p:grpSpPr>
        <p:sp>
          <p:nvSpPr>
            <p:cNvPr id="66" name="Rectangle 65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&lt;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02914" y="933729"/>
            <a:ext cx="493485" cy="523220"/>
            <a:chOff x="1799313" y="3897008"/>
            <a:chExt cx="493485" cy="523220"/>
          </a:xfrm>
        </p:grpSpPr>
        <p:sp>
          <p:nvSpPr>
            <p:cNvPr id="69" name="Rectangle 68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866649" y="1739892"/>
            <a:ext cx="493485" cy="523220"/>
            <a:chOff x="1799313" y="3897008"/>
            <a:chExt cx="493485" cy="523220"/>
          </a:xfrm>
        </p:grpSpPr>
        <p:sp>
          <p:nvSpPr>
            <p:cNvPr id="72" name="Rectangle 71"/>
            <p:cNvSpPr/>
            <p:nvPr/>
          </p:nvSpPr>
          <p:spPr>
            <a:xfrm>
              <a:off x="1799313" y="3951582"/>
              <a:ext cx="493485" cy="4541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57369" y="38970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99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227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95" y="2122945"/>
            <a:ext cx="3487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228</Words>
  <Application>Microsoft Office PowerPoint</Application>
  <PresentationFormat>On-screen Show (16:10)</PresentationFormat>
  <Paragraphs>120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84969615018</cp:lastModifiedBy>
  <cp:revision>316</cp:revision>
  <dcterms:created xsi:type="dcterms:W3CDTF">2020-02-10T09:35:50Z</dcterms:created>
  <dcterms:modified xsi:type="dcterms:W3CDTF">2022-04-16T13:32:10Z</dcterms:modified>
</cp:coreProperties>
</file>