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436" r:id="rId2"/>
    <p:sldId id="414" r:id="rId3"/>
    <p:sldId id="415" r:id="rId4"/>
    <p:sldId id="416" r:id="rId5"/>
    <p:sldId id="417" r:id="rId6"/>
    <p:sldId id="418" r:id="rId7"/>
    <p:sldId id="423" r:id="rId8"/>
    <p:sldId id="424" r:id="rId9"/>
    <p:sldId id="425" r:id="rId10"/>
    <p:sldId id="419" r:id="rId11"/>
    <p:sldId id="420" r:id="rId12"/>
    <p:sldId id="429" r:id="rId13"/>
    <p:sldId id="430" r:id="rId14"/>
    <p:sldId id="431" r:id="rId15"/>
    <p:sldId id="432" r:id="rId16"/>
    <p:sldId id="4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0000FF"/>
    <a:srgbClr val="FFFFFF"/>
    <a:srgbClr val="B85E16"/>
    <a:srgbClr val="A0692E"/>
    <a:srgbClr val="764F22"/>
    <a:srgbClr val="FF8119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6" d="100"/>
          <a:sy n="76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5/18/2024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5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2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2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1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8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8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3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5/18/2024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image" Target="../media/image46.jpeg"/><Relationship Id="rId12" Type="http://schemas.openxmlformats.org/officeDocument/2006/relationships/image" Target="../media/image37.jpe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2.jpeg"/><Relationship Id="rId10" Type="http://schemas.openxmlformats.org/officeDocument/2006/relationships/image" Target="../media/image38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9" Type="http://schemas.microsoft.com/office/2007/relationships/hdphoto" Target="../media/hdphoto8.wdp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jpeg"/><Relationship Id="rId18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image" Target="../media/image48.jpe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4.png"/><Relationship Id="rId10" Type="http://schemas.openxmlformats.org/officeDocument/2006/relationships/image" Target="../media/image37.jpeg"/><Relationship Id="rId4" Type="http://schemas.openxmlformats.org/officeDocument/2006/relationships/audio" Target="../media/media2.mp3"/><Relationship Id="rId9" Type="http://schemas.openxmlformats.org/officeDocument/2006/relationships/image" Target="../media/image39.png"/><Relationship Id="rId1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A685D-13EB-BA01-2B04-89D61CE10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304800"/>
            <a:ext cx="12623800" cy="7302500"/>
          </a:xfrm>
          <a:prstGeom prst="rect">
            <a:avLst/>
          </a:prstGeom>
        </p:spPr>
      </p:pic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900C26F8-2F98-273E-71DA-814E1C3FE250}"/>
              </a:ext>
            </a:extLst>
          </p:cNvPr>
          <p:cNvSpPr txBox="1">
            <a:spLocks/>
          </p:cNvSpPr>
          <p:nvPr/>
        </p:nvSpPr>
        <p:spPr>
          <a:xfrm>
            <a:off x="79947" y="2195423"/>
            <a:ext cx="12184505" cy="2467154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</a:rPr>
              <a:t>Tuần</a:t>
            </a:r>
            <a:r>
              <a:rPr lang="en-US" sz="5200" b="1" dirty="0">
                <a:solidFill>
                  <a:srgbClr val="002060"/>
                </a:solidFill>
              </a:rPr>
              <a:t> 31</a:t>
            </a:r>
          </a:p>
          <a:p>
            <a:pPr algn="ctr">
              <a:buSzPts val="990"/>
            </a:pPr>
            <a:r>
              <a:rPr lang="en-US" sz="5200" b="1" dirty="0" err="1">
                <a:solidFill>
                  <a:srgbClr val="FF0000"/>
                </a:solidFill>
              </a:rPr>
              <a:t>Bài</a:t>
            </a:r>
            <a:r>
              <a:rPr lang="en-US" sz="5200" b="1" dirty="0">
                <a:solidFill>
                  <a:srgbClr val="FF0000"/>
                </a:solidFill>
              </a:rPr>
              <a:t> 65: </a:t>
            </a:r>
            <a:r>
              <a:rPr lang="en-US" sz="5200" b="1" dirty="0" err="1">
                <a:solidFill>
                  <a:srgbClr val="FF0000"/>
                </a:solidFill>
              </a:rPr>
              <a:t>Luyện</a:t>
            </a:r>
            <a:r>
              <a:rPr lang="en-US" sz="5200" b="1" dirty="0">
                <a:solidFill>
                  <a:srgbClr val="FF0000"/>
                </a:solidFill>
              </a:rPr>
              <a:t> </a:t>
            </a:r>
            <a:r>
              <a:rPr lang="en-US" sz="5200" b="1" dirty="0" err="1">
                <a:solidFill>
                  <a:srgbClr val="FF0000"/>
                </a:solidFill>
              </a:rPr>
              <a:t>tập</a:t>
            </a:r>
            <a:endParaRPr lang="en-US" sz="5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71D47-6487-9E3B-CDD8-60F639339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45"/>
            <a:ext cx="1001080" cy="900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A4A199-B17A-A5DF-763E-8413D3834C18}"/>
              </a:ext>
            </a:extLst>
          </p:cNvPr>
          <p:cNvSpPr txBox="1"/>
          <p:nvPr/>
        </p:nvSpPr>
        <p:spPr>
          <a:xfrm>
            <a:off x="3877066" y="237890"/>
            <a:ext cx="5565875" cy="54925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97001-54D0-97E9-715C-4B99403C9AF8}"/>
              </a:ext>
            </a:extLst>
          </p:cNvPr>
          <p:cNvSpPr/>
          <p:nvPr/>
        </p:nvSpPr>
        <p:spPr>
          <a:xfrm>
            <a:off x="1001080" y="1346015"/>
            <a:ext cx="10805148" cy="1357763"/>
          </a:xfrm>
          <a:prstGeom prst="rect">
            <a:avLst/>
          </a:prstGeom>
          <a:noFill/>
        </p:spPr>
        <p:txBody>
          <a:bodyPr wrap="square" lIns="94953" tIns="47476" rIns="94953" bIns="47476">
            <a:spAutoFit/>
          </a:bodyPr>
          <a:lstStyle/>
          <a:p>
            <a:pPr algn="ctr"/>
            <a:r>
              <a:rPr lang="en-US" sz="4100" b="1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100" b="1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100" b="1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b="1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100" b="1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100" b="1" i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61392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7"/>
          <a:stretch>
            <a:fillRect/>
          </a:stretch>
        </p:blipFill>
        <p:spPr>
          <a:xfrm>
            <a:off x="14511" y="3040088"/>
            <a:ext cx="12020499" cy="912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48394" r="48321" b="817"/>
          <a:stretch>
            <a:fillRect/>
          </a:stretch>
        </p:blipFill>
        <p:spPr>
          <a:xfrm>
            <a:off x="14511" y="4868889"/>
            <a:ext cx="5573489" cy="1620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50214" r="-2179" b="-1003"/>
          <a:stretch>
            <a:fillRect/>
          </a:stretch>
        </p:blipFill>
        <p:spPr>
          <a:xfrm>
            <a:off x="6415308" y="4883403"/>
            <a:ext cx="5573489" cy="1620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799" y="4148954"/>
            <a:ext cx="5544458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charset="0"/>
                <a:cs typeface="UTM Avo" panose="02040603050506020204" charset="0"/>
              </a:rPr>
              <a:t>Mẫu</a:t>
            </a:r>
            <a:r>
              <a:rPr lang="en-US" sz="2800" b="1" dirty="0"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10 cm + 20 cm = 30 cm</a:t>
            </a:r>
          </a:p>
        </p:txBody>
      </p:sp>
      <p:sp>
        <p:nvSpPr>
          <p:cNvPr id="7" name="Rectangle 6"/>
          <p:cNvSpPr/>
          <p:nvPr/>
        </p:nvSpPr>
        <p:spPr>
          <a:xfrm>
            <a:off x="7982857" y="4162888"/>
            <a:ext cx="507994" cy="413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90851" y="4222401"/>
            <a:ext cx="783335" cy="3817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4458" y="5178681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2052" y="5142105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6229" y="5693154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5424" y="5651208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60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704" y="5063272"/>
            <a:ext cx="11800111" cy="1277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" y="215265"/>
            <a:ext cx="12324715" cy="31635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027CA2-3979-64B4-296B-FD6B04E23691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/>
      <p:bldP spid="13" grpId="0"/>
      <p:bldP spid="14" grpId="0"/>
      <p:bldP spid="15" grpId="0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795" y="514985"/>
            <a:ext cx="11292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cắt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5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bao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?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314" y="515256"/>
            <a:ext cx="580572" cy="580572"/>
          </a:xfrm>
          <a:prstGeom prst="rect">
            <a:avLst/>
          </a:prstGeom>
          <a:solidFill>
            <a:srgbClr val="FF3300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9200" y="2048849"/>
            <a:ext cx="5610936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: 38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cắt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 :   5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: ….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7430" y="4808195"/>
            <a:ext cx="519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Phép tính:                                 </a:t>
            </a:r>
            <a:r>
              <a:rPr lang="en-US" sz="2800" dirty="0"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83132" y="4750139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04333" y="4712650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008844" y="4750139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49109" y="4730981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84082" y="4748516"/>
            <a:ext cx="683476" cy="5850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75064" y="4729645"/>
            <a:ext cx="58477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009794" y="4748802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50059" y="4715323"/>
            <a:ext cx="747360" cy="59986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9293" y="6147677"/>
            <a:ext cx="1029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Trả lời: Vườn nhà chú Doanh còn lại           buồng chuối.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74505" y="6116899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92133" y="6115943"/>
            <a:ext cx="68347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12122" r="6325" b="18383"/>
          <a:stretch>
            <a:fillRect/>
          </a:stretch>
        </p:blipFill>
        <p:spPr>
          <a:xfrm>
            <a:off x="281864" y="1908591"/>
            <a:ext cx="5694948" cy="4033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8414F7-3757-9549-54C1-CC868310D9ED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  <p:bldP spid="18" grpId="0" bldLvl="0" animBg="1"/>
      <p:bldP spid="1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10755" y="822711"/>
            <a:ext cx="6629953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40</a:t>
            </a:r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cm + 20 cm =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 cm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 cm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 cm</a:t>
                </a:r>
                <a:r>
                  <a:rPr 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42890" y="804910"/>
            <a:ext cx="5909778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20 + 30 + 40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90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05290" y="809611"/>
            <a:ext cx="6105976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80 - 20 + 10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48F8E-8696-A826-CB9B-E9B620441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-88900"/>
            <a:ext cx="125476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7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3657" y="704798"/>
            <a:ext cx="3120571" cy="812800"/>
            <a:chOff x="449943" y="493487"/>
            <a:chExt cx="3120571" cy="812800"/>
          </a:xfrm>
        </p:grpSpPr>
        <p:sp>
          <p:nvSpPr>
            <p:cNvPr id="3" name="Flowchart: Connector 2"/>
            <p:cNvSpPr/>
            <p:nvPr/>
          </p:nvSpPr>
          <p:spPr>
            <a:xfrm>
              <a:off x="449943" y="493487"/>
              <a:ext cx="812800" cy="812800"/>
            </a:xfrm>
            <a:prstGeom prst="flowChartConnector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62743" y="607499"/>
              <a:ext cx="2307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</a:rPr>
                <a:t>Tính</a:t>
              </a:r>
              <a:r>
                <a:rPr lang="en-US" sz="3200" b="1" dirty="0"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31657" y="597188"/>
            <a:ext cx="4702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 6 – 4 = ?</a:t>
            </a:r>
          </a:p>
          <a:p>
            <a:r>
              <a:rPr lang="en-US" sz="4400" dirty="0">
                <a:latin typeface="UTM Avo" panose="02040603050506020204" pitchFamily="18" charset="0"/>
              </a:rPr>
              <a:t>76 – 4 =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7828" y="652468"/>
            <a:ext cx="914397" cy="66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0" y="-21746"/>
            <a:ext cx="11484610" cy="54692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45088" y="1305612"/>
            <a:ext cx="928913" cy="66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72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28" y="3197542"/>
            <a:ext cx="8249285" cy="4919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13390" y="5447509"/>
            <a:ext cx="10334171" cy="97245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bg1"/>
                </a:solidFill>
                <a:latin typeface="UTM Avo" panose="02040603050506020204" pitchFamily="18" charset="0"/>
              </a:rPr>
              <a:t>6 - 4 = 2 </a:t>
            </a:r>
            <a:r>
              <a:rPr lang="en-SG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nên</a:t>
            </a:r>
            <a:r>
              <a:rPr lang="en-SG" sz="3600" dirty="0">
                <a:solidFill>
                  <a:schemeClr val="bg1"/>
                </a:solidFill>
                <a:latin typeface="UTM Avo" panose="02040603050506020204" pitchFamily="18" charset="0"/>
              </a:rPr>
              <a:t> 76 - 4 = 72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13390" y="2157750"/>
            <a:ext cx="10458795" cy="2452913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THẢO LUẬN NHÓM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tìm cách thực hiện phép tính 76 - 4 = ? </a:t>
            </a:r>
            <a:endParaRPr lang="en-SG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mà không cần đặt tính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F2FC7A-F5A4-BA3A-3327-D58E1552EEAF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9" grpId="0" animBg="1"/>
      <p:bldP spid="9" grpId="1" animBg="1"/>
      <p:bldP spid="8" grpId="0" bldLvl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0368" r="31874" b="18701"/>
          <a:stretch>
            <a:fillRect/>
          </a:stretch>
        </p:blipFill>
        <p:spPr>
          <a:xfrm>
            <a:off x="71755" y="-648970"/>
            <a:ext cx="12119610" cy="7679690"/>
          </a:xfrm>
          <a:prstGeom prst="rect">
            <a:avLst/>
          </a:prstGeom>
        </p:spPr>
      </p:pic>
      <p:pic>
        <p:nvPicPr>
          <p:cNvPr id="15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0" y="2122170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1194705" y="3223254"/>
            <a:ext cx="2291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UTM Avo" panose="02040603050506020204" pitchFamily="18" charset="0"/>
              </a:rPr>
              <a:t>76 </a:t>
            </a:r>
            <a:r>
              <a:rPr lang="en-SG" altLang="en-US" sz="3200" dirty="0">
                <a:latin typeface="UTM Avo" panose="02040603050506020204" pitchFamily="18" charset="0"/>
              </a:rPr>
              <a:t>–</a:t>
            </a:r>
            <a:r>
              <a:rPr lang="vi-VN" altLang="en-US" sz="3200" dirty="0">
                <a:latin typeface="UTM Avo" panose="02040603050506020204" pitchFamily="18" charset="0"/>
              </a:rPr>
              <a:t> 4 = </a:t>
            </a:r>
          </a:p>
          <a:p>
            <a:endParaRPr lang="vi-VN" alt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763704" y="3183026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72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6284" y="2705196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3203575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Text Box 10"/>
          <p:cNvSpPr txBox="1"/>
          <p:nvPr/>
        </p:nvSpPr>
        <p:spPr>
          <a:xfrm>
            <a:off x="4928235" y="3733165"/>
            <a:ext cx="174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/>
              <a:t>  </a:t>
            </a:r>
            <a:r>
              <a:rPr lang="vi-VN" altLang="en-US" sz="3200" dirty="0">
                <a:latin typeface="UTM Avo" panose="02040603050506020204" pitchFamily="18" charset="0"/>
              </a:rPr>
              <a:t>9 - 5 =</a:t>
            </a:r>
          </a:p>
          <a:p>
            <a:r>
              <a:rPr lang="vi-VN" altLang="en-US" sz="3200" dirty="0">
                <a:latin typeface="UTM Avo" panose="02040603050506020204" pitchFamily="18" charset="0"/>
              </a:rPr>
              <a:t>59 - 5 = 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7975" y="3733077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6015" y="4190771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54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A_库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60" y="2122170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" name="Text Box 11"/>
          <p:cNvSpPr txBox="1"/>
          <p:nvPr/>
        </p:nvSpPr>
        <p:spPr>
          <a:xfrm>
            <a:off x="8243570" y="2646045"/>
            <a:ext cx="174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/>
              <a:t>  </a:t>
            </a:r>
            <a:r>
              <a:rPr lang="vi-VN" altLang="en-US" sz="3200" dirty="0">
                <a:latin typeface="UTM Avo" panose="02040603050506020204" pitchFamily="18" charset="0"/>
              </a:rPr>
              <a:t>7 - 2  =</a:t>
            </a:r>
          </a:p>
          <a:p>
            <a:r>
              <a:rPr lang="vi-VN" altLang="en-US" sz="3200" dirty="0">
                <a:latin typeface="UTM Avo" panose="02040603050506020204" pitchFamily="18" charset="0"/>
              </a:rPr>
              <a:t>87 - 2 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9896651" y="2594522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96291" y="3082696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85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 Box 2"/>
          <p:cNvSpPr txBox="1"/>
          <p:nvPr/>
        </p:nvSpPr>
        <p:spPr>
          <a:xfrm>
            <a:off x="1308676" y="2745268"/>
            <a:ext cx="1745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en-US" sz="3200" dirty="0">
                <a:latin typeface="UTM Avo" panose="02040603050506020204" pitchFamily="18" charset="0"/>
              </a:rPr>
              <a:t> 6 – 4 =</a:t>
            </a:r>
            <a:endParaRPr lang="vi-VN" altLang="en-US" sz="3200" dirty="0"/>
          </a:p>
          <a:p>
            <a:endParaRPr lang="vi-VN" alt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FDD932-11FD-C9E9-63FF-4C697E64E8D9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6" grpId="1" animBg="1"/>
      <p:bldP spid="5" grpId="0" animBg="1"/>
      <p:bldP spid="5" grpId="1" animBg="1"/>
      <p:bldP spid="11" grpId="0"/>
      <p:bldP spid="11" grpId="1"/>
      <p:bldP spid="7" grpId="0" animBg="1"/>
      <p:bldP spid="7" grpId="1" animBg="1"/>
      <p:bldP spid="8" grpId="0" animBg="1"/>
      <p:bldP spid="8" grpId="1" animBg="1"/>
      <p:bldP spid="12" grpId="0"/>
      <p:bldP spid="12" grpId="1"/>
      <p:bldP spid="9" grpId="0" animBg="1"/>
      <p:bldP spid="9" grpId="1" animBg="1"/>
      <p:bldP spid="10" grpId="0" animBg="1"/>
      <p:bldP spid="10" grpId="1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5083" r="13969" b="7704"/>
          <a:stretch>
            <a:fillRect/>
          </a:stretch>
        </p:blipFill>
        <p:spPr>
          <a:xfrm>
            <a:off x="-635" y="1501140"/>
            <a:ext cx="12192635" cy="5295265"/>
          </a:xfrm>
          <a:prstGeom prst="round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2900" y="521335"/>
            <a:ext cx="904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kết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SG" altLang="en-US" sz="3200" b="1" dirty="0">
                <a:solidFill>
                  <a:srgbClr val="FF0000"/>
                </a:solidFill>
              </a:rPr>
              <a:t>.</a:t>
            </a:r>
            <a:endParaRPr lang="vi-V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35" y="409575"/>
            <a:ext cx="2605405" cy="22167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0F116-6B7F-41C2-BEF7-4B41FB048745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7716" y="4826261"/>
            <a:ext cx="3796284" cy="1975493"/>
            <a:chOff x="267716" y="4666607"/>
            <a:chExt cx="3796284" cy="1975493"/>
          </a:xfrm>
        </p:grpSpPr>
        <p:pic>
          <p:nvPicPr>
            <p:cNvPr id="1032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49702" y="5673043"/>
              <a:ext cx="10335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73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52316" y="4826261"/>
            <a:ext cx="3796284" cy="1975493"/>
            <a:chOff x="267716" y="4666607"/>
            <a:chExt cx="3796284" cy="1975493"/>
          </a:xfrm>
        </p:grpSpPr>
        <p:pic>
          <p:nvPicPr>
            <p:cNvPr id="36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668473" y="5662706"/>
              <a:ext cx="1014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56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938516" y="4826261"/>
            <a:ext cx="3796284" cy="1975493"/>
            <a:chOff x="267716" y="4666607"/>
            <a:chExt cx="3796284" cy="1975493"/>
          </a:xfrm>
        </p:grpSpPr>
        <p:pic>
          <p:nvPicPr>
            <p:cNvPr id="39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770073" y="5630534"/>
              <a:ext cx="1014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48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98586" y="1243029"/>
            <a:ext cx="1694489" cy="1927854"/>
            <a:chOff x="898586" y="1243029"/>
            <a:chExt cx="1694489" cy="1927854"/>
          </a:xfrm>
        </p:grpSpPr>
        <p:pic>
          <p:nvPicPr>
            <p:cNvPr id="1028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75" b="92344" l="9844" r="84688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76 - 3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86693" y="957943"/>
            <a:ext cx="1694489" cy="1927854"/>
            <a:chOff x="898586" y="1243029"/>
            <a:chExt cx="1694489" cy="1927854"/>
          </a:xfrm>
        </p:grpSpPr>
        <p:pic>
          <p:nvPicPr>
            <p:cNvPr id="13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2188" l="13594" r="8484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49 - 1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93165" y="1392573"/>
            <a:ext cx="1694489" cy="1927854"/>
            <a:chOff x="898586" y="1243029"/>
            <a:chExt cx="1694489" cy="1927854"/>
          </a:xfrm>
        </p:grpSpPr>
        <p:pic>
          <p:nvPicPr>
            <p:cNvPr id="16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50" b="92188" l="15000" r="8609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98586" y="2033335"/>
              <a:ext cx="1694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86 - 30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85738" y="957943"/>
            <a:ext cx="1694489" cy="1927854"/>
            <a:chOff x="898586" y="1243029"/>
            <a:chExt cx="1694489" cy="1927854"/>
          </a:xfrm>
        </p:grpSpPr>
        <p:pic>
          <p:nvPicPr>
            <p:cNvPr id="19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625" b="89688" l="16563" r="84688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75 - 2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45157" y="1430653"/>
            <a:ext cx="1694489" cy="1927854"/>
            <a:chOff x="898586" y="1243029"/>
            <a:chExt cx="1694489" cy="1927854"/>
          </a:xfrm>
        </p:grpSpPr>
        <p:pic>
          <p:nvPicPr>
            <p:cNvPr id="22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88750" l="15000" r="82969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98586" y="2033335"/>
              <a:ext cx="1694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66 - 10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E4985A2-19F1-B024-1CE9-A53A364C2EF4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2995 0.3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48672 0.369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7383 0.30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42995 0.3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30351 0.298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t="8132" r="14515" b="9072"/>
          <a:stretch>
            <a:fillRect/>
          </a:stretch>
        </p:blipFill>
        <p:spPr>
          <a:xfrm>
            <a:off x="210185" y="721360"/>
            <a:ext cx="9758680" cy="285115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5465"/>
            <a:ext cx="5358765" cy="2600325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25" y="429895"/>
            <a:ext cx="2723515" cy="6353175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25" t="34821" r="69414" b="32261"/>
          <a:stretch>
            <a:fillRect/>
          </a:stretch>
        </p:blipFill>
        <p:spPr>
          <a:xfrm>
            <a:off x="5276850" y="4653279"/>
            <a:ext cx="5191127" cy="2940440"/>
          </a:xfrm>
          <a:prstGeom prst="rect">
            <a:avLst/>
          </a:prstGeom>
        </p:spPr>
      </p:pic>
      <p:pic>
        <p:nvPicPr>
          <p:cNvPr id="32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62" y="408328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17321-28A8-D7A9-BFE9-7B8F89F6A2FF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66675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23358" y="2490470"/>
            <a:ext cx="272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50 - 10 -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30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926505" y="2502022"/>
            <a:ext cx="132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57039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886575" y="5038725"/>
            <a:ext cx="2576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67 - 7- 20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848725" y="4978340"/>
            <a:ext cx="148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D61B0-CD56-1DD3-20B1-FCC445319731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176530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4256" y="2537460"/>
            <a:ext cx="2576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2 + 4 - 3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522345" y="2537460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3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31160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619113" y="5038725"/>
            <a:ext cx="2953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20 + 40 - 30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119235" y="5038725"/>
            <a:ext cx="154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30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9942A-78B1-751A-282C-902F50C0F1BD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176530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91665" y="2490470"/>
            <a:ext cx="2762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9 - 5 + 2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50312" y="2490470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6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31160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47449" y="5038725"/>
            <a:ext cx="29153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90 - 50 + 20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865967" y="5038725"/>
            <a:ext cx="155710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60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4BC4C4-5D5E-59B4-1E8D-552BDC67C7F8}"/>
              </a:ext>
            </a:extLst>
          </p:cNvPr>
          <p:cNvSpPr/>
          <p:nvPr/>
        </p:nvSpPr>
        <p:spPr bwMode="auto">
          <a:xfrm>
            <a:off x="165099" y="60968"/>
            <a:ext cx="1234193" cy="292100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365</Words>
  <Application>Microsoft Office PowerPoint</Application>
  <PresentationFormat>Widescreen</PresentationFormat>
  <Paragraphs>88</Paragraphs>
  <Slides>16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UTM Avo</vt:lpstr>
      <vt:lpstr>Times New Roman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</cp:lastModifiedBy>
  <cp:revision>71</cp:revision>
  <dcterms:created xsi:type="dcterms:W3CDTF">2021-11-01T08:16:00Z</dcterms:created>
  <dcterms:modified xsi:type="dcterms:W3CDTF">2024-05-18T15:45:01Z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8C21DBD3E3604B49B2628F3B0A580C03</vt:lpwstr>
  </property>
  <property fmtid="{D5CDD505-2E9C-101B-9397-08002B2CF9AE}" pid="3" name="KSOProductBuildVer">
    <vt:lpwstr>1033-11.2.0.11029</vt:lpwstr>
  </property>
</Properties>
</file>