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5" r:id="rId4"/>
    <p:sldId id="1485" r:id="rId5"/>
    <p:sldId id="1458" r:id="rId6"/>
    <p:sldId id="1459" r:id="rId7"/>
    <p:sldId id="1460" r:id="rId8"/>
    <p:sldId id="277" r:id="rId9"/>
    <p:sldId id="1462" r:id="rId10"/>
    <p:sldId id="278" r:id="rId11"/>
    <p:sldId id="279" r:id="rId12"/>
    <p:sldId id="267" r:id="rId13"/>
    <p:sldId id="1486" r:id="rId14"/>
    <p:sldId id="268" r:id="rId15"/>
    <p:sldId id="1487" r:id="rId16"/>
    <p:sldId id="271" r:id="rId17"/>
    <p:sldId id="442" r:id="rId18"/>
    <p:sldId id="281" r:id="rId19"/>
    <p:sldId id="1483" r:id="rId20"/>
    <p:sldId id="1482" r:id="rId21"/>
    <p:sldId id="1488" r:id="rId22"/>
    <p:sldId id="1489" r:id="rId23"/>
    <p:sldId id="1490" r:id="rId24"/>
    <p:sldId id="1491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50AC-740E-4D13-9DDE-CB1B97BC4A59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179F-A9BA-454F-8600-B7EE4E46D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6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9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66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15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1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1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46C3B-887D-4C16-B3FD-BDC144E9552B}" type="datetimeFigureOut">
              <a:rPr lang="en-US" smtClean="0"/>
              <a:t>15/05/2022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9D64-3360-4582-ADCA-02CBE56A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3181350" y="2131488"/>
            <a:ext cx="58293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121908" tIns="60954" rIns="121908" bIns="6095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3695700" y="3886200"/>
            <a:ext cx="48006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121908" tIns="60954" rIns="121908" bIns="6095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913130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83" y="0"/>
            <a:ext cx="87387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2695575" y="1459234"/>
            <a:ext cx="6800850" cy="1969766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>
              <a:defRPr/>
            </a:pPr>
            <a:r>
              <a:rPr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2698462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Bạn Hoa không học bài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Sáng nay cô giáo gọi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Đứng dậy đỏ bừng tai…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Hùng cứ trêu con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tay đầy mực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Còn bôi bẩn ra bàn…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Vuốt tóc con, mẹ bảo: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chẳng nhớ nổi đâu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Nói mẹ nghe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 đã ngoan thế nào?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886892" y="2244436"/>
            <a:ext cx="1103217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63243" y="2647373"/>
            <a:ext cx="147253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6220" y="3806399"/>
            <a:ext cx="57694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438500" y="4600707"/>
            <a:ext cx="1035528" cy="19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86892" y="5334996"/>
            <a:ext cx="1035528" cy="19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82642" y="5756451"/>
            <a:ext cx="1883818" cy="279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Bạn Hoa không học bài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Sáng nay cô giáo gọi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Đứng dậy đỏ bừng tai…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Hùng cứ trêu con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tay đầy mực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Còn bôi bẩn ra bàn…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Vuốt tóc con, mẹ bảo: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chẳng nhớ nổi đâu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Nói mẹ nghe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 đã ngoan thế nào?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88473" y="1332411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311430" y="3278437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88472" y="5138790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0714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5" y="457200"/>
            <a:ext cx="7836274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2998694"/>
            <a:ext cx="5718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</a:t>
            </a:r>
            <a:r>
              <a:rPr lang="en-US" sz="6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m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hiÓu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bµi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0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Bạn Hoa không học bài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Sáng nay cô giáo gọi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Đứng dậy đỏ bừng tai…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Hùng cứ trêu con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tay đầy mực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Còn bôi bẩn ra bàn…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Vuốt tóc con, mẹ bảo: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chẳng nhớ nổi đâu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Nói mẹ nghe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 đã ngoan thế nào?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88473" y="1332411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311430" y="3278437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88472" y="5138790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14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9285" y="363729"/>
            <a:ext cx="10047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Bạn nhỏ kể cho mẹ nghe những gì về các bạn ở lớp?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9285" y="2516452"/>
            <a:ext cx="3283528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Bạn Hoa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9285" y="3775754"/>
            <a:ext cx="3283528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Bạn Hùng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9285" y="5157888"/>
            <a:ext cx="3283528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Bạn Mai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99904" y="2429525"/>
            <a:ext cx="5299365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bôi bẩn ra bàn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79128" y="3758242"/>
            <a:ext cx="5299365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Không học bài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18170" y="5069307"/>
            <a:ext cx="5299365" cy="7065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Trêu bạn trong lớp</a:t>
            </a:r>
          </a:p>
        </p:txBody>
      </p: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4132813" y="2869743"/>
            <a:ext cx="1985357" cy="12593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4132813" y="4129045"/>
            <a:ext cx="1985357" cy="1382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4132813" y="2867015"/>
            <a:ext cx="1985357" cy="2644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Bạn Hoa không học bài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Sáng nay cô giáo gọi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Đứng dậy đỏ bừng tai…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Hùng cứ trêu con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tay đầy mực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Còn bôi bẩn ra bàn…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Vuốt tóc con, mẹ bảo: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chẳng nhớ nổi đâu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Nói mẹ nghe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 đã ngoan thế nào?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88473" y="1332411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311430" y="3278437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88472" y="5138790"/>
            <a:ext cx="803563" cy="842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7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8" y="168447"/>
            <a:ext cx="11568545" cy="6430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6028" y="761400"/>
            <a:ext cx="9534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Mẹ bạn nhỏ muốn biết điều gì? Chọn ý đúng: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6647" y="2670302"/>
            <a:ext cx="9202190" cy="845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a) Mẹ muốn biết bạn nào chưa ngoan.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6647" y="4042563"/>
            <a:ext cx="9202190" cy="845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b) Mẹ muốn biết con ngoan thế nào.</a:t>
            </a:r>
          </a:p>
        </p:txBody>
      </p:sp>
    </p:spTree>
    <p:extLst>
      <p:ext uri="{BB962C8B-B14F-4D97-AF65-F5344CB8AC3E}">
        <p14:creationId xmlns:p14="http://schemas.microsoft.com/office/powerpoint/2010/main" val="7299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4225D4-797D-4505-976A-E9E39608A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8478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778360" y="1982493"/>
            <a:ext cx="8220990" cy="33449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Hôm</a:t>
            </a:r>
            <a:r>
              <a:rPr lang="en-US" sz="3600" dirty="0">
                <a:solidFill>
                  <a:srgbClr val="0070C0"/>
                </a:solidFill>
              </a:rPr>
              <a:t> nay ở </a:t>
            </a:r>
            <a:r>
              <a:rPr lang="en-US" sz="3600" dirty="0" err="1">
                <a:solidFill>
                  <a:srgbClr val="0070C0"/>
                </a:solidFill>
              </a:rPr>
              <a:t>lớp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55D42C-567C-418D-9E4E-AD31FA64A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8" y="-139484"/>
            <a:ext cx="2402238" cy="24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Bạn Hoa không học bài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Sáng nay cô giáo gọi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Đứng dậy đỏ bừng tai…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có biết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Hùng cứ trêu con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Bạn Mai tay đầy mực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Còn bôi bẩn ra bàn…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Vuốt tóc con, mẹ bảo: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Mẹ chẳng nhớ nổi đâu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Nói mẹ nghe ở lớp</a:t>
            </a: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Con đã ngoan thế nào?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A1B4A-F865-47F0-82FE-1527A8D89556}"/>
              </a:ext>
            </a:extLst>
          </p:cNvPr>
          <p:cNvSpPr txBox="1"/>
          <p:nvPr/>
        </p:nvSpPr>
        <p:spPr>
          <a:xfrm>
            <a:off x="1236636" y="2069715"/>
            <a:ext cx="6098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Đ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ỌC THUỘC LÒNG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4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" y="0"/>
            <a:ext cx="9731829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888" y="3817938"/>
            <a:ext cx="2805113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3159703" y="3088004"/>
            <a:ext cx="5815445" cy="123110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072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6892" y="201623"/>
            <a:ext cx="317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ở lớp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3863" y="1030136"/>
            <a:ext cx="3740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4490" y="3005834"/>
            <a:ext cx="3740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4490" y="4945313"/>
            <a:ext cx="3740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64" b="92909" l="57252" r="95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6910252" y="1332411"/>
            <a:ext cx="3931920" cy="47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9286" y="221262"/>
            <a:ext cx="795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đồ dùng học tập an toàn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830" y="909231"/>
            <a:ext cx="112162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  Thước, bút, kéo, dao,… là những đồ dùng rất có ích. Nhưng em cần biết cách sử dụng chúng cho an toàn. Cần chú ý:</a:t>
            </a:r>
          </a:p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  - Cẩn thận khi dùng dao, kéo và những đồ dùng sắc nhọn khác để tránh gây thương tích cho bản thân và người khác.</a:t>
            </a:r>
          </a:p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  - Không cắn hay ngậm đầu bút vào miệng. Khi dùng xong bút sáp hoặc bút chì, nên rửa tay sạch sẽ để tránh chất độc hại.</a:t>
            </a:r>
          </a:p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  - Không làm gãy thước kẻ để tránh tạo thành vật nhọn, gây thương tích.</a:t>
            </a:r>
          </a:p>
        </p:txBody>
      </p:sp>
      <p:sp>
        <p:nvSpPr>
          <p:cNvPr id="5" name="Oval 4"/>
          <p:cNvSpPr/>
          <p:nvPr/>
        </p:nvSpPr>
        <p:spPr>
          <a:xfrm>
            <a:off x="86889" y="831273"/>
            <a:ext cx="744386" cy="720437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9275" y="2460941"/>
            <a:ext cx="744386" cy="720437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7397" y="3683742"/>
            <a:ext cx="744386" cy="720437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67399" y="5340143"/>
            <a:ext cx="744386" cy="720437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9641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322D17-0C66-4F7F-BDE7-DB702EF8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" y="-7209"/>
            <a:ext cx="12192287" cy="6436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C62C5-032D-44F3-97E8-5370E7A2B1FA}"/>
              </a:ext>
            </a:extLst>
          </p:cNvPr>
          <p:cNvSpPr txBox="1"/>
          <p:nvPr/>
        </p:nvSpPr>
        <p:spPr>
          <a:xfrm>
            <a:off x="4531611" y="67595"/>
            <a:ext cx="3810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hỏi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số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AFCFE-BC09-4F8B-9C21-2C77E7FACF89}"/>
              </a:ext>
            </a:extLst>
          </p:cNvPr>
          <p:cNvSpPr txBox="1"/>
          <p:nvPr/>
        </p:nvSpPr>
        <p:spPr>
          <a:xfrm>
            <a:off x="2014852" y="3678391"/>
            <a:ext cx="7919156" cy="7694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thước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kéo</a:t>
            </a:r>
            <a:r>
              <a:rPr lang="en-US" altLang="en-US" sz="44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altLang="en-US" sz="44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dao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96394-D747-4E2E-83C2-70C160546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874311" y="3941645"/>
            <a:ext cx="1101388" cy="88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FF19F-8E78-4B6D-9A4A-4D339C8DE50B}"/>
              </a:ext>
            </a:extLst>
          </p:cNvPr>
          <p:cNvSpPr txBox="1"/>
          <p:nvPr/>
        </p:nvSpPr>
        <p:spPr>
          <a:xfrm>
            <a:off x="523855" y="1792334"/>
            <a:ext cx="10901150" cy="163666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nhắc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“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Sử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dụng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an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”.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20C79-F6A4-4A4D-AF8B-D4AD6C08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9336497" y="130981"/>
            <a:ext cx="2639202" cy="1886057"/>
          </a:xfrm>
          <a:prstGeom prst="cloud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47932-548A-4C73-9CDB-200FCD78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11" y="1000681"/>
            <a:ext cx="2658808" cy="5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A7D4F0-D71D-447D-8BDE-17DFC297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0"/>
            <a:ext cx="12192000" cy="642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3875642" y="312456"/>
            <a:ext cx="4245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4000" u="sng">
                <a:solidFill>
                  <a:srgbClr val="FF000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2493264" y="3526328"/>
            <a:ext cx="7924352" cy="18774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endParaRPr lang="en-US" altLang="en-US" sz="4400" dirty="0">
              <a:solidFill>
                <a:srgbClr val="00B05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>
              <a:defRPr/>
            </a:pPr>
            <a:r>
              <a:rPr lang="en-US" sz="400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- Để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tránh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gây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tích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bản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62232" y="1834405"/>
            <a:ext cx="12029768" cy="8056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defRPr sz="3600">
                <a:solidFill>
                  <a:srgbClr val="00206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/>
              <a:t>- Vì </a:t>
            </a:r>
            <a:r>
              <a:rPr lang="en-US" altLang="en-US" dirty="0" err="1"/>
              <a:t>sao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dùng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sắc</a:t>
            </a:r>
            <a:r>
              <a:rPr lang="en-US" altLang="en-US" dirty="0"/>
              <a:t> </a:t>
            </a:r>
            <a:r>
              <a:rPr lang="en-US" altLang="en-US" dirty="0" err="1"/>
              <a:t>nhọn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cẩn</a:t>
            </a:r>
            <a:r>
              <a:rPr lang="en-US" altLang="en-US" dirty="0"/>
              <a:t> </a:t>
            </a:r>
            <a:r>
              <a:rPr lang="en-US" altLang="en-US" dirty="0" err="1"/>
              <a:t>thận</a:t>
            </a:r>
            <a:r>
              <a:rPr lang="en-US" alt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770FF-D3F6-45D1-AF25-709668C26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922" y="-221905"/>
            <a:ext cx="2466975" cy="1953644"/>
          </a:xfrm>
          <a:prstGeom prst="cloud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7C15A-99DB-4671-A6B1-E586F06BD4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91" t="1808" r="38970"/>
          <a:stretch/>
        </p:blipFill>
        <p:spPr>
          <a:xfrm rot="16200000">
            <a:off x="5669070" y="902373"/>
            <a:ext cx="1275830" cy="546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19133-123E-40D3-9DCE-5EFC4350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86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737419" y="527403"/>
            <a:ext cx="963858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Khi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bút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,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em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cần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chú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ý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điều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1330271" y="2085931"/>
            <a:ext cx="9531457" cy="1927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0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000" b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3600" b="0">
                <a:solidFill>
                  <a:srgbClr val="C00000"/>
                </a:solidFill>
                <a:latin typeface="UTM Avo" panose="02040603050506020204" charset="0"/>
              </a:rPr>
              <a:t>- Không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553339" y="3723571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7E6C87-EDC8-44CA-ACA4-6542FB79A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" t="24436" r="45371" b="-2868"/>
          <a:stretch/>
        </p:blipFill>
        <p:spPr>
          <a:xfrm>
            <a:off x="0" y="0"/>
            <a:ext cx="1214216" cy="1911571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035E2B-3D04-4016-B84A-CEBB9566A8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5" y="1399931"/>
            <a:ext cx="2623131" cy="41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2D4EE-25A6-4EE0-9B7B-305B217A5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" y="-1"/>
            <a:ext cx="12205541" cy="63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1321123" y="120529"/>
            <a:ext cx="10290876" cy="1636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Vì</a:t>
            </a:r>
            <a:r>
              <a:rPr kumimoji="0" lang="en-US" alt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sao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nên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gãy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thước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kẻ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1196089" y="2237328"/>
            <a:ext cx="9547807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Đáp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lvl="0">
              <a:defRPr/>
            </a:pPr>
            <a:r>
              <a:rPr lang="en-US" sz="3200">
                <a:solidFill>
                  <a:srgbClr val="C00000"/>
                </a:solidFill>
                <a:latin typeface="UTM Avo" panose="02040603050506020204" charset="0"/>
              </a:rPr>
              <a:t>- Để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626816" y="3665214"/>
            <a:ext cx="1101386" cy="88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2990F-E5F6-48AB-A9D8-895AE7E7C7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2" t="24436" r="45371" b="-2868"/>
          <a:stretch/>
        </p:blipFill>
        <p:spPr>
          <a:xfrm>
            <a:off x="27542" y="0"/>
            <a:ext cx="1214216" cy="197983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EED25-48B4-4F59-9F0C-B2C5B39E35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098" t="7359" r="27864" b="8010"/>
          <a:stretch/>
        </p:blipFill>
        <p:spPr>
          <a:xfrm rot="16200000">
            <a:off x="4348311" y="-258037"/>
            <a:ext cx="2596929" cy="49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0" t="10297" b="4158"/>
          <a:stretch/>
        </p:blipFill>
        <p:spPr>
          <a:xfrm>
            <a:off x="3004457" y="352696"/>
            <a:ext cx="5081452" cy="61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4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592552-4F6F-4286-9DED-A9427E2E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76"/>
            <a:ext cx="12192000" cy="638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35688-1851-4494-A43E-C8B308392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083170" y="1222255"/>
            <a:ext cx="3254483" cy="5041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BC0623-D926-4603-A646-7547F47944B1}"/>
              </a:ext>
            </a:extLst>
          </p:cNvPr>
          <p:cNvGrpSpPr/>
          <p:nvPr/>
        </p:nvGrpSpPr>
        <p:grpSpPr>
          <a:xfrm>
            <a:off x="80551" y="0"/>
            <a:ext cx="7729616" cy="6486951"/>
            <a:chOff x="-1364233" y="-80357"/>
            <a:chExt cx="7356366" cy="62403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516696-326D-45AA-89EE-AE2E982B363D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1024AC-1374-4BE7-953C-297828AE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1642129" y="425751"/>
              <a:ext cx="4350004" cy="56460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B0BB7-47D7-4AB0-BC37-C165DF05C5AC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622569-C07A-4742-8EB1-4BBE6ACFD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922</Words>
  <Application>Microsoft Office PowerPoint</Application>
  <PresentationFormat>Widescreen</PresentationFormat>
  <Paragraphs>158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84969615018</cp:lastModifiedBy>
  <cp:revision>9</cp:revision>
  <dcterms:created xsi:type="dcterms:W3CDTF">2021-05-09T01:42:38Z</dcterms:created>
  <dcterms:modified xsi:type="dcterms:W3CDTF">2022-05-15T13:09:45Z</dcterms:modified>
</cp:coreProperties>
</file>