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329" r:id="rId4"/>
    <p:sldId id="259" r:id="rId5"/>
    <p:sldId id="308" r:id="rId6"/>
    <p:sldId id="309" r:id="rId7"/>
    <p:sldId id="310" r:id="rId8"/>
    <p:sldId id="311" r:id="rId9"/>
    <p:sldId id="312" r:id="rId10"/>
    <p:sldId id="258" r:id="rId11"/>
    <p:sldId id="270" r:id="rId12"/>
    <p:sldId id="275" r:id="rId13"/>
    <p:sldId id="318" r:id="rId14"/>
    <p:sldId id="319" r:id="rId15"/>
    <p:sldId id="32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31" autoAdjust="0"/>
  </p:normalViewPr>
  <p:slideViewPr>
    <p:cSldViewPr snapToGrid="0">
      <p:cViewPr>
        <p:scale>
          <a:sx n="50" d="100"/>
          <a:sy n="50" d="100"/>
        </p:scale>
        <p:origin x="-624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522C-B70E-4090-91C0-EBDD35E6965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389A-A90E-4392-8002-4E7306B4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2389A-A90E-4392-8002-4E7306B4E9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2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9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1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7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3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9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2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9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5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2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8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9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2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7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83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0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34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5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14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2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6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3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1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7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35575177-C998-8FF8-88A8-DB9FCF1046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4" y="284179"/>
            <a:ext cx="1224110" cy="12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xmlns="" id="{3DB62F98-7FCF-4290-BBF4-8FFDF30621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60AD-C1FB-440E-9DE4-1C764478995A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46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3093932F-8C43-4754-91BE-63F8F98D27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8527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0" Type="http://schemas.openxmlformats.org/officeDocument/2006/relationships/image" Target="../media/image7.svg"/><Relationship Id="rId4" Type="http://schemas.openxmlformats.org/officeDocument/2006/relationships/image" Target="../media/image2.jpeg"/><Relationship Id="rId9" Type="http://schemas.openxmlformats.org/officeDocument/2006/relationships/image" Target="../media/image10.png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E4A09EE-67FA-163A-C1AF-DE2E519B282D}"/>
              </a:ext>
            </a:extLst>
          </p:cNvPr>
          <p:cNvSpPr/>
          <p:nvPr/>
        </p:nvSpPr>
        <p:spPr>
          <a:xfrm>
            <a:off x="1243012" y="560528"/>
            <a:ext cx="9705975" cy="51163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939" y="286239"/>
            <a:ext cx="2773920" cy="184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041D93-E040-AB7C-F8BF-37C5598E4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172" y="1587782"/>
            <a:ext cx="9650804" cy="260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7C0F6D-C750-21FF-C0FB-CCFD60B58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230" y="4046065"/>
            <a:ext cx="2481287" cy="963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2298" y="4894182"/>
            <a:ext cx="615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Giáo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viên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Hoàng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Thùy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Linh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" y="286239"/>
            <a:ext cx="1243012" cy="12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00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xmlns="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Đ, S?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xmlns="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xmlns="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7C5061A-0112-6AFE-BAED-079C7CAA3E07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C5061A-0112-6AFE-BAED-079C7CAA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9485"/>
              </a:xfrm>
              <a:prstGeom prst="rect">
                <a:avLst/>
              </a:prstGeom>
              <a:blipFill>
                <a:blip r:embed="rId4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CED1413-62BE-E9B4-B676-99EF82F607CE}"/>
                  </a:ext>
                </a:extLst>
              </p:cNvPr>
              <p:cNvSpPr txBox="1"/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D1413-62BE-E9B4-B676-99EF82F6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02" y="1619333"/>
                <a:ext cx="3405353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6D3B9CA-00E8-5E4F-8384-CD975DBF7F85}"/>
                  </a:ext>
                </a:extLst>
              </p:cNvPr>
              <p:cNvSpPr txBox="1"/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D3B9CA-00E8-5E4F-8384-CD975DBF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79" y="3752932"/>
                <a:ext cx="3794235" cy="1170192"/>
              </a:xfrm>
              <a:prstGeom prst="rect">
                <a:avLst/>
              </a:prstGeom>
              <a:blipFill>
                <a:blip r:embed="rId6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A4969F78-3376-AA8D-59A4-17CC74FCE70F}"/>
                  </a:ext>
                </a:extLst>
              </p:cNvPr>
              <p:cNvSpPr txBox="1"/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69F78-3376-AA8D-59A4-17CC74FC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544" y="3679360"/>
                <a:ext cx="3405353" cy="1202252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7A7CEB2-8660-3950-23EA-747CC361FE4B}"/>
              </a:ext>
            </a:extLst>
          </p:cNvPr>
          <p:cNvSpPr/>
          <p:nvPr/>
        </p:nvSpPr>
        <p:spPr>
          <a:xfrm>
            <a:off x="3731172" y="1996966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54A27D4-9646-B82E-D199-7251108A3F7A}"/>
              </a:ext>
            </a:extLst>
          </p:cNvPr>
          <p:cNvSpPr/>
          <p:nvPr/>
        </p:nvSpPr>
        <p:spPr>
          <a:xfrm>
            <a:off x="4277710" y="405699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D573618-E460-4787-C639-5055DD69FD23}"/>
              </a:ext>
            </a:extLst>
          </p:cNvPr>
          <p:cNvSpPr/>
          <p:nvPr/>
        </p:nvSpPr>
        <p:spPr>
          <a:xfrm>
            <a:off x="10426262" y="191288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DF55801-39DF-9115-235E-76878A8006D2}"/>
              </a:ext>
            </a:extLst>
          </p:cNvPr>
          <p:cNvSpPr/>
          <p:nvPr/>
        </p:nvSpPr>
        <p:spPr>
          <a:xfrm>
            <a:off x="10436772" y="4025463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D9A7D79-D66C-423E-F436-D643D5DDB0EB}"/>
              </a:ext>
            </a:extLst>
          </p:cNvPr>
          <p:cNvSpPr/>
          <p:nvPr/>
        </p:nvSpPr>
        <p:spPr>
          <a:xfrm>
            <a:off x="3736427" y="2002221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DC48463-27C9-C2E7-B28E-3CFF40FA44CF}"/>
              </a:ext>
            </a:extLst>
          </p:cNvPr>
          <p:cNvSpPr/>
          <p:nvPr/>
        </p:nvSpPr>
        <p:spPr>
          <a:xfrm>
            <a:off x="10431517" y="1907628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5D63639B-0474-54DF-2BEC-1E365E03159A}"/>
              </a:ext>
            </a:extLst>
          </p:cNvPr>
          <p:cNvSpPr/>
          <p:nvPr/>
        </p:nvSpPr>
        <p:spPr>
          <a:xfrm>
            <a:off x="4272455" y="4062249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8E31BEC9-A357-7D32-1061-58FB5636127A}"/>
              </a:ext>
            </a:extLst>
          </p:cNvPr>
          <p:cNvSpPr/>
          <p:nvPr/>
        </p:nvSpPr>
        <p:spPr>
          <a:xfrm>
            <a:off x="10431517" y="4020207"/>
            <a:ext cx="662152" cy="5780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F3A49394-968B-A213-D3F6-85EA05297F01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xmlns="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xmlns="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xmlns="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3930BA10-D428-A3E0-4A7D-EFBCB6209C3C}"/>
                  </a:ext>
                </a:extLst>
              </p:cNvPr>
              <p:cNvSpPr txBox="1"/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0BA10-D428-A3E0-4A7D-EFBCB6209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7" y="1692905"/>
                <a:ext cx="3405353" cy="1155701"/>
              </a:xfrm>
              <a:prstGeom prst="rect">
                <a:avLst/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4DA2CCF-F4E6-E15F-9C65-26E3C547DA99}"/>
                  </a:ext>
                </a:extLst>
              </p:cNvPr>
              <p:cNvSpPr txBox="1"/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DA2CCF-F4E6-E15F-9C65-26E3C547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85" y="1682395"/>
                <a:ext cx="3405353" cy="1202252"/>
              </a:xfrm>
              <a:prstGeom prst="rect">
                <a:avLst/>
              </a:prstGeom>
              <a:blipFill>
                <a:blip r:embed="rId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CCDEEF4D-9EC9-2CFE-6BDF-4E59F2BE8E4B}"/>
                  </a:ext>
                </a:extLst>
              </p:cNvPr>
              <p:cNvSpPr txBox="1"/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DEEF4D-9EC9-2CFE-6BDF-4E59F2BE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973649"/>
                <a:ext cx="3163614" cy="1202252"/>
              </a:xfrm>
              <a:prstGeom prst="rect">
                <a:avLst/>
              </a:prstGeom>
              <a:blipFill>
                <a:blip r:embed="rId5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DA50C48-98B6-E08C-A118-F172AC039385}"/>
                  </a:ext>
                </a:extLst>
              </p:cNvPr>
              <p:cNvSpPr txBox="1"/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A50C48-98B6-E08C-A118-F172AC03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79" y="3879057"/>
                <a:ext cx="3405353" cy="1202252"/>
              </a:xfrm>
              <a:prstGeom prst="rect">
                <a:avLst/>
              </a:prstGeom>
              <a:blipFill>
                <a:blip r:embed="rId6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DFF720C-3546-85EF-A37C-DFC269FB18CB}"/>
                  </a:ext>
                </a:extLst>
              </p:cNvPr>
              <p:cNvSpPr txBox="1"/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F720C-3546-85EF-A37C-DFC269FB1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72" y="1671885"/>
                <a:ext cx="2427889" cy="1155766"/>
              </a:xfrm>
              <a:prstGeom prst="rect">
                <a:avLst/>
              </a:prstGeom>
              <a:blipFill>
                <a:blip r:embed="rId7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3B7B0D6-87FA-F1A2-39EE-240FA0055BDA}"/>
                  </a:ext>
                </a:extLst>
              </p:cNvPr>
              <p:cNvSpPr txBox="1"/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B7B0D6-87FA-F1A2-39EE-240FA005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77" y="2859553"/>
                <a:ext cx="3405353" cy="1159228"/>
              </a:xfrm>
              <a:prstGeom prst="rect">
                <a:avLst/>
              </a:prstGeom>
              <a:blipFill>
                <a:blip r:embed="rId8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3A021A7-81D5-059A-D4AA-2BBCF5293504}"/>
                  </a:ext>
                </a:extLst>
              </p:cNvPr>
              <p:cNvSpPr txBox="1"/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A021A7-81D5-059A-D4AA-2BBCF5293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827" y="1640353"/>
                <a:ext cx="2406868" cy="1159228"/>
              </a:xfrm>
              <a:prstGeom prst="rect">
                <a:avLst/>
              </a:prstGeom>
              <a:blipFill>
                <a:blip r:embed="rId9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9CFE39F-DF27-BDBD-3977-8EE27B11B19B}"/>
                  </a:ext>
                </a:extLst>
              </p:cNvPr>
              <p:cNvSpPr txBox="1"/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CFE39F-DF27-BDBD-3977-8EE27B11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039" y="2701897"/>
                <a:ext cx="3405353" cy="1159228"/>
              </a:xfrm>
              <a:prstGeom prst="rect">
                <a:avLst/>
              </a:prstGeom>
              <a:blipFill>
                <a:blip r:embed="rId10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2DF4DE9-ECBE-29E9-917C-673FE6B2F372}"/>
                  </a:ext>
                </a:extLst>
              </p:cNvPr>
              <p:cNvSpPr txBox="1"/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DF4DE9-ECBE-29E9-917C-673FE6B2F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80" y="3931608"/>
                <a:ext cx="2154620" cy="1159228"/>
              </a:xfrm>
              <a:prstGeom prst="rect">
                <a:avLst/>
              </a:prstGeom>
              <a:blipFill>
                <a:blip r:embed="rId11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80C3BB4F-9F03-DDB6-37E1-7481CF10F045}"/>
                  </a:ext>
                </a:extLst>
              </p:cNvPr>
              <p:cNvSpPr txBox="1"/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C3BB4F-9F03-DDB6-37E1-7481CF10F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22" y="5077236"/>
                <a:ext cx="3405353" cy="1159228"/>
              </a:xfrm>
              <a:prstGeom prst="rect">
                <a:avLst/>
              </a:prstGeom>
              <a:blipFill>
                <a:blip r:embed="rId1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988CA964-5FD5-E519-DD92-4694D72FD038}"/>
                  </a:ext>
                </a:extLst>
              </p:cNvPr>
              <p:cNvSpPr txBox="1"/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CA964-5FD5-E519-DD92-4694D72FD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28" y="3868547"/>
                <a:ext cx="2228193" cy="1202252"/>
              </a:xfrm>
              <a:prstGeom prst="rect">
                <a:avLst/>
              </a:prstGeom>
              <a:blipFill>
                <a:blip r:embed="rId13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0C27B2F-DB4A-4D1F-F4A2-5F092AE5548C}"/>
                  </a:ext>
                </a:extLst>
              </p:cNvPr>
              <p:cNvSpPr txBox="1"/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27B2F-DB4A-4D1F-F4A2-5F092AE55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212" y="4993153"/>
                <a:ext cx="3405353" cy="1202252"/>
              </a:xfrm>
              <a:prstGeom prst="rect">
                <a:avLst/>
              </a:prstGeom>
              <a:blipFill>
                <a:blip r:embed="rId14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38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xmlns="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270639" cy="1764586"/>
            <a:chOff x="1169225" y="54576"/>
            <a:chExt cx="10270639" cy="1764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xmlns="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xe ô tô chạy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 trong giờ đầu tiên. Giờ tiếp theo, ô tô chạy thêm được </a:t>
                  </a:r>
                  <a:r>
                    <a:rPr lang="en-US" sz="2800" b="1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quãng đường. Hỏi sau hai giờ, ô tô chạy được mấy phần của quãng đường?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651637" cy="1764586"/>
                </a:xfrm>
                <a:prstGeom prst="rect">
                  <a:avLst/>
                </a:prstGeom>
                <a:blipFill>
                  <a:blip r:embed="rId3"/>
                  <a:stretch>
                    <a:fillRect l="-1263" r="-1327" b="-8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xmlns="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xmlns="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60911B85-8C37-E633-A5B5-15613F831DCC}"/>
                  </a:ext>
                </a:extLst>
              </p:cNvPr>
              <p:cNvSpPr txBox="1"/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tắt: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đầu: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 tiếp theo: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quãng đường</a:t>
                </a:r>
              </a:p>
              <a:p>
                <a:pPr algn="just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giờ: 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quãng đường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11B85-8C37-E633-A5B5-15613F831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2711669"/>
                <a:ext cx="5223642" cy="2222596"/>
              </a:xfrm>
              <a:prstGeom prst="rect">
                <a:avLst/>
              </a:prstGeom>
              <a:blipFill>
                <a:blip r:embed="rId4"/>
                <a:stretch>
                  <a:fillRect l="-2334" t="-3022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 hai giờ, ô tô chạy được số phần của quãng đường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(quãng đường)</a:t>
                </a:r>
              </a:p>
              <a:p>
                <a:pPr algn="r"/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quãng đường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62" y="2690648"/>
                <a:ext cx="5969876" cy="2639056"/>
              </a:xfrm>
              <a:prstGeom prst="rect">
                <a:avLst/>
              </a:prstGeom>
              <a:blipFill>
                <a:blip r:embed="rId5"/>
                <a:stretch>
                  <a:fillRect l="-1224" t="-2309" r="-2449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916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F3A49394-968B-A213-D3F6-85EA05297F01}"/>
              </a:ext>
            </a:extLst>
          </p:cNvPr>
          <p:cNvSpPr/>
          <p:nvPr/>
        </p:nvSpPr>
        <p:spPr>
          <a:xfrm>
            <a:off x="426000" y="368999"/>
            <a:ext cx="11340000" cy="6294559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50800" cap="rnd" cmpd="thinThick">
            <a:solidFill>
              <a:srgbClr val="FFC53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340000"/>
                      <a:gd name="connsiteY0" fmla="*/ 1049114 h 6294559"/>
                      <a:gd name="connsiteX1" fmla="*/ 1049114 w 11340000"/>
                      <a:gd name="connsiteY1" fmla="*/ 0 h 6294559"/>
                      <a:gd name="connsiteX2" fmla="*/ 10290886 w 11340000"/>
                      <a:gd name="connsiteY2" fmla="*/ 0 h 6294559"/>
                      <a:gd name="connsiteX3" fmla="*/ 11340000 w 11340000"/>
                      <a:gd name="connsiteY3" fmla="*/ 1049114 h 6294559"/>
                      <a:gd name="connsiteX4" fmla="*/ 11340000 w 11340000"/>
                      <a:gd name="connsiteY4" fmla="*/ 5245445 h 6294559"/>
                      <a:gd name="connsiteX5" fmla="*/ 10290886 w 11340000"/>
                      <a:gd name="connsiteY5" fmla="*/ 6294559 h 6294559"/>
                      <a:gd name="connsiteX6" fmla="*/ 1049114 w 11340000"/>
                      <a:gd name="connsiteY6" fmla="*/ 6294559 h 6294559"/>
                      <a:gd name="connsiteX7" fmla="*/ 0 w 11340000"/>
                      <a:gd name="connsiteY7" fmla="*/ 5245445 h 6294559"/>
                      <a:gd name="connsiteX8" fmla="*/ 0 w 11340000"/>
                      <a:gd name="connsiteY8" fmla="*/ 1049114 h 629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40000" h="6294559" fill="none" extrusionOk="0">
                        <a:moveTo>
                          <a:pt x="0" y="1049114"/>
                        </a:moveTo>
                        <a:cubicBezTo>
                          <a:pt x="-90089" y="475306"/>
                          <a:pt x="457511" y="69238"/>
                          <a:pt x="1049114" y="0"/>
                        </a:cubicBezTo>
                        <a:cubicBezTo>
                          <a:pt x="4146384" y="77600"/>
                          <a:pt x="5914594" y="-27269"/>
                          <a:pt x="10290886" y="0"/>
                        </a:cubicBezTo>
                        <a:cubicBezTo>
                          <a:pt x="10922020" y="-68232"/>
                          <a:pt x="11418344" y="492767"/>
                          <a:pt x="11340000" y="1049114"/>
                        </a:cubicBezTo>
                        <a:cubicBezTo>
                          <a:pt x="11449000" y="1500661"/>
                          <a:pt x="11261791" y="4339396"/>
                          <a:pt x="11340000" y="5245445"/>
                        </a:cubicBezTo>
                        <a:cubicBezTo>
                          <a:pt x="11244588" y="5787531"/>
                          <a:pt x="10833156" y="6310939"/>
                          <a:pt x="10290886" y="6294559"/>
                        </a:cubicBezTo>
                        <a:cubicBezTo>
                          <a:pt x="7864584" y="6343736"/>
                          <a:pt x="3650618" y="6171857"/>
                          <a:pt x="1049114" y="6294559"/>
                        </a:cubicBezTo>
                        <a:cubicBezTo>
                          <a:pt x="461131" y="6360397"/>
                          <a:pt x="-18309" y="5840619"/>
                          <a:pt x="0" y="5245445"/>
                        </a:cubicBezTo>
                        <a:cubicBezTo>
                          <a:pt x="47022" y="3405939"/>
                          <a:pt x="104569" y="1613924"/>
                          <a:pt x="0" y="1049114"/>
                        </a:cubicBezTo>
                        <a:close/>
                      </a:path>
                      <a:path w="11340000" h="6294559" stroke="0" extrusionOk="0">
                        <a:moveTo>
                          <a:pt x="0" y="1049114"/>
                        </a:moveTo>
                        <a:cubicBezTo>
                          <a:pt x="42979" y="464791"/>
                          <a:pt x="571382" y="-6785"/>
                          <a:pt x="1049114" y="0"/>
                        </a:cubicBezTo>
                        <a:cubicBezTo>
                          <a:pt x="4919931" y="-129276"/>
                          <a:pt x="9315749" y="-77778"/>
                          <a:pt x="10290886" y="0"/>
                        </a:cubicBezTo>
                        <a:cubicBezTo>
                          <a:pt x="10847277" y="-73383"/>
                          <a:pt x="11328702" y="534850"/>
                          <a:pt x="11340000" y="1049114"/>
                        </a:cubicBezTo>
                        <a:cubicBezTo>
                          <a:pt x="11421599" y="2485064"/>
                          <a:pt x="11494300" y="4415446"/>
                          <a:pt x="11340000" y="5245445"/>
                        </a:cubicBezTo>
                        <a:cubicBezTo>
                          <a:pt x="11350427" y="5846844"/>
                          <a:pt x="10839037" y="6305183"/>
                          <a:pt x="10290886" y="6294559"/>
                        </a:cubicBezTo>
                        <a:cubicBezTo>
                          <a:pt x="5845297" y="6338779"/>
                          <a:pt x="2489690" y="6265177"/>
                          <a:pt x="1049114" y="6294559"/>
                        </a:cubicBezTo>
                        <a:cubicBezTo>
                          <a:pt x="448732" y="6213978"/>
                          <a:pt x="-81226" y="5806082"/>
                          <a:pt x="0" y="5245445"/>
                        </a:cubicBezTo>
                        <a:cubicBezTo>
                          <a:pt x="-159954" y="3232602"/>
                          <a:pt x="22140" y="2739458"/>
                          <a:pt x="0" y="10491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xmlns="" id="{95D0F225-07AF-5560-4228-1CC3F826E852}"/>
              </a:ext>
            </a:extLst>
          </p:cNvPr>
          <p:cNvGrpSpPr/>
          <p:nvPr/>
        </p:nvGrpSpPr>
        <p:grpSpPr>
          <a:xfrm>
            <a:off x="881852" y="402356"/>
            <a:ext cx="10605955" cy="2250296"/>
            <a:chOff x="1169225" y="54576"/>
            <a:chExt cx="10605955" cy="2250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xmlns="" id="{0A2BAE42-A499-A043-6415-FE66AE81792C}"/>
                    </a:ext>
                  </a:extLst>
                </p:cNvPr>
                <p:cNvSpPr txBox="1"/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 cây gỗ dài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Rô-bốt cưa cây gỗ đó thành ba khúc. Biết rằng khúc gỗ thứ nhất dà</a:t>
                  </a:r>
                  <a:r>
                    <a:rPr lang="en-US" sz="3200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i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m, khúc gỗ thứ hai dài </a:t>
                  </a:r>
                  <a:r>
                    <a:rPr lang="en-US" sz="3200" dirty="0">
                      <a:solidFill>
                        <a:srgbClr val="00206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m. Tính chiều dài của khúc gỗ còn lại?</a:t>
                  </a:r>
                  <a:endPara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0A2BAE42-A499-A043-6415-FE66AE817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227" y="54576"/>
                  <a:ext cx="9986953" cy="2250296"/>
                </a:xfrm>
                <a:prstGeom prst="rect">
                  <a:avLst/>
                </a:prstGeom>
                <a:blipFill>
                  <a:blip r:embed="rId3"/>
                  <a:stretch>
                    <a:fillRect l="-1526" r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22">
              <a:extLst>
                <a:ext uri="{FF2B5EF4-FFF2-40B4-BE49-F238E27FC236}">
                  <a16:creationId xmlns:a16="http://schemas.microsoft.com/office/drawing/2014/main" xmlns="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xmlns="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84E0646-64DA-98B3-9A45-CC25100B9D88}"/>
                  </a:ext>
                </a:extLst>
              </p:cNvPr>
              <p:cNvSpPr txBox="1"/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dài của khúc gỗ còn lại là:</a:t>
                </a:r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32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=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 (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 algn="r"/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4E0646-64DA-98B3-9A45-CC25100B9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943" y="2921875"/>
                <a:ext cx="6653049" cy="2510687"/>
              </a:xfrm>
              <a:prstGeom prst="rect">
                <a:avLst/>
              </a:prstGeom>
              <a:blipFill>
                <a:blip r:embed="rId4"/>
                <a:stretch>
                  <a:fillRect t="-3155" r="-2289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BE34629-DA12-D3C8-B379-8EAEB72AB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88" y="3277749"/>
            <a:ext cx="4313590" cy="23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9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68" y="2049517"/>
            <a:ext cx="8358949" cy="41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E0872B-08C5-4CFD-9428-419D85D36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98BED8-9B93-40F5-A86C-B430DF983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63" y="2845676"/>
            <a:ext cx="10105883" cy="48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xmlns="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extLst>
              <a:ext uri="{FF2B5EF4-FFF2-40B4-BE49-F238E27FC236}">
                <a16:creationId xmlns:a16="http://schemas.microsoft.com/office/drawing/2014/main" xmlns="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376020-51AC-468A-B0E1-FCAB7521D0FE}"/>
              </a:ext>
            </a:extLst>
          </p:cNvPr>
          <p:cNvSpPr txBox="1"/>
          <p:nvPr/>
        </p:nvSpPr>
        <p:spPr>
          <a:xfrm>
            <a:off x="316820" y="206422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 GẤU VỀ NHÀ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3607DEB-26DD-45C7-9C94-BF52FFCCC10B}"/>
              </a:ext>
            </a:extLst>
          </p:cNvPr>
          <p:cNvGrpSpPr/>
          <p:nvPr/>
        </p:nvGrpSpPr>
        <p:grpSpPr>
          <a:xfrm>
            <a:off x="3286689" y="1853201"/>
            <a:ext cx="7751334" cy="2987586"/>
            <a:chOff x="3777278" y="1893462"/>
            <a:chExt cx="7751334" cy="29875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A4F29FCA-B066-4B3F-B187-EF3B97FA0BB1}"/>
                </a:ext>
              </a:extLst>
            </p:cNvPr>
            <p:cNvSpPr/>
            <p:nvPr/>
          </p:nvSpPr>
          <p:spPr>
            <a:xfrm>
              <a:off x="3777278" y="1893462"/>
              <a:ext cx="7751334" cy="298758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FE5D9AF-E519-4803-8061-A7D44A06AB58}"/>
                </a:ext>
              </a:extLst>
            </p:cNvPr>
            <p:cNvSpPr txBox="1"/>
            <p:nvPr/>
          </p:nvSpPr>
          <p:spPr>
            <a:xfrm>
              <a:off x="4047452" y="2185443"/>
              <a:ext cx="72192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chướng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36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xmlns="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xmlns="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hlinkClick r:id="rId8" action="ppaction://hlinksldjump"/>
            <a:extLst>
              <a:ext uri="{FF2B5EF4-FFF2-40B4-BE49-F238E27FC236}">
                <a16:creationId xmlns:a16="http://schemas.microsoft.com/office/drawing/2014/main" xmlns="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376020-51AC-468A-B0E1-FCAB7521D0FE}"/>
              </a:ext>
            </a:extLst>
          </p:cNvPr>
          <p:cNvSpPr txBox="1"/>
          <p:nvPr/>
        </p:nvSpPr>
        <p:spPr>
          <a:xfrm>
            <a:off x="126609" y="435374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 GẤU VỀ NHÀ</a:t>
            </a:r>
          </a:p>
        </p:txBody>
      </p:sp>
      <p:pic>
        <p:nvPicPr>
          <p:cNvPr id="1026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66F8FC6D-F556-4FF4-A7AD-2FE89EBB52B8}"/>
              </a:ext>
            </a:extLst>
          </p:cNvPr>
          <p:cNvSpPr/>
          <p:nvPr/>
        </p:nvSpPr>
        <p:spPr>
          <a:xfrm>
            <a:off x="126609" y="5992837"/>
            <a:ext cx="87615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16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xmlns="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r="-10463"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xmlns="" id="{270FE9E2-CE47-4F50-8589-DB20451280C9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16B72AA8-AAAE-4C9A-ACF2-7508606D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EEAE913A-F592-4DF5-97DA-68F081C9AF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10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6DDB71-7123-5690-B788-53AE36A82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A3587CC-A8C6-7611-520F-67908DD9DB9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xmlns="" id="{4610CCEF-3E29-DED5-D889-1D5123EF3378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xmlns="" id="{2F819A29-A61A-3D39-00BF-00BB13873EA8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ctr"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935CCC7C-900D-1691-BF93-B432E879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xmlns="" id="{8AF00B92-7374-567D-E289-C28FA677B8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33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xmlns="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tiện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800" b="1" i="0" u="none" strike="noStrike" kern="1200" cap="none" spc="0" normalizeH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= ?</a:t>
                </a:r>
                <a:endParaRPr kumimoji="0" lang="en-US" sz="4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26" y="480110"/>
                <a:ext cx="8593929" cy="1898148"/>
              </a:xfrm>
              <a:prstGeom prst="rect">
                <a:avLst/>
              </a:prstGeom>
              <a:blipFill>
                <a:blip r:embed="rId4"/>
                <a:stretch>
                  <a:fillRect l="-3262" t="-8039" r="-3546" b="-7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A79964FF-C1F3-4774-B2A6-4FEAE18C9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xmlns="" id="{7D50D07B-8140-2107-BF78-D1DD33AB94D0}"/>
                  </a:ext>
                </a:extLst>
              </p:cNvPr>
              <p:cNvSpPr/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Đ Ghé thăm Fb.com/nkpowerskills">
                <a:extLst>
                  <a:ext uri="{FF2B5EF4-FFF2-40B4-BE49-F238E27FC236}">
                    <a16:creationId xmlns:a16="http://schemas.microsoft.com/office/drawing/2014/main" id="{7D50D07B-8140-2107-BF78-D1DD33AB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97" y="3880922"/>
                <a:ext cx="9585434" cy="2509368"/>
              </a:xfrm>
              <a:prstGeom prst="roundRect">
                <a:avLst/>
              </a:prstGeom>
              <a:blipFill>
                <a:blip r:embed="rId7"/>
                <a:stretch>
                  <a:fillRect l="-1779" b="-7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62BCA6DE-69BC-5241-1611-774D9899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81" y="32814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8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E4A09EE-67FA-163A-C1AF-DE2E519B282D}"/>
              </a:ext>
            </a:extLst>
          </p:cNvPr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15" y="1508299"/>
            <a:ext cx="2773920" cy="184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041D93-E040-AB7C-F8BF-37C5598E4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48" y="2889391"/>
            <a:ext cx="9650804" cy="2603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7C0F6D-C750-21FF-C0FB-CCFD60B58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06" y="5347674"/>
            <a:ext cx="248128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0E517C-D8EF-4CB4-86BF-D827A6B1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0" y="23122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54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475</Words>
  <Application>Microsoft Office PowerPoint</Application>
  <PresentationFormat>Custom</PresentationFormat>
  <Paragraphs>63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MinhThangPC.VN</cp:lastModifiedBy>
  <cp:revision>21</cp:revision>
  <dcterms:created xsi:type="dcterms:W3CDTF">2023-12-27T07:41:40Z</dcterms:created>
  <dcterms:modified xsi:type="dcterms:W3CDTF">2024-05-21T03:47:14Z</dcterms:modified>
</cp:coreProperties>
</file>