
<file path=[Content_Types].xml><?xml version="1.0" encoding="utf-8"?>
<Types xmlns="http://schemas.openxmlformats.org/package/2006/content-types">
  <Default Extension="fntdata" ContentType="application/x-fontdata"/>
  <Default Extension="jpeg" ContentType="image/jpeg"/>
  <Default Extension="jpg" ContentType="image/jpeg"/>
  <Default Extension="mp3" ContentType="audio/m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54" r:id="rId2"/>
    <p:sldMasterId id="2147483666" r:id="rId3"/>
  </p:sldMasterIdLst>
  <p:notesMasterIdLst>
    <p:notesMasterId r:id="rId26"/>
  </p:notesMasterIdLst>
  <p:sldIdLst>
    <p:sldId id="350" r:id="rId4"/>
    <p:sldId id="351" r:id="rId5"/>
    <p:sldId id="352" r:id="rId6"/>
    <p:sldId id="353" r:id="rId7"/>
    <p:sldId id="261" r:id="rId8"/>
    <p:sldId id="308" r:id="rId9"/>
    <p:sldId id="262" r:id="rId10"/>
    <p:sldId id="284" r:id="rId11"/>
    <p:sldId id="286" r:id="rId12"/>
    <p:sldId id="335" r:id="rId13"/>
    <p:sldId id="355" r:id="rId14"/>
    <p:sldId id="354" r:id="rId15"/>
    <p:sldId id="294" r:id="rId16"/>
    <p:sldId id="345" r:id="rId17"/>
    <p:sldId id="359" r:id="rId18"/>
    <p:sldId id="362" r:id="rId19"/>
    <p:sldId id="363" r:id="rId20"/>
    <p:sldId id="360" r:id="rId21"/>
    <p:sldId id="361" r:id="rId22"/>
    <p:sldId id="341" r:id="rId23"/>
    <p:sldId id="365" r:id="rId24"/>
    <p:sldId id="366" r:id="rId25"/>
  </p:sldIdLst>
  <p:sldSz cx="12192000" cy="6858000"/>
  <p:notesSz cx="6858000" cy="9144000"/>
  <p:embeddedFontLst>
    <p:embeddedFont>
      <p:font typeface="#9Slide05 SVNBeloved" panose="020B0604020202020204" charset="0"/>
      <p:regular r:id="rId27"/>
    </p:embeddedFont>
    <p:embeddedFont>
      <p:font typeface="#9Slide07 Koni" panose="020B0604020202020204" charset="0"/>
      <p:bold r:id="rId28"/>
    </p:embeddedFont>
    <p:embeddedFont>
      <p:font typeface="Calibri" panose="020F0502020204030204" pitchFamily="34" charset="0"/>
      <p:regular r:id="rId29"/>
      <p:bold r:id="rId30"/>
      <p:italic r:id="rId31"/>
      <p:boldItalic r:id="rId32"/>
    </p:embeddedFont>
    <p:embeddedFont>
      <p:font typeface="DengXian" panose="02010600030101010101" pitchFamily="2" charset="-122"/>
      <p:regular r:id="rId33"/>
      <p:bold r:id="rId34"/>
    </p:embeddedFont>
    <p:embeddedFont>
      <p:font typeface="DengXian Light" panose="02010600030101010101" pitchFamily="2" charset="-122"/>
      <p:regular r:id="rId35"/>
    </p:embeddedFont>
    <p:embeddedFont>
      <p:font typeface="Nunito" pitchFamily="2" charset="0"/>
      <p:regular r:id="rId36"/>
      <p:bold r:id="rId37"/>
      <p:italic r:id="rId38"/>
      <p:boldItalic r:id="rId39"/>
    </p:embeddedFont>
    <p:embeddedFont>
      <p:font typeface="Nunito Sans" pitchFamily="2" charset="0"/>
      <p:regular r:id="rId40"/>
      <p:bold r:id="rId41"/>
      <p:boldItalic r:id="rId42"/>
    </p:embeddedFont>
    <p:embeddedFont>
      <p:font typeface="Prompt Bold" panose="020B0604020202020204" charset="0"/>
      <p:regular r:id="rId43"/>
    </p:embeddedFont>
    <p:embeddedFont>
      <p:font typeface="Prompt Light" panose="00000400000000000000" pitchFamily="2" charset="-34"/>
      <p:regular r:id="rId44"/>
      <p:italic r:id="rId45"/>
    </p:embeddedFont>
  </p:embeddedFontLst>
  <p:custDataLst>
    <p:tags r:id="rId46"/>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D993E"/>
    <a:srgbClr val="FAEED8"/>
    <a:srgbClr val="93C146"/>
    <a:srgbClr val="9BEAEC"/>
    <a:srgbClr val="98E847"/>
    <a:srgbClr val="C20316"/>
    <a:srgbClr val="C7020C"/>
    <a:srgbClr val="FFF9D2"/>
    <a:srgbClr val="E90000"/>
    <a:srgbClr val="9E211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71" autoAdjust="0"/>
    <p:restoredTop sz="94660"/>
  </p:normalViewPr>
  <p:slideViewPr>
    <p:cSldViewPr snapToGrid="0">
      <p:cViewPr varScale="1">
        <p:scale>
          <a:sx n="62" d="100"/>
          <a:sy n="62" d="100"/>
        </p:scale>
        <p:origin x="676" y="4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9" Type="http://schemas.openxmlformats.org/officeDocument/2006/relationships/font" Target="fonts/font13.fntdata"/><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font" Target="fonts/font8.fntdata"/><Relationship Id="rId42" Type="http://schemas.openxmlformats.org/officeDocument/2006/relationships/font" Target="fonts/font16.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font" Target="fonts/font7.fntdata"/><Relationship Id="rId38" Type="http://schemas.openxmlformats.org/officeDocument/2006/relationships/font" Target="fonts/font12.fntdata"/><Relationship Id="rId46"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font" Target="fonts/font3.fntdata"/><Relationship Id="rId41"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font" Target="fonts/font14.fntdata"/><Relationship Id="rId45" Type="http://schemas.openxmlformats.org/officeDocument/2006/relationships/font" Target="fonts/font19.fntdata"/><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font" Target="fonts/font2.fntdata"/><Relationship Id="rId36" Type="http://schemas.openxmlformats.org/officeDocument/2006/relationships/font" Target="fonts/font10.fntdata"/><Relationship Id="rId49"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5.fntdata"/><Relationship Id="rId44" Type="http://schemas.openxmlformats.org/officeDocument/2006/relationships/font" Target="fonts/font18.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openxmlformats.org/officeDocument/2006/relationships/font" Target="fonts/font17.fntdata"/><Relationship Id="rId48" Type="http://schemas.openxmlformats.org/officeDocument/2006/relationships/viewProps" Target="viewProps.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F25CF2-F6D0-4D94-A48B-68C84ED73452}" type="datetimeFigureOut">
              <a:rPr lang="en-US" smtClean="0"/>
              <a:t>4/29/2022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0B418A-6ECE-4580-A9F8-51ECDD7FF6E1}" type="slidenum">
              <a:rPr lang="en-US" smtClean="0"/>
              <a:t>‹#›</a:t>
            </a:fld>
            <a:endParaRPr lang="en-US"/>
          </a:p>
        </p:txBody>
      </p:sp>
    </p:spTree>
    <p:extLst>
      <p:ext uri="{BB962C8B-B14F-4D97-AF65-F5344CB8AC3E}">
        <p14:creationId xmlns:p14="http://schemas.microsoft.com/office/powerpoint/2010/main" val="30603090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Bấm</a:t>
            </a:r>
            <a:r>
              <a:rPr lang="en-US" dirty="0"/>
              <a:t> </a:t>
            </a:r>
            <a:r>
              <a:rPr lang="en-US" dirty="0" err="1"/>
              <a:t>chuột</a:t>
            </a:r>
            <a:r>
              <a:rPr lang="en-US" baseline="0" dirty="0"/>
              <a:t> </a:t>
            </a:r>
            <a:r>
              <a:rPr lang="en-US" baseline="0" dirty="0" err="1"/>
              <a:t>vào</a:t>
            </a:r>
            <a:r>
              <a:rPr lang="en-US" baseline="0" dirty="0"/>
              <a:t> </a:t>
            </a:r>
            <a:r>
              <a:rPr lang="en-US" baseline="0" dirty="0" err="1"/>
              <a:t>chữ</a:t>
            </a:r>
            <a:r>
              <a:rPr lang="en-US" baseline="0" dirty="0"/>
              <a:t> </a:t>
            </a:r>
            <a:r>
              <a:rPr lang="en-US" baseline="0" dirty="0" err="1"/>
              <a:t>số</a:t>
            </a:r>
            <a:r>
              <a:rPr lang="en-US" baseline="0" dirty="0"/>
              <a:t> </a:t>
            </a:r>
            <a:r>
              <a:rPr lang="en-US" baseline="0" dirty="0" err="1"/>
              <a:t>để</a:t>
            </a:r>
            <a:r>
              <a:rPr lang="en-US" baseline="0" dirty="0"/>
              <a:t> </a:t>
            </a:r>
            <a:r>
              <a:rPr lang="en-US" baseline="0" dirty="0" err="1"/>
              <a:t>xuất</a:t>
            </a:r>
            <a:r>
              <a:rPr lang="en-US" baseline="0" dirty="0"/>
              <a:t> </a:t>
            </a:r>
            <a:r>
              <a:rPr lang="en-US" baseline="0" dirty="0" err="1"/>
              <a:t>hiện</a:t>
            </a:r>
            <a:r>
              <a:rPr lang="en-US" baseline="0" dirty="0"/>
              <a:t> </a:t>
            </a:r>
            <a:r>
              <a:rPr lang="en-US" baseline="0" dirty="0" err="1"/>
              <a:t>câu</a:t>
            </a:r>
            <a:r>
              <a:rPr lang="en-US" baseline="0" dirty="0"/>
              <a:t> </a:t>
            </a:r>
            <a:r>
              <a:rPr lang="en-US" baseline="0" dirty="0" err="1"/>
              <a:t>hỏi</a:t>
            </a:r>
            <a:r>
              <a:rPr lang="en-US" baseline="0" dirty="0"/>
              <a:t> . </a:t>
            </a:r>
            <a:r>
              <a:rPr lang="en-US" baseline="0" dirty="0" err="1"/>
              <a:t>Sau</a:t>
            </a:r>
            <a:r>
              <a:rPr lang="en-US" baseline="0" dirty="0"/>
              <a:t> </a:t>
            </a:r>
            <a:r>
              <a:rPr lang="en-US" baseline="0" dirty="0" err="1"/>
              <a:t>khi</a:t>
            </a:r>
            <a:r>
              <a:rPr lang="en-US" baseline="0" dirty="0"/>
              <a:t> </a:t>
            </a:r>
            <a:r>
              <a:rPr lang="en-US" baseline="0" dirty="0" err="1"/>
              <a:t>trả</a:t>
            </a:r>
            <a:r>
              <a:rPr lang="en-US" baseline="0" dirty="0"/>
              <a:t> </a:t>
            </a:r>
            <a:r>
              <a:rPr lang="en-US" baseline="0" dirty="0" err="1"/>
              <a:t>lời</a:t>
            </a:r>
            <a:r>
              <a:rPr lang="en-US" baseline="0" dirty="0"/>
              <a:t> </a:t>
            </a:r>
            <a:r>
              <a:rPr lang="en-US" baseline="0" dirty="0" err="1"/>
              <a:t>xong</a:t>
            </a:r>
            <a:r>
              <a:rPr lang="en-US" baseline="0" dirty="0"/>
              <a:t> </a:t>
            </a:r>
            <a:r>
              <a:rPr lang="en-US" baseline="0" dirty="0" err="1"/>
              <a:t>bấm</a:t>
            </a:r>
            <a:r>
              <a:rPr lang="en-US" baseline="0" dirty="0"/>
              <a:t> </a:t>
            </a:r>
            <a:r>
              <a:rPr lang="en-US" baseline="0" dirty="0" err="1"/>
              <a:t>vào</a:t>
            </a:r>
            <a:r>
              <a:rPr lang="en-US" baseline="0" dirty="0"/>
              <a:t> </a:t>
            </a:r>
            <a:r>
              <a:rPr lang="en-US" baseline="0" dirty="0" err="1"/>
              <a:t>Hoàn</a:t>
            </a:r>
            <a:r>
              <a:rPr lang="en-US" baseline="0" dirty="0"/>
              <a:t> </a:t>
            </a:r>
            <a:r>
              <a:rPr lang="en-US" baseline="0" dirty="0" err="1"/>
              <a:t>thành</a:t>
            </a:r>
            <a:r>
              <a:rPr lang="en-US" baseline="0" dirty="0"/>
              <a:t> </a:t>
            </a:r>
            <a:endParaRPr lang="en-US" dirty="0"/>
          </a:p>
          <a:p>
            <a:endParaRPr lang="zh-CN" altLang="en-US" dirty="0"/>
          </a:p>
        </p:txBody>
      </p:sp>
      <p:sp>
        <p:nvSpPr>
          <p:cNvPr id="4" name="灯片编号占位符 3"/>
          <p:cNvSpPr>
            <a:spLocks noGrp="1"/>
          </p:cNvSpPr>
          <p:nvPr>
            <p:ph type="sldNum" sz="quarter" idx="5"/>
          </p:nvPr>
        </p:nvSpPr>
        <p:spPr/>
        <p:txBody>
          <a:bodyPr/>
          <a:lstStyle/>
          <a:p>
            <a:fld id="{4C6D89EE-A358-4AD7-BD0C-E81654C88B84}" type="slidenum">
              <a:rPr lang="zh-CN" altLang="en-US" smtClean="0">
                <a:solidFill>
                  <a:prstClr val="black"/>
                </a:solidFill>
                <a:latin typeface="等线" panose="020F0502020204030204"/>
              </a:rPr>
              <a:pPr/>
              <a:t>6</a:t>
            </a:fld>
            <a:endParaRPr lang="zh-CN" altLang="en-US">
              <a:solidFill>
                <a:prstClr val="black"/>
              </a:solidFill>
              <a:latin typeface="等线" panose="020F0502020204030204"/>
            </a:endParaRPr>
          </a:p>
        </p:txBody>
      </p:sp>
    </p:spTree>
    <p:extLst>
      <p:ext uri="{BB962C8B-B14F-4D97-AF65-F5344CB8AC3E}">
        <p14:creationId xmlns:p14="http://schemas.microsoft.com/office/powerpoint/2010/main" val="33782881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Click quay</a:t>
            </a:r>
            <a:r>
              <a:rPr lang="en-US" baseline="0" dirty="0"/>
              <a:t> </a:t>
            </a:r>
            <a:r>
              <a:rPr lang="en-US" baseline="0" dirty="0" err="1"/>
              <a:t>về</a:t>
            </a:r>
            <a:endParaRPr lang="en-US" dirty="0"/>
          </a:p>
          <a:p>
            <a:endParaRPr lang="en-US" dirty="0"/>
          </a:p>
        </p:txBody>
      </p:sp>
      <p:sp>
        <p:nvSpPr>
          <p:cNvPr id="4" name="Slide Number Placeholder 3"/>
          <p:cNvSpPr>
            <a:spLocks noGrp="1"/>
          </p:cNvSpPr>
          <p:nvPr>
            <p:ph type="sldNum" sz="quarter" idx="10"/>
          </p:nvPr>
        </p:nvSpPr>
        <p:spPr/>
        <p:txBody>
          <a:bodyPr/>
          <a:lstStyle/>
          <a:p>
            <a:fld id="{BB0B418A-6ECE-4580-A9F8-51ECDD7FF6E1}" type="slidenum">
              <a:rPr lang="en-US" smtClean="0"/>
              <a:t>7</a:t>
            </a:fld>
            <a:endParaRPr lang="en-US"/>
          </a:p>
        </p:txBody>
      </p:sp>
    </p:spTree>
    <p:extLst>
      <p:ext uri="{BB962C8B-B14F-4D97-AF65-F5344CB8AC3E}">
        <p14:creationId xmlns:p14="http://schemas.microsoft.com/office/powerpoint/2010/main" val="10143598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quay</a:t>
            </a:r>
            <a:r>
              <a:rPr lang="en-US" baseline="0" dirty="0"/>
              <a:t> </a:t>
            </a:r>
            <a:r>
              <a:rPr lang="en-US" baseline="0" dirty="0" err="1"/>
              <a:t>về</a:t>
            </a:r>
            <a:endParaRPr lang="en-US" dirty="0"/>
          </a:p>
        </p:txBody>
      </p:sp>
      <p:sp>
        <p:nvSpPr>
          <p:cNvPr id="4" name="Slide Number Placeholder 3"/>
          <p:cNvSpPr>
            <a:spLocks noGrp="1"/>
          </p:cNvSpPr>
          <p:nvPr>
            <p:ph type="sldNum" sz="quarter" idx="10"/>
          </p:nvPr>
        </p:nvSpPr>
        <p:spPr/>
        <p:txBody>
          <a:bodyPr/>
          <a:lstStyle/>
          <a:p>
            <a:fld id="{BB0B418A-6ECE-4580-A9F8-51ECDD7FF6E1}" type="slidenum">
              <a:rPr lang="en-US" smtClean="0"/>
              <a:t>8</a:t>
            </a:fld>
            <a:endParaRPr lang="en-US"/>
          </a:p>
        </p:txBody>
      </p:sp>
    </p:spTree>
    <p:extLst>
      <p:ext uri="{BB962C8B-B14F-4D97-AF65-F5344CB8AC3E}">
        <p14:creationId xmlns:p14="http://schemas.microsoft.com/office/powerpoint/2010/main" val="11584783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Click quay</a:t>
            </a:r>
            <a:r>
              <a:rPr lang="en-US" baseline="0" dirty="0"/>
              <a:t> </a:t>
            </a:r>
            <a:r>
              <a:rPr lang="en-US" baseline="0" dirty="0" err="1"/>
              <a:t>về</a:t>
            </a:r>
            <a:endParaRPr lang="en-US" dirty="0"/>
          </a:p>
          <a:p>
            <a:endParaRPr lang="en-US" dirty="0"/>
          </a:p>
        </p:txBody>
      </p:sp>
      <p:sp>
        <p:nvSpPr>
          <p:cNvPr id="4" name="Slide Number Placeholder 3"/>
          <p:cNvSpPr>
            <a:spLocks noGrp="1"/>
          </p:cNvSpPr>
          <p:nvPr>
            <p:ph type="sldNum" sz="quarter" idx="10"/>
          </p:nvPr>
        </p:nvSpPr>
        <p:spPr/>
        <p:txBody>
          <a:bodyPr/>
          <a:lstStyle/>
          <a:p>
            <a:fld id="{BB0B418A-6ECE-4580-A9F8-51ECDD7FF6E1}" type="slidenum">
              <a:rPr lang="en-US" smtClean="0"/>
              <a:t>9</a:t>
            </a:fld>
            <a:endParaRPr lang="en-US"/>
          </a:p>
        </p:txBody>
      </p:sp>
    </p:spTree>
    <p:extLst>
      <p:ext uri="{BB962C8B-B14F-4D97-AF65-F5344CB8AC3E}">
        <p14:creationId xmlns:p14="http://schemas.microsoft.com/office/powerpoint/2010/main" val="8715139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Click quay</a:t>
            </a:r>
            <a:r>
              <a:rPr lang="en-US" baseline="0" dirty="0"/>
              <a:t> </a:t>
            </a:r>
            <a:r>
              <a:rPr lang="en-US" baseline="0" dirty="0" err="1"/>
              <a:t>về</a:t>
            </a:r>
            <a:endParaRPr lang="en-US" dirty="0"/>
          </a:p>
          <a:p>
            <a:endParaRPr lang="en-US" dirty="0"/>
          </a:p>
        </p:txBody>
      </p:sp>
      <p:sp>
        <p:nvSpPr>
          <p:cNvPr id="4" name="Slide Number Placeholder 3"/>
          <p:cNvSpPr>
            <a:spLocks noGrp="1"/>
          </p:cNvSpPr>
          <p:nvPr>
            <p:ph type="sldNum" sz="quarter" idx="10"/>
          </p:nvPr>
        </p:nvSpPr>
        <p:spPr/>
        <p:txBody>
          <a:bodyPr/>
          <a:lstStyle/>
          <a:p>
            <a:fld id="{BB0B418A-6ECE-4580-A9F8-51ECDD7FF6E1}" type="slidenum">
              <a:rPr lang="en-US" smtClean="0"/>
              <a:t>10</a:t>
            </a:fld>
            <a:endParaRPr lang="en-US"/>
          </a:p>
        </p:txBody>
      </p:sp>
    </p:spTree>
    <p:extLst>
      <p:ext uri="{BB962C8B-B14F-4D97-AF65-F5344CB8AC3E}">
        <p14:creationId xmlns:p14="http://schemas.microsoft.com/office/powerpoint/2010/main" val="25283960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909868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261497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227575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557051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536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8F92FD9-0977-4FA8-9A6E-04BCA407C239}"/>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B65F0696-97F8-4403-A047-7EBC4A7569C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0C6040AF-435C-4DF6-A0DC-971B91328183}"/>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6859DBAC-12E5-46BE-960A-B3BAD76C1A0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D4873964-6C08-4C59-97DA-E464222C62FB}"/>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88CBC2D4-550C-404D-94FF-A9300747CD33}"/>
              </a:ext>
            </a:extLst>
          </p:cNvPr>
          <p:cNvSpPr>
            <a:spLocks noGrp="1"/>
          </p:cNvSpPr>
          <p:nvPr>
            <p:ph type="dt" sz="half" idx="10"/>
          </p:nvPr>
        </p:nvSpPr>
        <p:spPr/>
        <p:txBody>
          <a:bodyPr/>
          <a:lstStyle/>
          <a:p>
            <a:fld id="{FE9FC0B3-0DF6-43C0-BDC3-4050E812DF0F}" type="datetimeFigureOut">
              <a:rPr lang="zh-CN" altLang="en-US" smtClean="0">
                <a:solidFill>
                  <a:prstClr val="black">
                    <a:tint val="75000"/>
                  </a:prstClr>
                </a:solidFill>
              </a:rPr>
              <a:pPr/>
              <a:t>2022/4/29</a:t>
            </a:fld>
            <a:endParaRPr lang="zh-CN" altLang="en-US">
              <a:solidFill>
                <a:prstClr val="black">
                  <a:tint val="75000"/>
                </a:prstClr>
              </a:solidFill>
            </a:endParaRPr>
          </a:p>
        </p:txBody>
      </p:sp>
      <p:sp>
        <p:nvSpPr>
          <p:cNvPr id="8" name="页脚占位符 7">
            <a:extLst>
              <a:ext uri="{FF2B5EF4-FFF2-40B4-BE49-F238E27FC236}">
                <a16:creationId xmlns:a16="http://schemas.microsoft.com/office/drawing/2014/main" id="{E97E8400-1CD4-4943-B793-5D42130D46AF}"/>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a:extLst>
              <a:ext uri="{FF2B5EF4-FFF2-40B4-BE49-F238E27FC236}">
                <a16:creationId xmlns:a16="http://schemas.microsoft.com/office/drawing/2014/main" id="{04FC7134-4E58-4CD1-8B8A-CC40BEF50999}"/>
              </a:ext>
            </a:extLst>
          </p:cNvPr>
          <p:cNvSpPr>
            <a:spLocks noGrp="1"/>
          </p:cNvSpPr>
          <p:nvPr>
            <p:ph type="sldNum" sz="quarter" idx="12"/>
          </p:nvPr>
        </p:nvSpPr>
        <p:spPr/>
        <p:txBody>
          <a:bodyPr/>
          <a:lstStyle/>
          <a:p>
            <a:fld id="{10487F6F-D1AE-4DDA-AA02-BFB894E26E1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9311827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78DBEAD-3F30-49F5-A921-67D82F5762EA}"/>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48C1A4CB-83C3-4EA2-A960-624857A2B52D}"/>
              </a:ext>
            </a:extLst>
          </p:cNvPr>
          <p:cNvSpPr>
            <a:spLocks noGrp="1"/>
          </p:cNvSpPr>
          <p:nvPr>
            <p:ph type="dt" sz="half" idx="10"/>
          </p:nvPr>
        </p:nvSpPr>
        <p:spPr/>
        <p:txBody>
          <a:bodyPr/>
          <a:lstStyle/>
          <a:p>
            <a:fld id="{FE9FC0B3-0DF6-43C0-BDC3-4050E812DF0F}" type="datetimeFigureOut">
              <a:rPr lang="zh-CN" altLang="en-US" smtClean="0">
                <a:solidFill>
                  <a:prstClr val="black">
                    <a:tint val="75000"/>
                  </a:prstClr>
                </a:solidFill>
              </a:rPr>
              <a:pPr/>
              <a:t>2022/4/29</a:t>
            </a:fld>
            <a:endParaRPr lang="zh-CN" altLang="en-US">
              <a:solidFill>
                <a:prstClr val="black">
                  <a:tint val="75000"/>
                </a:prstClr>
              </a:solidFill>
            </a:endParaRPr>
          </a:p>
        </p:txBody>
      </p:sp>
      <p:sp>
        <p:nvSpPr>
          <p:cNvPr id="4" name="页脚占位符 3">
            <a:extLst>
              <a:ext uri="{FF2B5EF4-FFF2-40B4-BE49-F238E27FC236}">
                <a16:creationId xmlns:a16="http://schemas.microsoft.com/office/drawing/2014/main" id="{8F499992-77F9-4C1D-9198-77D36155CC93}"/>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a:extLst>
              <a:ext uri="{FF2B5EF4-FFF2-40B4-BE49-F238E27FC236}">
                <a16:creationId xmlns:a16="http://schemas.microsoft.com/office/drawing/2014/main" id="{BDFE992A-7C23-4FFE-935B-21161E2CE9DB}"/>
              </a:ext>
            </a:extLst>
          </p:cNvPr>
          <p:cNvSpPr>
            <a:spLocks noGrp="1"/>
          </p:cNvSpPr>
          <p:nvPr>
            <p:ph type="sldNum" sz="quarter" idx="12"/>
          </p:nvPr>
        </p:nvSpPr>
        <p:spPr/>
        <p:txBody>
          <a:bodyPr/>
          <a:lstStyle/>
          <a:p>
            <a:fld id="{10487F6F-D1AE-4DDA-AA02-BFB894E26E1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1796715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2D478094-B499-44FD-A3E7-7EE66769E5D3}"/>
              </a:ext>
            </a:extLst>
          </p:cNvPr>
          <p:cNvSpPr>
            <a:spLocks noGrp="1"/>
          </p:cNvSpPr>
          <p:nvPr>
            <p:ph type="dt" sz="half" idx="10"/>
          </p:nvPr>
        </p:nvSpPr>
        <p:spPr/>
        <p:txBody>
          <a:bodyPr/>
          <a:lstStyle/>
          <a:p>
            <a:fld id="{FE9FC0B3-0DF6-43C0-BDC3-4050E812DF0F}" type="datetimeFigureOut">
              <a:rPr lang="zh-CN" altLang="en-US" smtClean="0">
                <a:solidFill>
                  <a:prstClr val="black">
                    <a:tint val="75000"/>
                  </a:prstClr>
                </a:solidFill>
              </a:rPr>
              <a:pPr/>
              <a:t>2022/4/29</a:t>
            </a:fld>
            <a:endParaRPr lang="zh-CN" altLang="en-US">
              <a:solidFill>
                <a:prstClr val="black">
                  <a:tint val="75000"/>
                </a:prstClr>
              </a:solidFill>
            </a:endParaRPr>
          </a:p>
        </p:txBody>
      </p:sp>
      <p:sp>
        <p:nvSpPr>
          <p:cNvPr id="3" name="页脚占位符 2">
            <a:extLst>
              <a:ext uri="{FF2B5EF4-FFF2-40B4-BE49-F238E27FC236}">
                <a16:creationId xmlns:a16="http://schemas.microsoft.com/office/drawing/2014/main" id="{964EE73E-FCBC-4ABF-8380-6197AD18A7BF}"/>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a:extLst>
              <a:ext uri="{FF2B5EF4-FFF2-40B4-BE49-F238E27FC236}">
                <a16:creationId xmlns:a16="http://schemas.microsoft.com/office/drawing/2014/main" id="{4E965A4D-F7C8-434F-BC47-E6FA69D51E42}"/>
              </a:ext>
            </a:extLst>
          </p:cNvPr>
          <p:cNvSpPr>
            <a:spLocks noGrp="1"/>
          </p:cNvSpPr>
          <p:nvPr>
            <p:ph type="sldNum" sz="quarter" idx="12"/>
          </p:nvPr>
        </p:nvSpPr>
        <p:spPr/>
        <p:txBody>
          <a:bodyPr/>
          <a:lstStyle/>
          <a:p>
            <a:fld id="{10487F6F-D1AE-4DDA-AA02-BFB894E26E1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2857552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6138FCD-5DA8-4AC6-B201-611E164B385A}"/>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7A363BED-ABEA-4AFE-AA0E-2D6C9C3379D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ECACFAD7-8BD7-4D1D-82D7-F989D74E94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F45A77F3-BE78-4CE5-BA00-A570AC0EAA43}"/>
              </a:ext>
            </a:extLst>
          </p:cNvPr>
          <p:cNvSpPr>
            <a:spLocks noGrp="1"/>
          </p:cNvSpPr>
          <p:nvPr>
            <p:ph type="dt" sz="half" idx="10"/>
          </p:nvPr>
        </p:nvSpPr>
        <p:spPr/>
        <p:txBody>
          <a:bodyPr/>
          <a:lstStyle/>
          <a:p>
            <a:fld id="{FE9FC0B3-0DF6-43C0-BDC3-4050E812DF0F}" type="datetimeFigureOut">
              <a:rPr lang="zh-CN" altLang="en-US" smtClean="0">
                <a:solidFill>
                  <a:prstClr val="black">
                    <a:tint val="75000"/>
                  </a:prstClr>
                </a:solidFill>
              </a:rPr>
              <a:pPr/>
              <a:t>2022/4/29</a:t>
            </a:fld>
            <a:endParaRPr lang="zh-CN" altLang="en-US">
              <a:solidFill>
                <a:prstClr val="black">
                  <a:tint val="75000"/>
                </a:prstClr>
              </a:solidFill>
            </a:endParaRPr>
          </a:p>
        </p:txBody>
      </p:sp>
      <p:sp>
        <p:nvSpPr>
          <p:cNvPr id="6" name="页脚占位符 5">
            <a:extLst>
              <a:ext uri="{FF2B5EF4-FFF2-40B4-BE49-F238E27FC236}">
                <a16:creationId xmlns:a16="http://schemas.microsoft.com/office/drawing/2014/main" id="{171BE525-718F-486E-BAD7-82218ED22CBC}"/>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a:extLst>
              <a:ext uri="{FF2B5EF4-FFF2-40B4-BE49-F238E27FC236}">
                <a16:creationId xmlns:a16="http://schemas.microsoft.com/office/drawing/2014/main" id="{5E6E5381-55D0-4DF7-BDCB-30AC3FC2A10B}"/>
              </a:ext>
            </a:extLst>
          </p:cNvPr>
          <p:cNvSpPr>
            <a:spLocks noGrp="1"/>
          </p:cNvSpPr>
          <p:nvPr>
            <p:ph type="sldNum" sz="quarter" idx="12"/>
          </p:nvPr>
        </p:nvSpPr>
        <p:spPr/>
        <p:txBody>
          <a:bodyPr/>
          <a:lstStyle/>
          <a:p>
            <a:fld id="{10487F6F-D1AE-4DDA-AA02-BFB894E26E1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6780565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56855F8-D2E4-413C-B625-234A47749510}"/>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B634755A-720F-4B43-B9AC-61D9E94AEE9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F2F70858-B346-487E-86CA-DA1DF35697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02D688EF-1D3D-4F42-A9DF-CF1D6FCFD544}"/>
              </a:ext>
            </a:extLst>
          </p:cNvPr>
          <p:cNvSpPr>
            <a:spLocks noGrp="1"/>
          </p:cNvSpPr>
          <p:nvPr>
            <p:ph type="dt" sz="half" idx="10"/>
          </p:nvPr>
        </p:nvSpPr>
        <p:spPr/>
        <p:txBody>
          <a:bodyPr/>
          <a:lstStyle/>
          <a:p>
            <a:fld id="{FE9FC0B3-0DF6-43C0-BDC3-4050E812DF0F}" type="datetimeFigureOut">
              <a:rPr lang="zh-CN" altLang="en-US" smtClean="0">
                <a:solidFill>
                  <a:prstClr val="black">
                    <a:tint val="75000"/>
                  </a:prstClr>
                </a:solidFill>
              </a:rPr>
              <a:pPr/>
              <a:t>2022/4/29</a:t>
            </a:fld>
            <a:endParaRPr lang="zh-CN" altLang="en-US">
              <a:solidFill>
                <a:prstClr val="black">
                  <a:tint val="75000"/>
                </a:prstClr>
              </a:solidFill>
            </a:endParaRPr>
          </a:p>
        </p:txBody>
      </p:sp>
      <p:sp>
        <p:nvSpPr>
          <p:cNvPr id="6" name="页脚占位符 5">
            <a:extLst>
              <a:ext uri="{FF2B5EF4-FFF2-40B4-BE49-F238E27FC236}">
                <a16:creationId xmlns:a16="http://schemas.microsoft.com/office/drawing/2014/main" id="{0D9B29F8-7437-4562-AFC0-1D2C0B7FECF6}"/>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a:extLst>
              <a:ext uri="{FF2B5EF4-FFF2-40B4-BE49-F238E27FC236}">
                <a16:creationId xmlns:a16="http://schemas.microsoft.com/office/drawing/2014/main" id="{78F4F028-2432-4685-B41B-4328FF96EB58}"/>
              </a:ext>
            </a:extLst>
          </p:cNvPr>
          <p:cNvSpPr>
            <a:spLocks noGrp="1"/>
          </p:cNvSpPr>
          <p:nvPr>
            <p:ph type="sldNum" sz="quarter" idx="12"/>
          </p:nvPr>
        </p:nvSpPr>
        <p:spPr/>
        <p:txBody>
          <a:bodyPr/>
          <a:lstStyle/>
          <a:p>
            <a:fld id="{10487F6F-D1AE-4DDA-AA02-BFB894E26E1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5882506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7D053D3-6597-4905-9CAC-BCEC0C196CF8}"/>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864E3623-B10E-4792-B9A1-AA6A5C449EF7}"/>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C44DFA5F-8507-4D16-AA51-15E4609047FB}"/>
              </a:ext>
            </a:extLst>
          </p:cNvPr>
          <p:cNvSpPr>
            <a:spLocks noGrp="1"/>
          </p:cNvSpPr>
          <p:nvPr>
            <p:ph type="dt" sz="half" idx="10"/>
          </p:nvPr>
        </p:nvSpPr>
        <p:spPr/>
        <p:txBody>
          <a:bodyPr/>
          <a:lstStyle/>
          <a:p>
            <a:fld id="{FE9FC0B3-0DF6-43C0-BDC3-4050E812DF0F}" type="datetimeFigureOut">
              <a:rPr lang="zh-CN" altLang="en-US" smtClean="0">
                <a:solidFill>
                  <a:prstClr val="black">
                    <a:tint val="75000"/>
                  </a:prstClr>
                </a:solidFill>
              </a:rPr>
              <a:pPr/>
              <a:t>2022/4/29</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id="{15C0C09D-E361-4250-B4D4-723375347D24}"/>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76BF5CD1-1838-496E-BEF7-A73CEB5C4C40}"/>
              </a:ext>
            </a:extLst>
          </p:cNvPr>
          <p:cNvSpPr>
            <a:spLocks noGrp="1"/>
          </p:cNvSpPr>
          <p:nvPr>
            <p:ph type="sldNum" sz="quarter" idx="12"/>
          </p:nvPr>
        </p:nvSpPr>
        <p:spPr/>
        <p:txBody>
          <a:bodyPr/>
          <a:lstStyle/>
          <a:p>
            <a:fld id="{10487F6F-D1AE-4DDA-AA02-BFB894E26E1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2519075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569BDAE7-3EE7-4FEA-BB9A-508D638BB123}"/>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2ED49DCC-FCD2-4254-98D6-CE9DEAA5E714}"/>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8A5BAA75-0E0A-4941-AC8D-0AA86DFB19A5}"/>
              </a:ext>
            </a:extLst>
          </p:cNvPr>
          <p:cNvSpPr>
            <a:spLocks noGrp="1"/>
          </p:cNvSpPr>
          <p:nvPr>
            <p:ph type="dt" sz="half" idx="10"/>
          </p:nvPr>
        </p:nvSpPr>
        <p:spPr/>
        <p:txBody>
          <a:bodyPr/>
          <a:lstStyle/>
          <a:p>
            <a:fld id="{FE9FC0B3-0DF6-43C0-BDC3-4050E812DF0F}" type="datetimeFigureOut">
              <a:rPr lang="zh-CN" altLang="en-US" smtClean="0">
                <a:solidFill>
                  <a:prstClr val="black">
                    <a:tint val="75000"/>
                  </a:prstClr>
                </a:solidFill>
              </a:rPr>
              <a:pPr/>
              <a:t>2022/4/29</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id="{6FDA9291-43E7-4DD3-89FB-798215C63FA7}"/>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84A9916A-1685-4777-8AEA-2153FEDB9F73}"/>
              </a:ext>
            </a:extLst>
          </p:cNvPr>
          <p:cNvSpPr>
            <a:spLocks noGrp="1"/>
          </p:cNvSpPr>
          <p:nvPr>
            <p:ph type="sldNum" sz="quarter" idx="12"/>
          </p:nvPr>
        </p:nvSpPr>
        <p:spPr/>
        <p:txBody>
          <a:bodyPr/>
          <a:lstStyle/>
          <a:p>
            <a:fld id="{10487F6F-D1AE-4DDA-AA02-BFB894E26E1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2439352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134933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232630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955657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标题幻灯片">
    <p:bg>
      <p:bgRef idx="1001">
        <a:schemeClr val="bg1"/>
      </p:bgRef>
    </p:bg>
    <p:spTree>
      <p:nvGrpSpPr>
        <p:cNvPr id="1" name=""/>
        <p:cNvGrpSpPr/>
        <p:nvPr/>
      </p:nvGrpSpPr>
      <p:grpSpPr>
        <a:xfrm>
          <a:off x="0" y="0"/>
          <a:ext cx="0" cy="0"/>
          <a:chOff x="0" y="0"/>
          <a:chExt cx="0" cy="0"/>
        </a:xfrm>
      </p:grpSpPr>
      <p:pic>
        <p:nvPicPr>
          <p:cNvPr id="9" name="图片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55363"/>
          </a:xfrm>
          <a:prstGeom prst="rect">
            <a:avLst/>
          </a:prstGeom>
        </p:spPr>
      </p:pic>
      <p:grpSp>
        <p:nvGrpSpPr>
          <p:cNvPr id="8" name="组 7"/>
          <p:cNvGrpSpPr/>
          <p:nvPr userDrawn="1"/>
        </p:nvGrpSpPr>
        <p:grpSpPr>
          <a:xfrm>
            <a:off x="625286" y="604371"/>
            <a:ext cx="11140890" cy="5944347"/>
            <a:chOff x="705968" y="457200"/>
            <a:chExt cx="9164173" cy="5042647"/>
          </a:xfrm>
        </p:grpSpPr>
        <p:pic>
          <p:nvPicPr>
            <p:cNvPr id="6" name="图片 5"/>
            <p:cNvPicPr>
              <a:picLocks noChangeAspect="1"/>
            </p:cNvPicPr>
            <p:nvPr userDrawn="1"/>
          </p:nvPicPr>
          <p:blipFill rotWithShape="1">
            <a:blip r:embed="rId3" cstate="print">
              <a:extLst>
                <a:ext uri="{28A0092B-C50C-407E-A947-70E740481C1C}">
                  <a14:useLocalDpi xmlns:a14="http://schemas.microsoft.com/office/drawing/2010/main" val="0"/>
                </a:ext>
              </a:extLst>
            </a:blip>
            <a:srcRect l="4918" t="5068" r="6093" b="8104"/>
            <a:stretch/>
          </p:blipFill>
          <p:spPr>
            <a:xfrm>
              <a:off x="705968" y="457200"/>
              <a:ext cx="9164173" cy="5042647"/>
            </a:xfrm>
            <a:prstGeom prst="rect">
              <a:avLst/>
            </a:prstGeom>
          </p:spPr>
        </p:pic>
        <p:sp>
          <p:nvSpPr>
            <p:cNvPr id="7" name="矩形 6"/>
            <p:cNvSpPr/>
            <p:nvPr userDrawn="1"/>
          </p:nvSpPr>
          <p:spPr>
            <a:xfrm>
              <a:off x="1290918" y="927847"/>
              <a:ext cx="7754470" cy="41282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b="0" i="0" dirty="0">
                <a:latin typeface="inpin heiti" charset="-122"/>
                <a:ea typeface="inpin heiti" charset="-122"/>
              </a:endParaRPr>
            </a:p>
          </p:txBody>
        </p:sp>
      </p:grpSp>
      <p:pic>
        <p:nvPicPr>
          <p:cNvPr id="3" name="图片 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904839" y="497761"/>
            <a:ext cx="1981200" cy="1322832"/>
          </a:xfrm>
          <a:prstGeom prst="rect">
            <a:avLst/>
          </a:prstGeom>
        </p:spPr>
      </p:pic>
      <p:pic>
        <p:nvPicPr>
          <p:cNvPr id="5" name="图片 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 y="-249461"/>
            <a:ext cx="1856320" cy="1856320"/>
          </a:xfrm>
          <a:prstGeom prst="rect">
            <a:avLst/>
          </a:prstGeom>
        </p:spPr>
      </p:pic>
    </p:spTree>
    <p:extLst>
      <p:ext uri="{BB962C8B-B14F-4D97-AF65-F5344CB8AC3E}">
        <p14:creationId xmlns:p14="http://schemas.microsoft.com/office/powerpoint/2010/main" val="326849016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227019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4/29/2022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479125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4/29/2022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709210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4/29/2022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51738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852303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337665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191215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91162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5237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3_标题幻灯片">
    <p:bg>
      <p:bgRef idx="1001">
        <a:schemeClr val="bg1"/>
      </p:bgRef>
    </p:bg>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5363"/>
          </a:xfrm>
          <a:prstGeom prst="rect">
            <a:avLst/>
          </a:prstGeom>
        </p:spPr>
      </p:pic>
    </p:spTree>
    <p:extLst>
      <p:ext uri="{BB962C8B-B14F-4D97-AF65-F5344CB8AC3E}">
        <p14:creationId xmlns:p14="http://schemas.microsoft.com/office/powerpoint/2010/main" val="43728028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4_标题幻灯片">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513759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2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4262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1F952AB-8B58-4E34-A223-E9AF5283AE80}"/>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B9691B96-2C0D-4443-B1F5-9774CB5920F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18B08662-889B-4432-91BC-E2A8EA358414}"/>
              </a:ext>
            </a:extLst>
          </p:cNvPr>
          <p:cNvSpPr>
            <a:spLocks noGrp="1"/>
          </p:cNvSpPr>
          <p:nvPr>
            <p:ph type="dt" sz="half" idx="10"/>
          </p:nvPr>
        </p:nvSpPr>
        <p:spPr/>
        <p:txBody>
          <a:bodyPr/>
          <a:lstStyle/>
          <a:p>
            <a:fld id="{FE9FC0B3-0DF6-43C0-BDC3-4050E812DF0F}" type="datetimeFigureOut">
              <a:rPr lang="zh-CN" altLang="en-US" smtClean="0">
                <a:solidFill>
                  <a:prstClr val="black">
                    <a:tint val="75000"/>
                  </a:prstClr>
                </a:solidFill>
              </a:rPr>
              <a:pPr/>
              <a:t>2022/4/29</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id="{00172448-5097-4A7A-BE5D-1EB5890ECE77}"/>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AFCA2921-7E57-47DE-BCFF-DAE3FB20541F}"/>
              </a:ext>
            </a:extLst>
          </p:cNvPr>
          <p:cNvSpPr>
            <a:spLocks noGrp="1"/>
          </p:cNvSpPr>
          <p:nvPr>
            <p:ph type="sldNum" sz="quarter" idx="12"/>
          </p:nvPr>
        </p:nvSpPr>
        <p:spPr/>
        <p:txBody>
          <a:bodyPr/>
          <a:lstStyle/>
          <a:p>
            <a:fld id="{10487F6F-D1AE-4DDA-AA02-BFB894E26E1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7871684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70C4BF3-BA80-44C8-8612-F73B736433A6}"/>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C02223E9-B89B-430A-88C2-5E5E2554DD5B}"/>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497485CD-AACC-40A5-A406-1352E4B38463}"/>
              </a:ext>
            </a:extLst>
          </p:cNvPr>
          <p:cNvSpPr>
            <a:spLocks noGrp="1"/>
          </p:cNvSpPr>
          <p:nvPr>
            <p:ph type="dt" sz="half" idx="10"/>
          </p:nvPr>
        </p:nvSpPr>
        <p:spPr/>
        <p:txBody>
          <a:bodyPr/>
          <a:lstStyle/>
          <a:p>
            <a:fld id="{FE9FC0B3-0DF6-43C0-BDC3-4050E812DF0F}" type="datetimeFigureOut">
              <a:rPr lang="zh-CN" altLang="en-US" smtClean="0">
                <a:solidFill>
                  <a:prstClr val="black">
                    <a:tint val="75000"/>
                  </a:prstClr>
                </a:solidFill>
              </a:rPr>
              <a:pPr/>
              <a:t>2022/4/29</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id="{608BB348-733D-4132-946A-82239607974A}"/>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C786B2AF-58D9-4076-A48C-19D1F96819FF}"/>
              </a:ext>
            </a:extLst>
          </p:cNvPr>
          <p:cNvSpPr>
            <a:spLocks noGrp="1"/>
          </p:cNvSpPr>
          <p:nvPr>
            <p:ph type="sldNum" sz="quarter" idx="12"/>
          </p:nvPr>
        </p:nvSpPr>
        <p:spPr/>
        <p:txBody>
          <a:bodyPr/>
          <a:lstStyle/>
          <a:p>
            <a:fld id="{10487F6F-D1AE-4DDA-AA02-BFB894E26E1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2607887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FA05D73-9FF3-4487-86FE-845AE2B07E93}"/>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AD9DF7DD-5A2F-416A-A19E-12826317DBA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124D9DF6-0F58-4134-BC8F-62DA51887BCF}"/>
              </a:ext>
            </a:extLst>
          </p:cNvPr>
          <p:cNvSpPr>
            <a:spLocks noGrp="1"/>
          </p:cNvSpPr>
          <p:nvPr>
            <p:ph type="dt" sz="half" idx="10"/>
          </p:nvPr>
        </p:nvSpPr>
        <p:spPr/>
        <p:txBody>
          <a:bodyPr/>
          <a:lstStyle/>
          <a:p>
            <a:fld id="{FE9FC0B3-0DF6-43C0-BDC3-4050E812DF0F}" type="datetimeFigureOut">
              <a:rPr lang="zh-CN" altLang="en-US" smtClean="0">
                <a:solidFill>
                  <a:prstClr val="black">
                    <a:tint val="75000"/>
                  </a:prstClr>
                </a:solidFill>
              </a:rPr>
              <a:pPr/>
              <a:t>2022/4/29</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id="{38B9694D-4120-4522-A453-E5CD6A7A15BF}"/>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87E9F369-BBE9-4322-BB38-2F4D36FA0326}"/>
              </a:ext>
            </a:extLst>
          </p:cNvPr>
          <p:cNvSpPr>
            <a:spLocks noGrp="1"/>
          </p:cNvSpPr>
          <p:nvPr>
            <p:ph type="sldNum" sz="quarter" idx="12"/>
          </p:nvPr>
        </p:nvSpPr>
        <p:spPr/>
        <p:txBody>
          <a:bodyPr/>
          <a:lstStyle/>
          <a:p>
            <a:fld id="{10487F6F-D1AE-4DDA-AA02-BFB894E26E1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2901478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C802DC2-7A8A-4B1D-B89F-5A28B4E52468}"/>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12025E29-F470-48F5-9448-6394D4CFAF30}"/>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99DE80EB-9DDB-4CC7-B7B8-858B65107D35}"/>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AF7F05FA-5FAB-4D05-8A14-EA6A67E04E24}"/>
              </a:ext>
            </a:extLst>
          </p:cNvPr>
          <p:cNvSpPr>
            <a:spLocks noGrp="1"/>
          </p:cNvSpPr>
          <p:nvPr>
            <p:ph type="dt" sz="half" idx="10"/>
          </p:nvPr>
        </p:nvSpPr>
        <p:spPr/>
        <p:txBody>
          <a:bodyPr/>
          <a:lstStyle/>
          <a:p>
            <a:fld id="{FE9FC0B3-0DF6-43C0-BDC3-4050E812DF0F}" type="datetimeFigureOut">
              <a:rPr lang="zh-CN" altLang="en-US" smtClean="0">
                <a:solidFill>
                  <a:prstClr val="black">
                    <a:tint val="75000"/>
                  </a:prstClr>
                </a:solidFill>
              </a:rPr>
              <a:pPr/>
              <a:t>2022/4/29</a:t>
            </a:fld>
            <a:endParaRPr lang="zh-CN" altLang="en-US">
              <a:solidFill>
                <a:prstClr val="black">
                  <a:tint val="75000"/>
                </a:prstClr>
              </a:solidFill>
            </a:endParaRPr>
          </a:p>
        </p:txBody>
      </p:sp>
      <p:sp>
        <p:nvSpPr>
          <p:cNvPr id="6" name="页脚占位符 5">
            <a:extLst>
              <a:ext uri="{FF2B5EF4-FFF2-40B4-BE49-F238E27FC236}">
                <a16:creationId xmlns:a16="http://schemas.microsoft.com/office/drawing/2014/main" id="{630537DA-C5A6-43CF-870D-F534334E5F70}"/>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a:extLst>
              <a:ext uri="{FF2B5EF4-FFF2-40B4-BE49-F238E27FC236}">
                <a16:creationId xmlns:a16="http://schemas.microsoft.com/office/drawing/2014/main" id="{2B260672-9D13-46DF-BEFE-1F6228ED9F5E}"/>
              </a:ext>
            </a:extLst>
          </p:cNvPr>
          <p:cNvSpPr>
            <a:spLocks noGrp="1"/>
          </p:cNvSpPr>
          <p:nvPr>
            <p:ph type="sldNum" sz="quarter" idx="12"/>
          </p:nvPr>
        </p:nvSpPr>
        <p:spPr/>
        <p:txBody>
          <a:bodyPr/>
          <a:lstStyle/>
          <a:p>
            <a:fld id="{10487F6F-D1AE-4DDA-AA02-BFB894E26E1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429733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theme" Target="../theme/theme3.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文本框 6"/>
          <p:cNvSpPr txBox="1"/>
          <p:nvPr userDrawn="1"/>
        </p:nvSpPr>
        <p:spPr>
          <a:xfrm>
            <a:off x="4318000" y="2971799"/>
            <a:ext cx="3556000" cy="230704"/>
          </a:xfrm>
          <a:prstGeom prst="rect">
            <a:avLst/>
          </a:prstGeom>
          <a:noFill/>
        </p:spPr>
        <p:txBody>
          <a:bodyPr wrap="square" rtlCol="0">
            <a:spAutoFit/>
          </a:bodyPr>
          <a:lstStyle/>
          <a:p>
            <a:r>
              <a:rPr lang="zh-CN" altLang="en-US" sz="300" b="0" i="0" dirty="0">
                <a:solidFill>
                  <a:schemeClr val="bg1"/>
                </a:solidFill>
                <a:latin typeface="inpin heiti" charset="-122"/>
                <a:ea typeface="inpin heiti" charset="-122"/>
                <a:sym typeface="+mn-ea"/>
              </a:rPr>
              <a:t>感谢您下载包图网平台上提供的</a:t>
            </a:r>
            <a:r>
              <a:rPr lang="en-US" altLang="zh-CN" sz="300" b="0" i="0" dirty="0">
                <a:solidFill>
                  <a:schemeClr val="bg1"/>
                </a:solidFill>
                <a:latin typeface="inpin heiti" charset="-122"/>
                <a:ea typeface="inpin heiti" charset="-122"/>
                <a:sym typeface="+mn-ea"/>
              </a:rPr>
              <a:t>PPT</a:t>
            </a:r>
            <a:r>
              <a:rPr lang="zh-CN" altLang="en-US" sz="300" b="0" i="0" dirty="0">
                <a:solidFill>
                  <a:schemeClr val="bg1"/>
                </a:solidFill>
                <a:latin typeface="inpin heiti" charset="-122"/>
                <a:ea typeface="inpin heiti" charset="-122"/>
                <a:sym typeface="+mn-ea"/>
              </a:rPr>
              <a:t>作品，为了您和包图网以及原创作者的利益，请勿复制、传播、销售，否则将承担法律责任！包图网将对作品进行维权，按照传播下载次数进行十倍的索取赔偿！</a:t>
            </a:r>
          </a:p>
          <a:p>
            <a:r>
              <a:rPr lang="en-US" altLang="zh-CN" sz="599" b="0" i="0" dirty="0">
                <a:solidFill>
                  <a:schemeClr val="bg1"/>
                </a:solidFill>
                <a:latin typeface="inpin heiti" charset="-122"/>
                <a:ea typeface="inpin heiti" charset="-122"/>
                <a:sym typeface="+mn-ea"/>
              </a:rPr>
              <a:t>ibaotu.com</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1" r:id="rId5"/>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380" rtl="0" eaLnBrk="1" latinLnBrk="0" hangingPunct="1">
        <a:lnSpc>
          <a:spcPct val="90000"/>
        </a:lnSpc>
        <a:spcBef>
          <a:spcPct val="0"/>
        </a:spcBef>
        <a:buNone/>
        <a:defRPr sz="4401" kern="1200">
          <a:solidFill>
            <a:schemeClr val="tx1"/>
          </a:solidFill>
          <a:latin typeface="+mj-lt"/>
          <a:ea typeface="+mj-ea"/>
          <a:cs typeface="+mj-cs"/>
        </a:defRPr>
      </a:lvl1pPr>
    </p:titleStyle>
    <p:bodyStyle>
      <a:lvl1pPr marL="228595" indent="-228595" algn="l" defTabSz="914380" rtl="0" eaLnBrk="1" latinLnBrk="0" hangingPunct="1">
        <a:lnSpc>
          <a:spcPct val="90000"/>
        </a:lnSpc>
        <a:spcBef>
          <a:spcPts val="999"/>
        </a:spcBef>
        <a:buFont typeface="Arial" panose="020B0604020202020204" pitchFamily="34" charset="0"/>
        <a:buChar char="•"/>
        <a:defRPr sz="2800" kern="1200">
          <a:solidFill>
            <a:schemeClr val="tx1"/>
          </a:solidFill>
          <a:latin typeface="+mn-lt"/>
          <a:ea typeface="+mn-ea"/>
          <a:cs typeface="+mn-cs"/>
        </a:defRPr>
      </a:lvl1pPr>
      <a:lvl2pPr marL="685785" indent="-228595" algn="l" defTabSz="91438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4" indent="-228595" algn="l" defTabSz="91438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4" indent="-228595" algn="l" defTabSz="91438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56" indent="-228595" algn="l" defTabSz="91438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44" indent="-228595" algn="l" defTabSz="91438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34" indent="-228595" algn="l" defTabSz="91438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25" indent="-228595" algn="l" defTabSz="91438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15" indent="-228595" algn="l" defTabSz="91438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80" rtl="0" eaLnBrk="1" latinLnBrk="0" hangingPunct="1">
        <a:defRPr sz="1800" kern="1200">
          <a:solidFill>
            <a:schemeClr val="tx1"/>
          </a:solidFill>
          <a:latin typeface="+mn-lt"/>
          <a:ea typeface="+mn-ea"/>
          <a:cs typeface="+mn-cs"/>
        </a:defRPr>
      </a:lvl1pPr>
      <a:lvl2pPr marL="457190" algn="l" defTabSz="914380" rtl="0" eaLnBrk="1" latinLnBrk="0" hangingPunct="1">
        <a:defRPr sz="1800" kern="1200">
          <a:solidFill>
            <a:schemeClr val="tx1"/>
          </a:solidFill>
          <a:latin typeface="+mn-lt"/>
          <a:ea typeface="+mn-ea"/>
          <a:cs typeface="+mn-cs"/>
        </a:defRPr>
      </a:lvl2pPr>
      <a:lvl3pPr marL="914380" algn="l" defTabSz="914380" rtl="0" eaLnBrk="1" latinLnBrk="0" hangingPunct="1">
        <a:defRPr sz="1800" kern="1200">
          <a:solidFill>
            <a:schemeClr val="tx1"/>
          </a:solidFill>
          <a:latin typeface="+mn-lt"/>
          <a:ea typeface="+mn-ea"/>
          <a:cs typeface="+mn-cs"/>
        </a:defRPr>
      </a:lvl3pPr>
      <a:lvl4pPr marL="1371570" algn="l" defTabSz="914380" rtl="0" eaLnBrk="1" latinLnBrk="0" hangingPunct="1">
        <a:defRPr sz="1800" kern="1200">
          <a:solidFill>
            <a:schemeClr val="tx1"/>
          </a:solidFill>
          <a:latin typeface="+mn-lt"/>
          <a:ea typeface="+mn-ea"/>
          <a:cs typeface="+mn-cs"/>
        </a:defRPr>
      </a:lvl4pPr>
      <a:lvl5pPr marL="1828759" algn="l" defTabSz="914380" rtl="0" eaLnBrk="1" latinLnBrk="0" hangingPunct="1">
        <a:defRPr sz="1800" kern="1200">
          <a:solidFill>
            <a:schemeClr val="tx1"/>
          </a:solidFill>
          <a:latin typeface="+mn-lt"/>
          <a:ea typeface="+mn-ea"/>
          <a:cs typeface="+mn-cs"/>
        </a:defRPr>
      </a:lvl5pPr>
      <a:lvl6pPr marL="2285949" algn="l" defTabSz="914380" rtl="0" eaLnBrk="1" latinLnBrk="0" hangingPunct="1">
        <a:defRPr sz="1800" kern="1200">
          <a:solidFill>
            <a:schemeClr val="tx1"/>
          </a:solidFill>
          <a:latin typeface="+mn-lt"/>
          <a:ea typeface="+mn-ea"/>
          <a:cs typeface="+mn-cs"/>
        </a:defRPr>
      </a:lvl6pPr>
      <a:lvl7pPr marL="2743139" algn="l" defTabSz="914380" rtl="0" eaLnBrk="1" latinLnBrk="0" hangingPunct="1">
        <a:defRPr sz="1800" kern="1200">
          <a:solidFill>
            <a:schemeClr val="tx1"/>
          </a:solidFill>
          <a:latin typeface="+mn-lt"/>
          <a:ea typeface="+mn-ea"/>
          <a:cs typeface="+mn-cs"/>
        </a:defRPr>
      </a:lvl7pPr>
      <a:lvl8pPr marL="3200330" algn="l" defTabSz="914380" rtl="0" eaLnBrk="1" latinLnBrk="0" hangingPunct="1">
        <a:defRPr sz="1800" kern="1200">
          <a:solidFill>
            <a:schemeClr val="tx1"/>
          </a:solidFill>
          <a:latin typeface="+mn-lt"/>
          <a:ea typeface="+mn-ea"/>
          <a:cs typeface="+mn-cs"/>
        </a:defRPr>
      </a:lvl8pPr>
      <a:lvl9pPr marL="3657518" algn="l" defTabSz="91438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DC49ADCF-29B6-4B2F-8812-B6356E9BE02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9CC0A437-B1BE-491B-81F1-4CFBFCEF76C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6775DD92-195A-4EA1-BF02-8D052977AAD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FE9FC0B3-0DF6-43C0-BDC3-4050E812DF0F}" type="datetimeFigureOut">
              <a:rPr lang="zh-CN" altLang="en-US" smtClean="0">
                <a:solidFill>
                  <a:prstClr val="black">
                    <a:tint val="75000"/>
                  </a:prstClr>
                </a:solidFill>
              </a:rPr>
              <a:pPr defTabSz="914400"/>
              <a:t>2022/4/29</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id="{F5BF16A5-79B7-4B04-A406-16CE5894FD2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C04A3D93-94B3-4DED-844D-E364C1647E2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10487F6F-D1AE-4DDA-AA02-BFB894E26E1B}" type="slidenum">
              <a:rPr lang="zh-CN" altLang="en-US" smtClean="0">
                <a:solidFill>
                  <a:prstClr val="black">
                    <a:tint val="75000"/>
                  </a:prstClr>
                </a:solidFill>
              </a:rPr>
              <a:pPr defTabSz="914400"/>
              <a:t>‹#›</a:t>
            </a:fld>
            <a:endParaRPr lang="zh-CN" altLang="en-US">
              <a:solidFill>
                <a:prstClr val="black">
                  <a:tint val="75000"/>
                </a:prstClr>
              </a:solidFill>
            </a:endParaRPr>
          </a:p>
        </p:txBody>
      </p:sp>
    </p:spTree>
    <p:extLst>
      <p:ext uri="{BB962C8B-B14F-4D97-AF65-F5344CB8AC3E}">
        <p14:creationId xmlns:p14="http://schemas.microsoft.com/office/powerpoint/2010/main" val="979185847"/>
      </p:ext>
    </p:extLst>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16">
          <p15:clr>
            <a:srgbClr val="F26B43"/>
          </p15:clr>
        </p15:guide>
        <p15:guide id="2" pos="7256">
          <p15:clr>
            <a:srgbClr val="F26B43"/>
          </p15:clr>
        </p15:guide>
        <p15:guide id="3" orient="horz" pos="648">
          <p15:clr>
            <a:srgbClr val="F26B43"/>
          </p15:clr>
        </p15:guide>
        <p15:guide id="4" orient="horz" pos="712">
          <p15:clr>
            <a:srgbClr val="F26B43"/>
          </p15:clr>
        </p15:guide>
        <p15:guide id="5" orient="horz" pos="3928">
          <p15:clr>
            <a:srgbClr val="F26B43"/>
          </p15:clr>
        </p15:guide>
        <p15:guide id="6" orient="horz" pos="3864">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4/29/2022</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628814280"/>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30.png"/><Relationship Id="rId7"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slide" Target="slide6.xml"/><Relationship Id="rId5" Type="http://schemas.openxmlformats.org/officeDocument/2006/relationships/image" Target="../media/image3.png"/><Relationship Id="rId4" Type="http://schemas.openxmlformats.org/officeDocument/2006/relationships/image" Target="../media/image31.png"/><Relationship Id="rId9" Type="http://schemas.openxmlformats.org/officeDocument/2006/relationships/image" Target="../media/image35.jpeg"/></Relationships>
</file>

<file path=ppt/slides/_rels/slide1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39.png"/><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8" Type="http://schemas.openxmlformats.org/officeDocument/2006/relationships/image" Target="../media/image44.png"/><Relationship Id="rId13" Type="http://schemas.microsoft.com/office/2007/relationships/hdphoto" Target="../media/hdphoto8.wdp"/><Relationship Id="rId3" Type="http://schemas.openxmlformats.org/officeDocument/2006/relationships/image" Target="../media/image41.png"/><Relationship Id="rId7" Type="http://schemas.microsoft.com/office/2007/relationships/hdphoto" Target="../media/hdphoto5.wdp"/><Relationship Id="rId12" Type="http://schemas.openxmlformats.org/officeDocument/2006/relationships/image" Target="../media/image46.png"/><Relationship Id="rId2" Type="http://schemas.openxmlformats.org/officeDocument/2006/relationships/notesSlide" Target="../notesSlides/notesSlide6.xml"/><Relationship Id="rId1" Type="http://schemas.openxmlformats.org/officeDocument/2006/relationships/slideLayout" Target="../slideLayouts/slideLayout23.xml"/><Relationship Id="rId6" Type="http://schemas.openxmlformats.org/officeDocument/2006/relationships/image" Target="../media/image43.png"/><Relationship Id="rId11" Type="http://schemas.microsoft.com/office/2007/relationships/hdphoto" Target="../media/hdphoto7.wdp"/><Relationship Id="rId5" Type="http://schemas.microsoft.com/office/2007/relationships/hdphoto" Target="../media/hdphoto4.wdp"/><Relationship Id="rId15" Type="http://schemas.microsoft.com/office/2007/relationships/hdphoto" Target="../media/hdphoto9.wdp"/><Relationship Id="rId10" Type="http://schemas.openxmlformats.org/officeDocument/2006/relationships/image" Target="../media/image45.png"/><Relationship Id="rId4" Type="http://schemas.openxmlformats.org/officeDocument/2006/relationships/image" Target="../media/image42.png"/><Relationship Id="rId9" Type="http://schemas.microsoft.com/office/2007/relationships/hdphoto" Target="../media/hdphoto6.wdp"/><Relationship Id="rId14" Type="http://schemas.openxmlformats.org/officeDocument/2006/relationships/image" Target="../media/image47.png"/></Relationships>
</file>

<file path=ppt/slides/_rels/slide15.xml.rels><?xml version="1.0" encoding="UTF-8" standalone="yes"?>
<Relationships xmlns="http://schemas.openxmlformats.org/package/2006/relationships"><Relationship Id="rId8" Type="http://schemas.openxmlformats.org/officeDocument/2006/relationships/image" Target="../media/image44.png"/><Relationship Id="rId13" Type="http://schemas.microsoft.com/office/2007/relationships/hdphoto" Target="../media/hdphoto8.wdp"/><Relationship Id="rId3" Type="http://schemas.openxmlformats.org/officeDocument/2006/relationships/image" Target="../media/image41.png"/><Relationship Id="rId7" Type="http://schemas.microsoft.com/office/2007/relationships/hdphoto" Target="../media/hdphoto5.wdp"/><Relationship Id="rId12" Type="http://schemas.openxmlformats.org/officeDocument/2006/relationships/image" Target="../media/image46.png"/><Relationship Id="rId2" Type="http://schemas.openxmlformats.org/officeDocument/2006/relationships/notesSlide" Target="../notesSlides/notesSlide7.xml"/><Relationship Id="rId1" Type="http://schemas.openxmlformats.org/officeDocument/2006/relationships/slideLayout" Target="../slideLayouts/slideLayout23.xml"/><Relationship Id="rId6" Type="http://schemas.openxmlformats.org/officeDocument/2006/relationships/image" Target="../media/image43.png"/><Relationship Id="rId11" Type="http://schemas.microsoft.com/office/2007/relationships/hdphoto" Target="../media/hdphoto7.wdp"/><Relationship Id="rId5" Type="http://schemas.microsoft.com/office/2007/relationships/hdphoto" Target="../media/hdphoto4.wdp"/><Relationship Id="rId15" Type="http://schemas.microsoft.com/office/2007/relationships/hdphoto" Target="../media/hdphoto9.wdp"/><Relationship Id="rId10" Type="http://schemas.openxmlformats.org/officeDocument/2006/relationships/image" Target="../media/image45.png"/><Relationship Id="rId4" Type="http://schemas.openxmlformats.org/officeDocument/2006/relationships/image" Target="../media/image42.png"/><Relationship Id="rId9" Type="http://schemas.microsoft.com/office/2007/relationships/hdphoto" Target="../media/hdphoto6.wdp"/><Relationship Id="rId14" Type="http://schemas.openxmlformats.org/officeDocument/2006/relationships/image" Target="../media/image47.png"/></Relationships>
</file>

<file path=ppt/slides/_rels/slide16.xml.rels><?xml version="1.0" encoding="UTF-8" standalone="yes"?>
<Relationships xmlns="http://schemas.openxmlformats.org/package/2006/relationships"><Relationship Id="rId8" Type="http://schemas.openxmlformats.org/officeDocument/2006/relationships/image" Target="../media/image44.png"/><Relationship Id="rId13" Type="http://schemas.microsoft.com/office/2007/relationships/hdphoto" Target="../media/hdphoto8.wdp"/><Relationship Id="rId3" Type="http://schemas.openxmlformats.org/officeDocument/2006/relationships/image" Target="../media/image41.png"/><Relationship Id="rId7" Type="http://schemas.microsoft.com/office/2007/relationships/hdphoto" Target="../media/hdphoto5.wdp"/><Relationship Id="rId12" Type="http://schemas.openxmlformats.org/officeDocument/2006/relationships/image" Target="../media/image46.png"/><Relationship Id="rId2" Type="http://schemas.openxmlformats.org/officeDocument/2006/relationships/notesSlide" Target="../notesSlides/notesSlide8.xml"/><Relationship Id="rId1" Type="http://schemas.openxmlformats.org/officeDocument/2006/relationships/slideLayout" Target="../slideLayouts/slideLayout23.xml"/><Relationship Id="rId6" Type="http://schemas.openxmlformats.org/officeDocument/2006/relationships/image" Target="../media/image43.png"/><Relationship Id="rId11" Type="http://schemas.microsoft.com/office/2007/relationships/hdphoto" Target="../media/hdphoto7.wdp"/><Relationship Id="rId5" Type="http://schemas.microsoft.com/office/2007/relationships/hdphoto" Target="../media/hdphoto4.wdp"/><Relationship Id="rId15" Type="http://schemas.microsoft.com/office/2007/relationships/hdphoto" Target="../media/hdphoto9.wdp"/><Relationship Id="rId10" Type="http://schemas.openxmlformats.org/officeDocument/2006/relationships/image" Target="../media/image45.png"/><Relationship Id="rId4" Type="http://schemas.openxmlformats.org/officeDocument/2006/relationships/image" Target="../media/image42.png"/><Relationship Id="rId9" Type="http://schemas.microsoft.com/office/2007/relationships/hdphoto" Target="../media/hdphoto6.wdp"/><Relationship Id="rId14" Type="http://schemas.openxmlformats.org/officeDocument/2006/relationships/image" Target="../media/image47.png"/></Relationships>
</file>

<file path=ppt/slides/_rels/slide17.xml.rels><?xml version="1.0" encoding="UTF-8" standalone="yes"?>
<Relationships xmlns="http://schemas.openxmlformats.org/package/2006/relationships"><Relationship Id="rId8" Type="http://schemas.openxmlformats.org/officeDocument/2006/relationships/image" Target="../media/image44.png"/><Relationship Id="rId13" Type="http://schemas.microsoft.com/office/2007/relationships/hdphoto" Target="../media/hdphoto8.wdp"/><Relationship Id="rId3" Type="http://schemas.openxmlformats.org/officeDocument/2006/relationships/image" Target="../media/image41.png"/><Relationship Id="rId7" Type="http://schemas.microsoft.com/office/2007/relationships/hdphoto" Target="../media/hdphoto5.wdp"/><Relationship Id="rId12" Type="http://schemas.openxmlformats.org/officeDocument/2006/relationships/image" Target="../media/image46.png"/><Relationship Id="rId2" Type="http://schemas.openxmlformats.org/officeDocument/2006/relationships/notesSlide" Target="../notesSlides/notesSlide9.xml"/><Relationship Id="rId1" Type="http://schemas.openxmlformats.org/officeDocument/2006/relationships/slideLayout" Target="../slideLayouts/slideLayout23.xml"/><Relationship Id="rId6" Type="http://schemas.openxmlformats.org/officeDocument/2006/relationships/image" Target="../media/image43.png"/><Relationship Id="rId11" Type="http://schemas.microsoft.com/office/2007/relationships/hdphoto" Target="../media/hdphoto7.wdp"/><Relationship Id="rId5" Type="http://schemas.microsoft.com/office/2007/relationships/hdphoto" Target="../media/hdphoto4.wdp"/><Relationship Id="rId15" Type="http://schemas.microsoft.com/office/2007/relationships/hdphoto" Target="../media/hdphoto9.wdp"/><Relationship Id="rId10" Type="http://schemas.openxmlformats.org/officeDocument/2006/relationships/image" Target="../media/image45.png"/><Relationship Id="rId4" Type="http://schemas.openxmlformats.org/officeDocument/2006/relationships/image" Target="../media/image42.png"/><Relationship Id="rId9" Type="http://schemas.microsoft.com/office/2007/relationships/hdphoto" Target="../media/hdphoto6.wdp"/><Relationship Id="rId14" Type="http://schemas.openxmlformats.org/officeDocument/2006/relationships/image" Target="../media/image47.png"/></Relationships>
</file>

<file path=ppt/slides/_rels/slide1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microsoft.com/office/2007/relationships/hdphoto" Target="../media/hdphoto10.wdp"/><Relationship Id="rId7" Type="http://schemas.microsoft.com/office/2007/relationships/hdphoto" Target="../media/hdphoto1.wdp"/><Relationship Id="rId2" Type="http://schemas.openxmlformats.org/officeDocument/2006/relationships/image" Target="../media/image50.png"/><Relationship Id="rId1" Type="http://schemas.openxmlformats.org/officeDocument/2006/relationships/slideLayout" Target="../slideLayouts/slideLayout28.xml"/><Relationship Id="rId6" Type="http://schemas.openxmlformats.org/officeDocument/2006/relationships/image" Target="../media/image6.png"/><Relationship Id="rId5" Type="http://schemas.openxmlformats.org/officeDocument/2006/relationships/image" Target="../media/image9.png"/><Relationship Id="rId4" Type="http://schemas.openxmlformats.org/officeDocument/2006/relationships/image" Target="../media/image38.jpeg"/></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51.png"/><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6.png"/><Relationship Id="rId7" Type="http://schemas.openxmlformats.org/officeDocument/2006/relationships/image" Target="../media/image19.png"/><Relationship Id="rId2" Type="http://schemas.openxmlformats.org/officeDocument/2006/relationships/image" Target="../media/image15.pn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6.png"/><Relationship Id="rId18" Type="http://schemas.openxmlformats.org/officeDocument/2006/relationships/slide" Target="slide9.xml"/><Relationship Id="rId3" Type="http://schemas.openxmlformats.org/officeDocument/2006/relationships/slideLayout" Target="../slideLayouts/slideLayout12.xml"/><Relationship Id="rId21" Type="http://schemas.openxmlformats.org/officeDocument/2006/relationships/image" Target="../media/image29.png"/><Relationship Id="rId7" Type="http://schemas.openxmlformats.org/officeDocument/2006/relationships/image" Target="../media/image22.png"/><Relationship Id="rId12" Type="http://schemas.openxmlformats.org/officeDocument/2006/relationships/image" Target="../media/image27.png"/><Relationship Id="rId17" Type="http://schemas.openxmlformats.org/officeDocument/2006/relationships/slide" Target="slide7.xml"/><Relationship Id="rId2" Type="http://schemas.openxmlformats.org/officeDocument/2006/relationships/audio" Target="../media/media1.mp3"/><Relationship Id="rId16" Type="http://schemas.openxmlformats.org/officeDocument/2006/relationships/slide" Target="slide8.xml"/><Relationship Id="rId20" Type="http://schemas.openxmlformats.org/officeDocument/2006/relationships/image" Target="../media/image28.png"/><Relationship Id="rId1" Type="http://schemas.microsoft.com/office/2007/relationships/media" Target="../media/media1.mp3"/><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5" Type="http://schemas.openxmlformats.org/officeDocument/2006/relationships/slide" Target="slide13.xml"/><Relationship Id="rId10" Type="http://schemas.openxmlformats.org/officeDocument/2006/relationships/image" Target="../media/image25.png"/><Relationship Id="rId19" Type="http://schemas.openxmlformats.org/officeDocument/2006/relationships/slide" Target="slide10.xml"/><Relationship Id="rId4" Type="http://schemas.openxmlformats.org/officeDocument/2006/relationships/notesSlide" Target="../notesSlides/notesSlide1.xml"/><Relationship Id="rId9" Type="http://schemas.openxmlformats.org/officeDocument/2006/relationships/image" Target="../media/image24.png"/><Relationship Id="rId1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2.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slide" Target="slide6.xml"/><Relationship Id="rId5" Type="http://schemas.openxmlformats.org/officeDocument/2006/relationships/image" Target="../media/image3.png"/><Relationship Id="rId4" Type="http://schemas.openxmlformats.org/officeDocument/2006/relationships/image" Target="../media/image31.png"/></Relationships>
</file>

<file path=ppt/slides/_rels/slide8.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3.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slide" Target="slide6.xml"/><Relationship Id="rId5" Type="http://schemas.openxmlformats.org/officeDocument/2006/relationships/image" Target="../media/image3.png"/><Relationship Id="rId4" Type="http://schemas.openxmlformats.org/officeDocument/2006/relationships/image" Target="../media/image31.png"/></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4.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slide" Target="slide6.xml"/><Relationship Id="rId5" Type="http://schemas.openxmlformats.org/officeDocument/2006/relationships/image" Target="../media/image3.png"/><Relationship Id="rId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21">
            <a:extLst>
              <a:ext uri="{FF2B5EF4-FFF2-40B4-BE49-F238E27FC236}">
                <a16:creationId xmlns:a16="http://schemas.microsoft.com/office/drawing/2014/main" id="{F62FD397-715A-4B6D-9C17-313E38F71E2C}"/>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10000" b="90000" l="10000" r="90000"/>
                    </a14:imgEffect>
                  </a14:imgLayer>
                </a14:imgProps>
              </a:ext>
            </a:extLst>
          </a:blip>
          <a:srcRect l="11049" t="43364" r="51032" b="9158"/>
          <a:stretch/>
        </p:blipFill>
        <p:spPr>
          <a:xfrm flipH="1">
            <a:off x="-1" y="4122814"/>
            <a:ext cx="3567571" cy="2735186"/>
          </a:xfrm>
          <a:prstGeom prst="rect">
            <a:avLst/>
          </a:prstGeom>
          <a:effectLst>
            <a:outerShdw blurRad="25400" dist="25400" dir="2700000" algn="tl" rotWithShape="0">
              <a:prstClr val="black">
                <a:alpha val="40000"/>
              </a:prstClr>
            </a:outerShdw>
          </a:effectLst>
        </p:spPr>
      </p:pic>
      <p:pic>
        <p:nvPicPr>
          <p:cNvPr id="3" name="Picture 2">
            <a:extLst>
              <a:ext uri="{FF2B5EF4-FFF2-40B4-BE49-F238E27FC236}">
                <a16:creationId xmlns:a16="http://schemas.microsoft.com/office/drawing/2014/main" id="{8208CAA0-F751-4725-AE21-48DD53CAAD72}"/>
              </a:ext>
            </a:extLst>
          </p:cNvPr>
          <p:cNvPicPr>
            <a:picLocks noChangeAspect="1"/>
          </p:cNvPicPr>
          <p:nvPr/>
        </p:nvPicPr>
        <p:blipFill>
          <a:blip r:embed="rId4"/>
          <a:stretch>
            <a:fillRect/>
          </a:stretch>
        </p:blipFill>
        <p:spPr>
          <a:xfrm>
            <a:off x="0" y="1898807"/>
            <a:ext cx="12192000" cy="3060385"/>
          </a:xfrm>
          <a:prstGeom prst="rect">
            <a:avLst/>
          </a:prstGeom>
        </p:spPr>
      </p:pic>
      <p:pic>
        <p:nvPicPr>
          <p:cNvPr id="4" name="Picture 3">
            <a:extLst>
              <a:ext uri="{FF2B5EF4-FFF2-40B4-BE49-F238E27FC236}">
                <a16:creationId xmlns:a16="http://schemas.microsoft.com/office/drawing/2014/main" id="{82DA7E29-F532-4626-8B01-691EB8CB36BB}"/>
              </a:ext>
            </a:extLst>
          </p:cNvPr>
          <p:cNvPicPr>
            <a:picLocks noChangeAspect="1"/>
          </p:cNvPicPr>
          <p:nvPr/>
        </p:nvPicPr>
        <p:blipFill>
          <a:blip r:embed="rId5"/>
          <a:stretch>
            <a:fillRect/>
          </a:stretch>
        </p:blipFill>
        <p:spPr>
          <a:xfrm>
            <a:off x="8412152" y="5297971"/>
            <a:ext cx="3779848" cy="853514"/>
          </a:xfrm>
          <a:prstGeom prst="rect">
            <a:avLst/>
          </a:prstGeom>
        </p:spPr>
      </p:pic>
    </p:spTree>
    <p:extLst>
      <p:ext uri="{BB962C8B-B14F-4D97-AF65-F5344CB8AC3E}">
        <p14:creationId xmlns:p14="http://schemas.microsoft.com/office/powerpoint/2010/main" val="37625680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path" presetSubtype="0" accel="50000" decel="50000" fill="hold" nodeType="withEffect">
                                  <p:stCondLst>
                                    <p:cond delay="0"/>
                                  </p:stCondLst>
                                  <p:childTnLst>
                                    <p:animMotion origin="layout" path="M -3.95833E-6 -2.96296E-6 L -0.28958 -0.56527 " pathEditMode="relative" rAng="0" ptsTypes="AA">
                                      <p:cBhvr>
                                        <p:cTn id="6" dur="2000" fill="hold"/>
                                        <p:tgtEl>
                                          <p:spTgt spid="8"/>
                                        </p:tgtEl>
                                        <p:attrNameLst>
                                          <p:attrName>ppt_x</p:attrName>
                                          <p:attrName>ppt_y</p:attrName>
                                        </p:attrNameLst>
                                      </p:cBhvr>
                                      <p:rCtr x="-14479" y="-2826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73292" y="-327679"/>
            <a:ext cx="9264261" cy="2144795"/>
          </a:xfrm>
          <a:prstGeom prst="rect">
            <a:avLst/>
          </a:prstGeom>
        </p:spPr>
      </p:pic>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214345">
            <a:off x="8237421" y="2101530"/>
            <a:ext cx="2037768" cy="2037768"/>
          </a:xfrm>
          <a:prstGeom prst="rect">
            <a:avLst/>
          </a:prstGeom>
        </p:spPr>
      </p:pic>
      <p:sp>
        <p:nvSpPr>
          <p:cNvPr id="4" name="文本框 3"/>
          <p:cNvSpPr txBox="1"/>
          <p:nvPr/>
        </p:nvSpPr>
        <p:spPr>
          <a:xfrm>
            <a:off x="2349355" y="301654"/>
            <a:ext cx="10112134" cy="646331"/>
          </a:xfrm>
          <a:prstGeom prst="rect">
            <a:avLst/>
          </a:prstGeom>
          <a:noFill/>
        </p:spPr>
        <p:txBody>
          <a:bodyPr wrap="square" rtlCol="0">
            <a:spAutoFit/>
          </a:bodyPr>
          <a:lstStyle/>
          <a:p>
            <a:pPr algn="ctr"/>
            <a:r>
              <a:rPr kumimoji="1" lang="vi-VN" altLang="zh-CN" sz="3600" b="1" dirty="0">
                <a:ln w="10160">
                  <a:noFill/>
                </a:ln>
                <a:solidFill>
                  <a:srgbClr val="93C146"/>
                </a:solidFill>
                <a:latin typeface="Calibri "/>
                <a:ea typeface="inpin heiti" charset="-122"/>
                <a:cs typeface="Tahoma" panose="020B0604030504040204" pitchFamily="34" charset="0"/>
              </a:rPr>
              <a:t>Một khu vui chơi, giải trí mà em thích</a:t>
            </a:r>
            <a:endParaRPr kumimoji="1" lang="en-US" altLang="zh-CN" sz="3600" b="1" dirty="0">
              <a:ln w="10160">
                <a:noFill/>
              </a:ln>
              <a:solidFill>
                <a:srgbClr val="93C146"/>
              </a:solidFill>
              <a:latin typeface="Calibri "/>
              <a:ea typeface="inpin heiti" charset="-122"/>
              <a:cs typeface="Tahoma" panose="020B0604030504040204" pitchFamily="34" charset="0"/>
            </a:endParaRPr>
          </a:p>
        </p:txBody>
      </p:sp>
      <p:pic>
        <p:nvPicPr>
          <p:cNvPr id="5" name="图片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6506" y="1155700"/>
            <a:ext cx="1981200" cy="1322832"/>
          </a:xfrm>
          <a:prstGeom prst="rect">
            <a:avLst/>
          </a:prstGeom>
        </p:spPr>
      </p:pic>
      <p:pic>
        <p:nvPicPr>
          <p:cNvPr id="6" name="图片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46952" y="-167132"/>
            <a:ext cx="1981200" cy="1322832"/>
          </a:xfrm>
          <a:prstGeom prst="rect">
            <a:avLst/>
          </a:prstGeom>
        </p:spPr>
      </p:pic>
      <p:sp>
        <p:nvSpPr>
          <p:cNvPr id="14" name="Left Arrow 13">
            <a:hlinkClick r:id="rId6" action="ppaction://hlinksldjump"/>
          </p:cNvPr>
          <p:cNvSpPr/>
          <p:nvPr/>
        </p:nvSpPr>
        <p:spPr>
          <a:xfrm>
            <a:off x="0" y="5820229"/>
            <a:ext cx="1428750" cy="921657"/>
          </a:xfrm>
          <a:prstGeom prst="left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a:solidFill>
                  <a:schemeClr val="bg1"/>
                </a:solidFill>
                <a:latin typeface="Calibri" panose="020F0502020204030204" pitchFamily="34" charset="0"/>
                <a:cs typeface="Calibri" panose="020F0502020204030204" pitchFamily="34" charset="0"/>
                <a:hlinkClick r:id="rId6" action="ppaction://hlinksldjump"/>
              </a:rPr>
              <a:t>QUAY VỀ</a:t>
            </a:r>
            <a:endParaRPr lang="en-US" b="1" dirty="0">
              <a:solidFill>
                <a:schemeClr val="bg1"/>
              </a:solidFill>
              <a:latin typeface="Calibri" panose="020F0502020204030204" pitchFamily="34" charset="0"/>
              <a:cs typeface="Calibri" panose="020F0502020204030204" pitchFamily="34" charset="0"/>
            </a:endParaRPr>
          </a:p>
        </p:txBody>
      </p:sp>
      <p:pic>
        <p:nvPicPr>
          <p:cNvPr id="13" name="图片 21">
            <a:extLst>
              <a:ext uri="{FF2B5EF4-FFF2-40B4-BE49-F238E27FC236}">
                <a16:creationId xmlns:a16="http://schemas.microsoft.com/office/drawing/2014/main" id="{DECC88B2-0FDE-483B-984C-CCEE3E6D369B}"/>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10000" b="90000" l="10000" r="90000"/>
                    </a14:imgEffect>
                  </a14:imgLayer>
                </a14:imgProps>
              </a:ext>
            </a:extLst>
          </a:blip>
          <a:srcRect l="11049" t="43364" r="49882"/>
          <a:stretch/>
        </p:blipFill>
        <p:spPr>
          <a:xfrm>
            <a:off x="671095" y="-32004"/>
            <a:ext cx="2778105" cy="3156857"/>
          </a:xfrm>
          <a:prstGeom prst="rect">
            <a:avLst/>
          </a:prstGeom>
          <a:effectLst>
            <a:outerShdw blurRad="25400" dist="25400" dir="2700000" algn="tl" rotWithShape="0">
              <a:prstClr val="black">
                <a:alpha val="40000"/>
              </a:prstClr>
            </a:outerShdw>
          </a:effectLst>
        </p:spPr>
      </p:pic>
      <p:pic>
        <p:nvPicPr>
          <p:cNvPr id="4098" name="Picture 2" descr="Tả một khu vui chơi giải trí mà em thích (26 mẫu) - Tập làm văn lớp 5">
            <a:extLst>
              <a:ext uri="{FF2B5EF4-FFF2-40B4-BE49-F238E27FC236}">
                <a16:creationId xmlns:a16="http://schemas.microsoft.com/office/drawing/2014/main" id="{196F5998-065D-49D2-A215-62287CC9A60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81358" y="2048017"/>
            <a:ext cx="6959971" cy="42068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63112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18">
            <a:extLst>
              <a:ext uri="{FF2B5EF4-FFF2-40B4-BE49-F238E27FC236}">
                <a16:creationId xmlns:a16="http://schemas.microsoft.com/office/drawing/2014/main" id="{D994E51B-45A3-4C8A-B0A3-F37E5DCB50A1}"/>
              </a:ext>
            </a:extLst>
          </p:cNvPr>
          <p:cNvSpPr/>
          <p:nvPr/>
        </p:nvSpPr>
        <p:spPr>
          <a:xfrm>
            <a:off x="2927715" y="3688677"/>
            <a:ext cx="7136529" cy="2271326"/>
          </a:xfrm>
          <a:prstGeom prst="roundRect">
            <a:avLst>
              <a:gd name="adj" fmla="val 10270"/>
            </a:avLst>
          </a:prstGeom>
          <a:solidFill>
            <a:schemeClr val="bg1">
              <a:alpha val="86000"/>
            </a:schemeClr>
          </a:solidFill>
          <a:ln w="571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w="76200">
                <a:solidFill>
                  <a:prstClr val="black"/>
                </a:solidFill>
              </a:ln>
              <a:solidFill>
                <a:prstClr val="white"/>
              </a:solidFill>
              <a:effectLst/>
              <a:uLnTx/>
              <a:uFillTx/>
              <a:latin typeface="Calibri"/>
              <a:ea typeface="+mn-ea"/>
              <a:cs typeface="+mn-cs"/>
            </a:endParaRPr>
          </a:p>
        </p:txBody>
      </p:sp>
      <p:grpSp>
        <p:nvGrpSpPr>
          <p:cNvPr id="6" name="Group 5">
            <a:extLst>
              <a:ext uri="{FF2B5EF4-FFF2-40B4-BE49-F238E27FC236}">
                <a16:creationId xmlns:a16="http://schemas.microsoft.com/office/drawing/2014/main" id="{FE2FEFCE-E3A3-4913-B48C-D828F32DEFB2}"/>
              </a:ext>
            </a:extLst>
          </p:cNvPr>
          <p:cNvGrpSpPr/>
          <p:nvPr/>
        </p:nvGrpSpPr>
        <p:grpSpPr>
          <a:xfrm>
            <a:off x="-343680" y="5211582"/>
            <a:ext cx="12535679" cy="1792817"/>
            <a:chOff x="-343680" y="5211582"/>
            <a:chExt cx="12535679" cy="1792817"/>
          </a:xfrm>
        </p:grpSpPr>
        <p:pic>
          <p:nvPicPr>
            <p:cNvPr id="7" name="图片 31">
              <a:extLst>
                <a:ext uri="{FF2B5EF4-FFF2-40B4-BE49-F238E27FC236}">
                  <a16:creationId xmlns:a16="http://schemas.microsoft.com/office/drawing/2014/main" id="{FE330525-230D-4765-A20A-5DFBCC734D0C}"/>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43680" y="5211582"/>
              <a:ext cx="8878079" cy="1792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图片 31">
              <a:extLst>
                <a:ext uri="{FF2B5EF4-FFF2-40B4-BE49-F238E27FC236}">
                  <a16:creationId xmlns:a16="http://schemas.microsoft.com/office/drawing/2014/main" id="{6632379C-B9A2-47A3-8F15-6F41137181B0}"/>
                </a:ext>
              </a:extLst>
            </p:cNvPr>
            <p:cNvPicPr>
              <a:picLocks noChangeAspect="1" noChangeArrowheads="1"/>
            </p:cNvPicPr>
            <p:nvPr/>
          </p:nvPicPr>
          <p:blipFill rotWithShape="1">
            <a:blip r:embed="rId2">
              <a:extLst>
                <a:ext uri="{28A0092B-C50C-407E-A947-70E740481C1C}">
                  <a14:useLocalDpi xmlns:a14="http://schemas.microsoft.com/office/drawing/2010/main"/>
                </a:ext>
              </a:extLst>
            </a:blip>
            <a:srcRect r="49123"/>
            <a:stretch/>
          </p:blipFill>
          <p:spPr bwMode="auto">
            <a:xfrm>
              <a:off x="7772399" y="5211582"/>
              <a:ext cx="4419600" cy="1792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 name="Picture 9">
            <a:extLst>
              <a:ext uri="{FF2B5EF4-FFF2-40B4-BE49-F238E27FC236}">
                <a16:creationId xmlns:a16="http://schemas.microsoft.com/office/drawing/2014/main" id="{BAC97923-0ACA-4FB8-8436-84C4809D4A9A}"/>
              </a:ext>
            </a:extLst>
          </p:cNvPr>
          <p:cNvPicPr>
            <a:picLocks noChangeAspect="1"/>
          </p:cNvPicPr>
          <p:nvPr/>
        </p:nvPicPr>
        <p:blipFill>
          <a:blip r:embed="rId3"/>
          <a:stretch>
            <a:fillRect/>
          </a:stretch>
        </p:blipFill>
        <p:spPr>
          <a:xfrm>
            <a:off x="2606772" y="36856"/>
            <a:ext cx="8919221" cy="3651821"/>
          </a:xfrm>
          <a:prstGeom prst="rect">
            <a:avLst/>
          </a:prstGeom>
        </p:spPr>
      </p:pic>
      <p:pic>
        <p:nvPicPr>
          <p:cNvPr id="11" name="Picture 10">
            <a:extLst>
              <a:ext uri="{FF2B5EF4-FFF2-40B4-BE49-F238E27FC236}">
                <a16:creationId xmlns:a16="http://schemas.microsoft.com/office/drawing/2014/main" id="{692DD567-915D-42E4-B97B-746310816DFA}"/>
              </a:ext>
            </a:extLst>
          </p:cNvPr>
          <p:cNvPicPr>
            <a:picLocks noChangeAspect="1"/>
          </p:cNvPicPr>
          <p:nvPr/>
        </p:nvPicPr>
        <p:blipFill>
          <a:blip r:embed="rId4"/>
          <a:stretch>
            <a:fillRect/>
          </a:stretch>
        </p:blipFill>
        <p:spPr>
          <a:xfrm>
            <a:off x="2606772" y="3800123"/>
            <a:ext cx="7955970" cy="2048434"/>
          </a:xfrm>
          <a:prstGeom prst="rect">
            <a:avLst/>
          </a:prstGeom>
        </p:spPr>
      </p:pic>
    </p:spTree>
    <p:extLst>
      <p:ext uri="{BB962C8B-B14F-4D97-AF65-F5344CB8AC3E}">
        <p14:creationId xmlns:p14="http://schemas.microsoft.com/office/powerpoint/2010/main" val="970935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Rounded Corners 18">
            <a:extLst>
              <a:ext uri="{FF2B5EF4-FFF2-40B4-BE49-F238E27FC236}">
                <a16:creationId xmlns:a16="http://schemas.microsoft.com/office/drawing/2014/main" id="{CC3294F3-FA00-48C7-A2F4-B38C72A17D00}"/>
              </a:ext>
            </a:extLst>
          </p:cNvPr>
          <p:cNvSpPr/>
          <p:nvPr/>
        </p:nvSpPr>
        <p:spPr>
          <a:xfrm>
            <a:off x="636605" y="1309407"/>
            <a:ext cx="10914692" cy="5063907"/>
          </a:xfrm>
          <a:prstGeom prst="roundRect">
            <a:avLst>
              <a:gd name="adj" fmla="val 10270"/>
            </a:avLst>
          </a:prstGeom>
          <a:solidFill>
            <a:schemeClr val="bg1">
              <a:alpha val="86000"/>
            </a:schemeClr>
          </a:solidFill>
          <a:ln w="571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US" sz="1400">
              <a:ln w="76200">
                <a:solidFill>
                  <a:prstClr val="black"/>
                </a:solidFill>
              </a:ln>
              <a:solidFill>
                <a:prstClr val="white"/>
              </a:solidFill>
              <a:latin typeface="Calibri"/>
            </a:endParaRPr>
          </a:p>
        </p:txBody>
      </p:sp>
      <p:sp>
        <p:nvSpPr>
          <p:cNvPr id="3" name="Rectangle: Rounded Corners 18">
            <a:extLst>
              <a:ext uri="{FF2B5EF4-FFF2-40B4-BE49-F238E27FC236}">
                <a16:creationId xmlns:a16="http://schemas.microsoft.com/office/drawing/2014/main" id="{593EADA2-625C-4DFF-93A1-40FC2058ACD6}"/>
              </a:ext>
            </a:extLst>
          </p:cNvPr>
          <p:cNvSpPr/>
          <p:nvPr/>
        </p:nvSpPr>
        <p:spPr>
          <a:xfrm>
            <a:off x="709126" y="484685"/>
            <a:ext cx="10506269" cy="824722"/>
          </a:xfrm>
          <a:prstGeom prst="roundRect">
            <a:avLst>
              <a:gd name="adj" fmla="val 10270"/>
            </a:avLst>
          </a:prstGeom>
          <a:solidFill>
            <a:schemeClr val="bg1">
              <a:alpha val="86000"/>
            </a:schemeClr>
          </a:solidFill>
          <a:ln w="571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US" sz="1200">
              <a:ln w="76200">
                <a:solidFill>
                  <a:prstClr val="black"/>
                </a:solidFill>
              </a:ln>
              <a:solidFill>
                <a:prstClr val="white"/>
              </a:solidFill>
              <a:latin typeface="Calibri"/>
            </a:endParaRPr>
          </a:p>
        </p:txBody>
      </p:sp>
      <p:sp>
        <p:nvSpPr>
          <p:cNvPr id="2" name="Hộp Văn bản 1">
            <a:extLst>
              <a:ext uri="{FF2B5EF4-FFF2-40B4-BE49-F238E27FC236}">
                <a16:creationId xmlns:a16="http://schemas.microsoft.com/office/drawing/2014/main" id="{828F3D43-C70C-45DF-9D8D-25D33EC32B4F}"/>
              </a:ext>
            </a:extLst>
          </p:cNvPr>
          <p:cNvSpPr txBox="1"/>
          <p:nvPr/>
        </p:nvSpPr>
        <p:spPr>
          <a:xfrm>
            <a:off x="976605" y="601521"/>
            <a:ext cx="10286999" cy="707886"/>
          </a:xfrm>
          <a:prstGeom prst="rect">
            <a:avLst/>
          </a:prstGeom>
          <a:noFill/>
        </p:spPr>
        <p:txBody>
          <a:bodyPr wrap="square" rtlCol="0">
            <a:spAutoFit/>
          </a:bodyPr>
          <a:lstStyle/>
          <a:p>
            <a:pPr algn="ctr" defTabSz="609630"/>
            <a:r>
              <a:rPr lang="en-US" sz="4000" dirty="0" err="1">
                <a:solidFill>
                  <a:srgbClr val="FF0000"/>
                </a:solidFill>
                <a:effectLst>
                  <a:glow rad="101600">
                    <a:srgbClr val="4BACC6">
                      <a:lumMod val="60000"/>
                      <a:lumOff val="40000"/>
                      <a:alpha val="35000"/>
                    </a:srgbClr>
                  </a:glow>
                </a:effectLst>
                <a:latin typeface="Nunito Sans" pitchFamily="2" charset="0"/>
              </a:rPr>
              <a:t>Lập</a:t>
            </a:r>
            <a:r>
              <a:rPr lang="en-US" sz="4000" dirty="0">
                <a:solidFill>
                  <a:srgbClr val="FF0000"/>
                </a:solidFill>
                <a:effectLst>
                  <a:glow rad="101600">
                    <a:srgbClr val="4BACC6">
                      <a:lumMod val="60000"/>
                      <a:lumOff val="40000"/>
                      <a:alpha val="35000"/>
                    </a:srgbClr>
                  </a:glow>
                </a:effectLst>
                <a:latin typeface="Nunito Sans" pitchFamily="2" charset="0"/>
              </a:rPr>
              <a:t> </a:t>
            </a:r>
            <a:r>
              <a:rPr lang="en-US" sz="4000" dirty="0" err="1">
                <a:solidFill>
                  <a:srgbClr val="FF0000"/>
                </a:solidFill>
                <a:effectLst>
                  <a:glow rad="101600">
                    <a:srgbClr val="4BACC6">
                      <a:lumMod val="60000"/>
                      <a:lumOff val="40000"/>
                      <a:alpha val="35000"/>
                    </a:srgbClr>
                  </a:glow>
                </a:effectLst>
                <a:latin typeface="Nunito Sans" pitchFamily="2" charset="0"/>
              </a:rPr>
              <a:t>dàn</a:t>
            </a:r>
            <a:r>
              <a:rPr lang="en-US" sz="4000" dirty="0">
                <a:solidFill>
                  <a:srgbClr val="FF0000"/>
                </a:solidFill>
                <a:effectLst>
                  <a:glow rad="101600">
                    <a:srgbClr val="4BACC6">
                      <a:lumMod val="60000"/>
                      <a:lumOff val="40000"/>
                      <a:alpha val="35000"/>
                    </a:srgbClr>
                  </a:glow>
                </a:effectLst>
                <a:latin typeface="Nunito Sans" pitchFamily="2" charset="0"/>
              </a:rPr>
              <a:t> ý </a:t>
            </a:r>
            <a:r>
              <a:rPr lang="en-US" sz="4000" dirty="0" err="1">
                <a:solidFill>
                  <a:srgbClr val="FF0000"/>
                </a:solidFill>
                <a:effectLst>
                  <a:glow rad="101600">
                    <a:srgbClr val="4BACC6">
                      <a:lumMod val="60000"/>
                      <a:lumOff val="40000"/>
                      <a:alpha val="35000"/>
                    </a:srgbClr>
                  </a:glow>
                </a:effectLst>
                <a:latin typeface="Nunito Sans" pitchFamily="2" charset="0"/>
              </a:rPr>
              <a:t>miêu</a:t>
            </a:r>
            <a:r>
              <a:rPr lang="en-US" sz="4000" dirty="0">
                <a:solidFill>
                  <a:srgbClr val="FF0000"/>
                </a:solidFill>
                <a:effectLst>
                  <a:glow rad="101600">
                    <a:srgbClr val="4BACC6">
                      <a:lumMod val="60000"/>
                      <a:lumOff val="40000"/>
                      <a:alpha val="35000"/>
                    </a:srgbClr>
                  </a:glow>
                </a:effectLst>
                <a:latin typeface="Nunito Sans" pitchFamily="2" charset="0"/>
              </a:rPr>
              <a:t> </a:t>
            </a:r>
            <a:r>
              <a:rPr lang="en-US" sz="4000" dirty="0" err="1">
                <a:solidFill>
                  <a:srgbClr val="FF0000"/>
                </a:solidFill>
                <a:effectLst>
                  <a:glow rad="101600">
                    <a:srgbClr val="4BACC6">
                      <a:lumMod val="60000"/>
                      <a:lumOff val="40000"/>
                      <a:alpha val="35000"/>
                    </a:srgbClr>
                  </a:glow>
                </a:effectLst>
                <a:latin typeface="Nunito Sans" pitchFamily="2" charset="0"/>
              </a:rPr>
              <a:t>tả</a:t>
            </a:r>
            <a:r>
              <a:rPr lang="en-US" sz="4000" dirty="0">
                <a:solidFill>
                  <a:srgbClr val="FF0000"/>
                </a:solidFill>
                <a:effectLst>
                  <a:glow rad="101600">
                    <a:srgbClr val="4BACC6">
                      <a:lumMod val="60000"/>
                      <a:lumOff val="40000"/>
                      <a:alpha val="35000"/>
                    </a:srgbClr>
                  </a:glow>
                </a:effectLst>
                <a:latin typeface="Nunito Sans" pitchFamily="2" charset="0"/>
              </a:rPr>
              <a:t> </a:t>
            </a:r>
            <a:r>
              <a:rPr lang="en-US" sz="4000" dirty="0" err="1">
                <a:solidFill>
                  <a:srgbClr val="FF0000"/>
                </a:solidFill>
                <a:effectLst>
                  <a:glow rad="101600">
                    <a:srgbClr val="4BACC6">
                      <a:lumMod val="60000"/>
                      <a:lumOff val="40000"/>
                      <a:alpha val="35000"/>
                    </a:srgbClr>
                  </a:glow>
                </a:effectLst>
                <a:latin typeface="Nunito Sans" pitchFamily="2" charset="0"/>
              </a:rPr>
              <a:t>một</a:t>
            </a:r>
            <a:r>
              <a:rPr lang="en-US" sz="4000" dirty="0">
                <a:solidFill>
                  <a:srgbClr val="FF0000"/>
                </a:solidFill>
                <a:effectLst>
                  <a:glow rad="101600">
                    <a:srgbClr val="4BACC6">
                      <a:lumMod val="60000"/>
                      <a:lumOff val="40000"/>
                      <a:alpha val="35000"/>
                    </a:srgbClr>
                  </a:glow>
                </a:effectLst>
                <a:latin typeface="Nunito Sans" pitchFamily="2" charset="0"/>
              </a:rPr>
              <a:t> </a:t>
            </a:r>
            <a:r>
              <a:rPr lang="en-US" sz="4000" dirty="0" err="1">
                <a:solidFill>
                  <a:srgbClr val="FF0000"/>
                </a:solidFill>
                <a:effectLst>
                  <a:glow rad="101600">
                    <a:srgbClr val="4BACC6">
                      <a:lumMod val="60000"/>
                      <a:lumOff val="40000"/>
                      <a:alpha val="35000"/>
                    </a:srgbClr>
                  </a:glow>
                </a:effectLst>
                <a:latin typeface="Nunito Sans" pitchFamily="2" charset="0"/>
              </a:rPr>
              <a:t>trong</a:t>
            </a:r>
            <a:r>
              <a:rPr lang="en-US" sz="4000" dirty="0">
                <a:solidFill>
                  <a:srgbClr val="FF0000"/>
                </a:solidFill>
                <a:effectLst>
                  <a:glow rad="101600">
                    <a:srgbClr val="4BACC6">
                      <a:lumMod val="60000"/>
                      <a:lumOff val="40000"/>
                      <a:alpha val="35000"/>
                    </a:srgbClr>
                  </a:glow>
                </a:effectLst>
                <a:latin typeface="Nunito Sans" pitchFamily="2" charset="0"/>
              </a:rPr>
              <a:t> </a:t>
            </a:r>
            <a:r>
              <a:rPr lang="en-US" sz="4000" dirty="0" err="1">
                <a:solidFill>
                  <a:srgbClr val="FF0000"/>
                </a:solidFill>
                <a:effectLst>
                  <a:glow rad="101600">
                    <a:srgbClr val="4BACC6">
                      <a:lumMod val="60000"/>
                      <a:lumOff val="40000"/>
                      <a:alpha val="35000"/>
                    </a:srgbClr>
                  </a:glow>
                </a:effectLst>
                <a:latin typeface="Nunito Sans" pitchFamily="2" charset="0"/>
              </a:rPr>
              <a:t>các</a:t>
            </a:r>
            <a:r>
              <a:rPr lang="en-US" sz="4000" dirty="0">
                <a:solidFill>
                  <a:srgbClr val="FF0000"/>
                </a:solidFill>
                <a:effectLst>
                  <a:glow rad="101600">
                    <a:srgbClr val="4BACC6">
                      <a:lumMod val="60000"/>
                      <a:lumOff val="40000"/>
                      <a:alpha val="35000"/>
                    </a:srgbClr>
                  </a:glow>
                </a:effectLst>
                <a:latin typeface="Nunito Sans" pitchFamily="2" charset="0"/>
              </a:rPr>
              <a:t> </a:t>
            </a:r>
            <a:r>
              <a:rPr lang="en-US" sz="4000" dirty="0" err="1">
                <a:solidFill>
                  <a:srgbClr val="FF0000"/>
                </a:solidFill>
                <a:effectLst>
                  <a:glow rad="101600">
                    <a:srgbClr val="4BACC6">
                      <a:lumMod val="60000"/>
                      <a:lumOff val="40000"/>
                      <a:alpha val="35000"/>
                    </a:srgbClr>
                  </a:glow>
                </a:effectLst>
                <a:latin typeface="Nunito Sans" pitchFamily="2" charset="0"/>
              </a:rPr>
              <a:t>cảnh</a:t>
            </a:r>
            <a:r>
              <a:rPr lang="en-US" sz="4000" dirty="0">
                <a:solidFill>
                  <a:srgbClr val="FF0000"/>
                </a:solidFill>
                <a:effectLst>
                  <a:glow rad="101600">
                    <a:srgbClr val="4BACC6">
                      <a:lumMod val="60000"/>
                      <a:lumOff val="40000"/>
                      <a:alpha val="35000"/>
                    </a:srgbClr>
                  </a:glow>
                </a:effectLst>
                <a:latin typeface="Nunito Sans" pitchFamily="2" charset="0"/>
              </a:rPr>
              <a:t> </a:t>
            </a:r>
            <a:r>
              <a:rPr lang="en-US" sz="4000" dirty="0" err="1">
                <a:solidFill>
                  <a:srgbClr val="FF0000"/>
                </a:solidFill>
                <a:effectLst>
                  <a:glow rad="101600">
                    <a:srgbClr val="4BACC6">
                      <a:lumMod val="60000"/>
                      <a:lumOff val="40000"/>
                      <a:alpha val="35000"/>
                    </a:srgbClr>
                  </a:glow>
                </a:effectLst>
                <a:latin typeface="Nunito Sans" pitchFamily="2" charset="0"/>
              </a:rPr>
              <a:t>sau</a:t>
            </a:r>
            <a:r>
              <a:rPr lang="en-US" sz="4000" dirty="0">
                <a:solidFill>
                  <a:srgbClr val="FF0000"/>
                </a:solidFill>
                <a:effectLst>
                  <a:glow rad="101600">
                    <a:srgbClr val="4BACC6">
                      <a:lumMod val="60000"/>
                      <a:lumOff val="40000"/>
                      <a:alpha val="35000"/>
                    </a:srgbClr>
                  </a:glow>
                </a:effectLst>
                <a:latin typeface="Nunito Sans" pitchFamily="2" charset="0"/>
              </a:rPr>
              <a:t>:</a:t>
            </a:r>
          </a:p>
        </p:txBody>
      </p:sp>
      <p:sp>
        <p:nvSpPr>
          <p:cNvPr id="4" name="Text Box 5">
            <a:extLst>
              <a:ext uri="{FF2B5EF4-FFF2-40B4-BE49-F238E27FC236}">
                <a16:creationId xmlns:a16="http://schemas.microsoft.com/office/drawing/2014/main" id="{51F83B37-47B7-4EDF-8582-BFD77E1AC020}"/>
              </a:ext>
            </a:extLst>
          </p:cNvPr>
          <p:cNvSpPr txBox="1">
            <a:spLocks noChangeArrowheads="1"/>
          </p:cNvSpPr>
          <p:nvPr/>
        </p:nvSpPr>
        <p:spPr bwMode="auto">
          <a:xfrm>
            <a:off x="1533084" y="1752115"/>
            <a:ext cx="9446010" cy="7325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eaLnBrk="0" hangingPunct="0">
              <a:defRPr sz="1200">
                <a:solidFill>
                  <a:schemeClr val="tx1"/>
                </a:solidFill>
                <a:latin typeface="HP001 5H" pitchFamily="34" charset="0"/>
              </a:defRPr>
            </a:lvl1pPr>
            <a:lvl2pPr marL="742950" indent="-285750" eaLnBrk="0" hangingPunct="0">
              <a:defRPr sz="1200">
                <a:solidFill>
                  <a:schemeClr val="tx1"/>
                </a:solidFill>
                <a:latin typeface="HP001 5H" pitchFamily="34" charset="0"/>
              </a:defRPr>
            </a:lvl2pPr>
            <a:lvl3pPr marL="1143000" indent="-228600" eaLnBrk="0" hangingPunct="0">
              <a:defRPr sz="1200">
                <a:solidFill>
                  <a:schemeClr val="tx1"/>
                </a:solidFill>
                <a:latin typeface="HP001 5H" pitchFamily="34" charset="0"/>
              </a:defRPr>
            </a:lvl3pPr>
            <a:lvl4pPr marL="1600200" indent="-228600" eaLnBrk="0" hangingPunct="0">
              <a:defRPr sz="1200">
                <a:solidFill>
                  <a:schemeClr val="tx1"/>
                </a:solidFill>
                <a:latin typeface="HP001 5H" pitchFamily="34" charset="0"/>
              </a:defRPr>
            </a:lvl4pPr>
            <a:lvl5pPr marL="2057400" indent="-228600" eaLnBrk="0" hangingPunct="0">
              <a:defRPr sz="1200">
                <a:solidFill>
                  <a:schemeClr val="tx1"/>
                </a:solidFill>
                <a:latin typeface="HP001 5H" pitchFamily="34" charset="0"/>
              </a:defRPr>
            </a:lvl5pPr>
            <a:lvl6pPr marL="2514600" indent="-228600" eaLnBrk="0" fontAlgn="base" hangingPunct="0">
              <a:spcBef>
                <a:spcPct val="0"/>
              </a:spcBef>
              <a:spcAft>
                <a:spcPct val="0"/>
              </a:spcAft>
              <a:defRPr sz="1200">
                <a:solidFill>
                  <a:schemeClr val="tx1"/>
                </a:solidFill>
                <a:latin typeface="HP001 5H" pitchFamily="34" charset="0"/>
              </a:defRPr>
            </a:lvl6pPr>
            <a:lvl7pPr marL="2971800" indent="-228600" eaLnBrk="0" fontAlgn="base" hangingPunct="0">
              <a:spcBef>
                <a:spcPct val="0"/>
              </a:spcBef>
              <a:spcAft>
                <a:spcPct val="0"/>
              </a:spcAft>
              <a:defRPr sz="1200">
                <a:solidFill>
                  <a:schemeClr val="tx1"/>
                </a:solidFill>
                <a:latin typeface="HP001 5H" pitchFamily="34" charset="0"/>
              </a:defRPr>
            </a:lvl7pPr>
            <a:lvl8pPr marL="3429000" indent="-228600" eaLnBrk="0" fontAlgn="base" hangingPunct="0">
              <a:spcBef>
                <a:spcPct val="0"/>
              </a:spcBef>
              <a:spcAft>
                <a:spcPct val="0"/>
              </a:spcAft>
              <a:defRPr sz="1200">
                <a:solidFill>
                  <a:schemeClr val="tx1"/>
                </a:solidFill>
                <a:latin typeface="HP001 5H" pitchFamily="34" charset="0"/>
              </a:defRPr>
            </a:lvl8pPr>
            <a:lvl9pPr marL="3886200" indent="-228600" eaLnBrk="0" fontAlgn="base" hangingPunct="0">
              <a:spcBef>
                <a:spcPct val="0"/>
              </a:spcBef>
              <a:spcAft>
                <a:spcPct val="0"/>
              </a:spcAft>
              <a:defRPr sz="1200">
                <a:solidFill>
                  <a:schemeClr val="tx1"/>
                </a:solidFill>
                <a:latin typeface="HP001 5H" pitchFamily="34" charset="0"/>
              </a:defRPr>
            </a:lvl9pPr>
          </a:lstStyle>
          <a:p>
            <a:pPr marL="0" indent="0" algn="just" defTabSz="609630" eaLnBrk="1" hangingPunct="1">
              <a:lnSpc>
                <a:spcPct val="130000"/>
              </a:lnSpc>
            </a:pPr>
            <a:r>
              <a:rPr lang="en-US" altLang="en-US" sz="3200" dirty="0">
                <a:solidFill>
                  <a:prstClr val="black"/>
                </a:solidFill>
                <a:latin typeface="Calibri"/>
                <a:cs typeface="Times New Roman" panose="02020603050405020304" pitchFamily="18" charset="0"/>
              </a:rPr>
              <a:t>a) </a:t>
            </a:r>
            <a:r>
              <a:rPr lang="en-US" altLang="en-US" sz="3200" dirty="0" err="1">
                <a:solidFill>
                  <a:prstClr val="black"/>
                </a:solidFill>
                <a:latin typeface="Calibri"/>
                <a:cs typeface="Times New Roman" panose="02020603050405020304" pitchFamily="18" charset="0"/>
              </a:rPr>
              <a:t>Một</a:t>
            </a:r>
            <a:r>
              <a:rPr lang="en-US" altLang="en-US" sz="3200" dirty="0">
                <a:solidFill>
                  <a:prstClr val="black"/>
                </a:solidFill>
                <a:latin typeface="Calibri"/>
                <a:cs typeface="Times New Roman" panose="02020603050405020304" pitchFamily="18" charset="0"/>
              </a:rPr>
              <a:t> </a:t>
            </a:r>
            <a:r>
              <a:rPr lang="en-US" altLang="en-US" sz="3200" dirty="0" err="1">
                <a:solidFill>
                  <a:prstClr val="black"/>
                </a:solidFill>
                <a:latin typeface="Calibri"/>
                <a:cs typeface="Times New Roman" panose="02020603050405020304" pitchFamily="18" charset="0"/>
              </a:rPr>
              <a:t>ngày</a:t>
            </a:r>
            <a:r>
              <a:rPr lang="en-US" altLang="en-US" sz="3200" dirty="0">
                <a:solidFill>
                  <a:prstClr val="black"/>
                </a:solidFill>
                <a:latin typeface="Calibri"/>
                <a:cs typeface="Times New Roman" panose="02020603050405020304" pitchFamily="18" charset="0"/>
              </a:rPr>
              <a:t> </a:t>
            </a:r>
            <a:r>
              <a:rPr lang="en-US" altLang="en-US" sz="3200" dirty="0" err="1">
                <a:solidFill>
                  <a:prstClr val="black"/>
                </a:solidFill>
                <a:latin typeface="Calibri"/>
                <a:cs typeface="Times New Roman" panose="02020603050405020304" pitchFamily="18" charset="0"/>
              </a:rPr>
              <a:t>mới</a:t>
            </a:r>
            <a:r>
              <a:rPr lang="en-US" altLang="en-US" sz="3200" dirty="0">
                <a:solidFill>
                  <a:prstClr val="black"/>
                </a:solidFill>
                <a:latin typeface="Calibri"/>
                <a:cs typeface="Times New Roman" panose="02020603050405020304" pitchFamily="18" charset="0"/>
              </a:rPr>
              <a:t> </a:t>
            </a:r>
            <a:r>
              <a:rPr lang="en-US" altLang="en-US" sz="3200" dirty="0" err="1">
                <a:solidFill>
                  <a:prstClr val="black"/>
                </a:solidFill>
                <a:latin typeface="Calibri"/>
                <a:cs typeface="Times New Roman" panose="02020603050405020304" pitchFamily="18" charset="0"/>
              </a:rPr>
              <a:t>bắt</a:t>
            </a:r>
            <a:r>
              <a:rPr lang="en-US" altLang="en-US" sz="3200" dirty="0">
                <a:solidFill>
                  <a:prstClr val="black"/>
                </a:solidFill>
                <a:latin typeface="Calibri"/>
                <a:cs typeface="Times New Roman" panose="02020603050405020304" pitchFamily="18" charset="0"/>
              </a:rPr>
              <a:t> </a:t>
            </a:r>
            <a:r>
              <a:rPr lang="en-US" altLang="en-US" sz="3200" dirty="0" err="1">
                <a:solidFill>
                  <a:prstClr val="black"/>
                </a:solidFill>
                <a:latin typeface="Calibri"/>
                <a:cs typeface="Times New Roman" panose="02020603050405020304" pitchFamily="18" charset="0"/>
              </a:rPr>
              <a:t>đầu</a:t>
            </a:r>
            <a:r>
              <a:rPr lang="en-US" altLang="en-US" sz="3200" dirty="0">
                <a:solidFill>
                  <a:prstClr val="black"/>
                </a:solidFill>
                <a:latin typeface="Calibri"/>
                <a:cs typeface="Times New Roman" panose="02020603050405020304" pitchFamily="18" charset="0"/>
              </a:rPr>
              <a:t> ở </a:t>
            </a:r>
            <a:r>
              <a:rPr lang="en-US" altLang="en-US" sz="3200" dirty="0" err="1">
                <a:solidFill>
                  <a:prstClr val="black"/>
                </a:solidFill>
                <a:latin typeface="Calibri"/>
                <a:cs typeface="Times New Roman" panose="02020603050405020304" pitchFamily="18" charset="0"/>
              </a:rPr>
              <a:t>quê</a:t>
            </a:r>
            <a:r>
              <a:rPr lang="en-US" altLang="en-US" sz="3200" dirty="0">
                <a:solidFill>
                  <a:prstClr val="black"/>
                </a:solidFill>
                <a:latin typeface="Calibri"/>
                <a:cs typeface="Times New Roman" panose="02020603050405020304" pitchFamily="18" charset="0"/>
              </a:rPr>
              <a:t> </a:t>
            </a:r>
            <a:r>
              <a:rPr lang="en-US" altLang="en-US" sz="3200" dirty="0" err="1">
                <a:solidFill>
                  <a:prstClr val="black"/>
                </a:solidFill>
                <a:latin typeface="Calibri"/>
                <a:cs typeface="Times New Roman" panose="02020603050405020304" pitchFamily="18" charset="0"/>
              </a:rPr>
              <a:t>em</a:t>
            </a:r>
            <a:r>
              <a:rPr lang="en-US" altLang="en-US" sz="3200" dirty="0">
                <a:solidFill>
                  <a:prstClr val="black"/>
                </a:solidFill>
                <a:latin typeface="Calibri"/>
                <a:cs typeface="Times New Roman" panose="02020603050405020304" pitchFamily="18" charset="0"/>
              </a:rPr>
              <a:t>.</a:t>
            </a:r>
          </a:p>
        </p:txBody>
      </p:sp>
      <p:pic>
        <p:nvPicPr>
          <p:cNvPr id="5" name="图片 16">
            <a:extLst>
              <a:ext uri="{FF2B5EF4-FFF2-40B4-BE49-F238E27FC236}">
                <a16:creationId xmlns:a16="http://schemas.microsoft.com/office/drawing/2014/main" id="{57E52108-CBFF-4006-B727-3F249686FFE6}"/>
              </a:ext>
            </a:extLst>
          </p:cNvPr>
          <p:cNvPicPr>
            <a:picLocks noChangeAspect="1"/>
          </p:cNvPicPr>
          <p:nvPr/>
        </p:nvPicPr>
        <p:blipFill rotWithShape="1">
          <a:blip r:embed="rId2" cstate="screen">
            <a:clrChange>
              <a:clrFrom>
                <a:srgbClr val="EFEDE0"/>
              </a:clrFrom>
              <a:clrTo>
                <a:srgbClr val="EFEDE0">
                  <a:alpha val="0"/>
                </a:srgbClr>
              </a:clrTo>
            </a:clrChange>
            <a:extLst>
              <a:ext uri="{28A0092B-C50C-407E-A947-70E740481C1C}">
                <a14:useLocalDpi xmlns:a14="http://schemas.microsoft.com/office/drawing/2010/main"/>
              </a:ext>
            </a:extLst>
          </a:blip>
          <a:srcRect/>
          <a:stretch/>
        </p:blipFill>
        <p:spPr>
          <a:xfrm>
            <a:off x="526152" y="1705306"/>
            <a:ext cx="1122891" cy="923929"/>
          </a:xfrm>
          <a:prstGeom prst="rect">
            <a:avLst/>
          </a:prstGeom>
        </p:spPr>
      </p:pic>
      <p:pic>
        <p:nvPicPr>
          <p:cNvPr id="6" name="图片 16">
            <a:extLst>
              <a:ext uri="{FF2B5EF4-FFF2-40B4-BE49-F238E27FC236}">
                <a16:creationId xmlns:a16="http://schemas.microsoft.com/office/drawing/2014/main" id="{3C3EAD3B-98B2-4B1B-BC39-DC9EC92ACEB1}"/>
              </a:ext>
            </a:extLst>
          </p:cNvPr>
          <p:cNvPicPr>
            <a:picLocks noChangeAspect="1"/>
          </p:cNvPicPr>
          <p:nvPr/>
        </p:nvPicPr>
        <p:blipFill rotWithShape="1">
          <a:blip r:embed="rId2" cstate="screen">
            <a:clrChange>
              <a:clrFrom>
                <a:srgbClr val="EFEDE0"/>
              </a:clrFrom>
              <a:clrTo>
                <a:srgbClr val="EFEDE0">
                  <a:alpha val="0"/>
                </a:srgbClr>
              </a:clrTo>
            </a:clrChange>
            <a:extLst>
              <a:ext uri="{28A0092B-C50C-407E-A947-70E740481C1C}">
                <a14:useLocalDpi xmlns:a14="http://schemas.microsoft.com/office/drawing/2010/main"/>
              </a:ext>
            </a:extLst>
          </a:blip>
          <a:srcRect/>
          <a:stretch/>
        </p:blipFill>
        <p:spPr>
          <a:xfrm>
            <a:off x="526152" y="2752706"/>
            <a:ext cx="1122891" cy="923929"/>
          </a:xfrm>
          <a:prstGeom prst="rect">
            <a:avLst/>
          </a:prstGeom>
        </p:spPr>
      </p:pic>
      <p:pic>
        <p:nvPicPr>
          <p:cNvPr id="7" name="图片 16">
            <a:extLst>
              <a:ext uri="{FF2B5EF4-FFF2-40B4-BE49-F238E27FC236}">
                <a16:creationId xmlns:a16="http://schemas.microsoft.com/office/drawing/2014/main" id="{222A1D1E-B1FF-43EC-82D6-BB2E549202F8}"/>
              </a:ext>
            </a:extLst>
          </p:cNvPr>
          <p:cNvPicPr>
            <a:picLocks noChangeAspect="1"/>
          </p:cNvPicPr>
          <p:nvPr/>
        </p:nvPicPr>
        <p:blipFill rotWithShape="1">
          <a:blip r:embed="rId2" cstate="screen">
            <a:clrChange>
              <a:clrFrom>
                <a:srgbClr val="EFEDE0"/>
              </a:clrFrom>
              <a:clrTo>
                <a:srgbClr val="EFEDE0">
                  <a:alpha val="0"/>
                </a:srgbClr>
              </a:clrTo>
            </a:clrChange>
            <a:extLst>
              <a:ext uri="{28A0092B-C50C-407E-A947-70E740481C1C}">
                <a14:useLocalDpi xmlns:a14="http://schemas.microsoft.com/office/drawing/2010/main"/>
              </a:ext>
            </a:extLst>
          </a:blip>
          <a:srcRect/>
          <a:stretch/>
        </p:blipFill>
        <p:spPr>
          <a:xfrm>
            <a:off x="571253" y="3799680"/>
            <a:ext cx="1122891" cy="923929"/>
          </a:xfrm>
          <a:prstGeom prst="rect">
            <a:avLst/>
          </a:prstGeom>
        </p:spPr>
      </p:pic>
      <p:pic>
        <p:nvPicPr>
          <p:cNvPr id="8" name="图片 16">
            <a:extLst>
              <a:ext uri="{FF2B5EF4-FFF2-40B4-BE49-F238E27FC236}">
                <a16:creationId xmlns:a16="http://schemas.microsoft.com/office/drawing/2014/main" id="{72C40748-F430-4E94-98EE-25A7A7F94701}"/>
              </a:ext>
            </a:extLst>
          </p:cNvPr>
          <p:cNvPicPr>
            <a:picLocks noChangeAspect="1"/>
          </p:cNvPicPr>
          <p:nvPr/>
        </p:nvPicPr>
        <p:blipFill rotWithShape="1">
          <a:blip r:embed="rId2" cstate="screen">
            <a:clrChange>
              <a:clrFrom>
                <a:srgbClr val="EFEDE0"/>
              </a:clrFrom>
              <a:clrTo>
                <a:srgbClr val="EFEDE0">
                  <a:alpha val="0"/>
                </a:srgbClr>
              </a:clrTo>
            </a:clrChange>
            <a:extLst>
              <a:ext uri="{28A0092B-C50C-407E-A947-70E740481C1C}">
                <a14:useLocalDpi xmlns:a14="http://schemas.microsoft.com/office/drawing/2010/main"/>
              </a:ext>
            </a:extLst>
          </a:blip>
          <a:srcRect/>
          <a:stretch/>
        </p:blipFill>
        <p:spPr>
          <a:xfrm>
            <a:off x="572856" y="4841421"/>
            <a:ext cx="1122891" cy="923929"/>
          </a:xfrm>
          <a:prstGeom prst="rect">
            <a:avLst/>
          </a:prstGeom>
        </p:spPr>
      </p:pic>
      <p:sp>
        <p:nvSpPr>
          <p:cNvPr id="9" name="Text Box 5">
            <a:extLst>
              <a:ext uri="{FF2B5EF4-FFF2-40B4-BE49-F238E27FC236}">
                <a16:creationId xmlns:a16="http://schemas.microsoft.com/office/drawing/2014/main" id="{0E20FD48-51F1-41AB-892A-0A2E57106CE7}"/>
              </a:ext>
            </a:extLst>
          </p:cNvPr>
          <p:cNvSpPr txBox="1">
            <a:spLocks noChangeArrowheads="1"/>
          </p:cNvSpPr>
          <p:nvPr/>
        </p:nvSpPr>
        <p:spPr bwMode="auto">
          <a:xfrm>
            <a:off x="1504868" y="3859691"/>
            <a:ext cx="9446010" cy="680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eaLnBrk="0" hangingPunct="0">
              <a:defRPr sz="1200">
                <a:solidFill>
                  <a:schemeClr val="tx1"/>
                </a:solidFill>
                <a:latin typeface="HP001 5H" pitchFamily="34" charset="0"/>
              </a:defRPr>
            </a:lvl1pPr>
            <a:lvl2pPr marL="742950" indent="-285750" eaLnBrk="0" hangingPunct="0">
              <a:defRPr sz="1200">
                <a:solidFill>
                  <a:schemeClr val="tx1"/>
                </a:solidFill>
                <a:latin typeface="HP001 5H" pitchFamily="34" charset="0"/>
              </a:defRPr>
            </a:lvl2pPr>
            <a:lvl3pPr marL="1143000" indent="-228600" eaLnBrk="0" hangingPunct="0">
              <a:defRPr sz="1200">
                <a:solidFill>
                  <a:schemeClr val="tx1"/>
                </a:solidFill>
                <a:latin typeface="HP001 5H" pitchFamily="34" charset="0"/>
              </a:defRPr>
            </a:lvl3pPr>
            <a:lvl4pPr marL="1600200" indent="-228600" eaLnBrk="0" hangingPunct="0">
              <a:defRPr sz="1200">
                <a:solidFill>
                  <a:schemeClr val="tx1"/>
                </a:solidFill>
                <a:latin typeface="HP001 5H" pitchFamily="34" charset="0"/>
              </a:defRPr>
            </a:lvl4pPr>
            <a:lvl5pPr marL="2057400" indent="-228600" eaLnBrk="0" hangingPunct="0">
              <a:defRPr sz="1200">
                <a:solidFill>
                  <a:schemeClr val="tx1"/>
                </a:solidFill>
                <a:latin typeface="HP001 5H" pitchFamily="34" charset="0"/>
              </a:defRPr>
            </a:lvl5pPr>
            <a:lvl6pPr marL="2514600" indent="-228600" eaLnBrk="0" fontAlgn="base" hangingPunct="0">
              <a:spcBef>
                <a:spcPct val="0"/>
              </a:spcBef>
              <a:spcAft>
                <a:spcPct val="0"/>
              </a:spcAft>
              <a:defRPr sz="1200">
                <a:solidFill>
                  <a:schemeClr val="tx1"/>
                </a:solidFill>
                <a:latin typeface="HP001 5H" pitchFamily="34" charset="0"/>
              </a:defRPr>
            </a:lvl6pPr>
            <a:lvl7pPr marL="2971800" indent="-228600" eaLnBrk="0" fontAlgn="base" hangingPunct="0">
              <a:spcBef>
                <a:spcPct val="0"/>
              </a:spcBef>
              <a:spcAft>
                <a:spcPct val="0"/>
              </a:spcAft>
              <a:defRPr sz="1200">
                <a:solidFill>
                  <a:schemeClr val="tx1"/>
                </a:solidFill>
                <a:latin typeface="HP001 5H" pitchFamily="34" charset="0"/>
              </a:defRPr>
            </a:lvl7pPr>
            <a:lvl8pPr marL="3429000" indent="-228600" eaLnBrk="0" fontAlgn="base" hangingPunct="0">
              <a:spcBef>
                <a:spcPct val="0"/>
              </a:spcBef>
              <a:spcAft>
                <a:spcPct val="0"/>
              </a:spcAft>
              <a:defRPr sz="1200">
                <a:solidFill>
                  <a:schemeClr val="tx1"/>
                </a:solidFill>
                <a:latin typeface="HP001 5H" pitchFamily="34" charset="0"/>
              </a:defRPr>
            </a:lvl8pPr>
            <a:lvl9pPr marL="3886200" indent="-228600" eaLnBrk="0" fontAlgn="base" hangingPunct="0">
              <a:spcBef>
                <a:spcPct val="0"/>
              </a:spcBef>
              <a:spcAft>
                <a:spcPct val="0"/>
              </a:spcAft>
              <a:defRPr sz="1200">
                <a:solidFill>
                  <a:schemeClr val="tx1"/>
                </a:solidFill>
                <a:latin typeface="HP001 5H" pitchFamily="34" charset="0"/>
              </a:defRPr>
            </a:lvl9pPr>
          </a:lstStyle>
          <a:p>
            <a:pPr marL="0" indent="0" algn="just" defTabSz="609630" eaLnBrk="1" hangingPunct="1">
              <a:lnSpc>
                <a:spcPct val="130000"/>
              </a:lnSpc>
            </a:pPr>
            <a:r>
              <a:rPr lang="vi-VN" altLang="en-US" sz="3200" dirty="0">
                <a:solidFill>
                  <a:prstClr val="black"/>
                </a:solidFill>
                <a:latin typeface="Calibri"/>
                <a:cs typeface="Times New Roman" panose="02020603050405020304" pitchFamily="18" charset="0"/>
              </a:rPr>
              <a:t>c) Trường em trước buổi học.</a:t>
            </a:r>
            <a:endParaRPr lang="en-US" altLang="en-US" sz="3200" dirty="0">
              <a:solidFill>
                <a:prstClr val="black"/>
              </a:solidFill>
              <a:latin typeface="Calibri"/>
              <a:cs typeface="Times New Roman" panose="02020603050405020304" pitchFamily="18" charset="0"/>
            </a:endParaRPr>
          </a:p>
        </p:txBody>
      </p:sp>
      <p:sp>
        <p:nvSpPr>
          <p:cNvPr id="10" name="Text Box 5">
            <a:extLst>
              <a:ext uri="{FF2B5EF4-FFF2-40B4-BE49-F238E27FC236}">
                <a16:creationId xmlns:a16="http://schemas.microsoft.com/office/drawing/2014/main" id="{D733F372-9C30-42EA-A91E-59CA06D6820B}"/>
              </a:ext>
            </a:extLst>
          </p:cNvPr>
          <p:cNvSpPr txBox="1">
            <a:spLocks noChangeArrowheads="1"/>
          </p:cNvSpPr>
          <p:nvPr/>
        </p:nvSpPr>
        <p:spPr bwMode="auto">
          <a:xfrm>
            <a:off x="1504868" y="4946584"/>
            <a:ext cx="9446010" cy="680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eaLnBrk="0" hangingPunct="0">
              <a:defRPr sz="1200">
                <a:solidFill>
                  <a:schemeClr val="tx1"/>
                </a:solidFill>
                <a:latin typeface="HP001 5H" pitchFamily="34" charset="0"/>
              </a:defRPr>
            </a:lvl1pPr>
            <a:lvl2pPr marL="742950" indent="-285750" eaLnBrk="0" hangingPunct="0">
              <a:defRPr sz="1200">
                <a:solidFill>
                  <a:schemeClr val="tx1"/>
                </a:solidFill>
                <a:latin typeface="HP001 5H" pitchFamily="34" charset="0"/>
              </a:defRPr>
            </a:lvl2pPr>
            <a:lvl3pPr marL="1143000" indent="-228600" eaLnBrk="0" hangingPunct="0">
              <a:defRPr sz="1200">
                <a:solidFill>
                  <a:schemeClr val="tx1"/>
                </a:solidFill>
                <a:latin typeface="HP001 5H" pitchFamily="34" charset="0"/>
              </a:defRPr>
            </a:lvl3pPr>
            <a:lvl4pPr marL="1600200" indent="-228600" eaLnBrk="0" hangingPunct="0">
              <a:defRPr sz="1200">
                <a:solidFill>
                  <a:schemeClr val="tx1"/>
                </a:solidFill>
                <a:latin typeface="HP001 5H" pitchFamily="34" charset="0"/>
              </a:defRPr>
            </a:lvl4pPr>
            <a:lvl5pPr marL="2057400" indent="-228600" eaLnBrk="0" hangingPunct="0">
              <a:defRPr sz="1200">
                <a:solidFill>
                  <a:schemeClr val="tx1"/>
                </a:solidFill>
                <a:latin typeface="HP001 5H" pitchFamily="34" charset="0"/>
              </a:defRPr>
            </a:lvl5pPr>
            <a:lvl6pPr marL="2514600" indent="-228600" eaLnBrk="0" fontAlgn="base" hangingPunct="0">
              <a:spcBef>
                <a:spcPct val="0"/>
              </a:spcBef>
              <a:spcAft>
                <a:spcPct val="0"/>
              </a:spcAft>
              <a:defRPr sz="1200">
                <a:solidFill>
                  <a:schemeClr val="tx1"/>
                </a:solidFill>
                <a:latin typeface="HP001 5H" pitchFamily="34" charset="0"/>
              </a:defRPr>
            </a:lvl6pPr>
            <a:lvl7pPr marL="2971800" indent="-228600" eaLnBrk="0" fontAlgn="base" hangingPunct="0">
              <a:spcBef>
                <a:spcPct val="0"/>
              </a:spcBef>
              <a:spcAft>
                <a:spcPct val="0"/>
              </a:spcAft>
              <a:defRPr sz="1200">
                <a:solidFill>
                  <a:schemeClr val="tx1"/>
                </a:solidFill>
                <a:latin typeface="HP001 5H" pitchFamily="34" charset="0"/>
              </a:defRPr>
            </a:lvl7pPr>
            <a:lvl8pPr marL="3429000" indent="-228600" eaLnBrk="0" fontAlgn="base" hangingPunct="0">
              <a:spcBef>
                <a:spcPct val="0"/>
              </a:spcBef>
              <a:spcAft>
                <a:spcPct val="0"/>
              </a:spcAft>
              <a:defRPr sz="1200">
                <a:solidFill>
                  <a:schemeClr val="tx1"/>
                </a:solidFill>
                <a:latin typeface="HP001 5H" pitchFamily="34" charset="0"/>
              </a:defRPr>
            </a:lvl8pPr>
            <a:lvl9pPr marL="3886200" indent="-228600" eaLnBrk="0" fontAlgn="base" hangingPunct="0">
              <a:spcBef>
                <a:spcPct val="0"/>
              </a:spcBef>
              <a:spcAft>
                <a:spcPct val="0"/>
              </a:spcAft>
              <a:defRPr sz="1200">
                <a:solidFill>
                  <a:schemeClr val="tx1"/>
                </a:solidFill>
                <a:latin typeface="HP001 5H" pitchFamily="34" charset="0"/>
              </a:defRPr>
            </a:lvl9pPr>
          </a:lstStyle>
          <a:p>
            <a:pPr marL="0" indent="0" algn="just" defTabSz="609630" eaLnBrk="1" hangingPunct="1">
              <a:lnSpc>
                <a:spcPct val="130000"/>
              </a:lnSpc>
            </a:pPr>
            <a:r>
              <a:rPr lang="vi-VN" altLang="en-US" sz="3200" dirty="0">
                <a:solidFill>
                  <a:prstClr val="black"/>
                </a:solidFill>
                <a:latin typeface="Calibri"/>
                <a:cs typeface="Times New Roman" panose="02020603050405020304" pitchFamily="18" charset="0"/>
              </a:rPr>
              <a:t>d) Một khu vui chơi, giải trí mà em thích.</a:t>
            </a:r>
            <a:endParaRPr lang="en-US" altLang="en-US" sz="3200" dirty="0">
              <a:solidFill>
                <a:prstClr val="black"/>
              </a:solidFill>
              <a:latin typeface="Calibri"/>
              <a:cs typeface="Times New Roman" panose="02020603050405020304" pitchFamily="18" charset="0"/>
            </a:endParaRPr>
          </a:p>
        </p:txBody>
      </p:sp>
      <p:sp>
        <p:nvSpPr>
          <p:cNvPr id="11" name="Text Box 5">
            <a:extLst>
              <a:ext uri="{FF2B5EF4-FFF2-40B4-BE49-F238E27FC236}">
                <a16:creationId xmlns:a16="http://schemas.microsoft.com/office/drawing/2014/main" id="{6CAF0078-297B-4730-8784-E5B15EA0C6D1}"/>
              </a:ext>
            </a:extLst>
          </p:cNvPr>
          <p:cNvSpPr txBox="1">
            <a:spLocks noChangeArrowheads="1"/>
          </p:cNvSpPr>
          <p:nvPr/>
        </p:nvSpPr>
        <p:spPr bwMode="auto">
          <a:xfrm>
            <a:off x="1507638" y="2802545"/>
            <a:ext cx="9446010" cy="680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eaLnBrk="0" hangingPunct="0">
              <a:defRPr sz="1200">
                <a:solidFill>
                  <a:schemeClr val="tx1"/>
                </a:solidFill>
                <a:latin typeface="HP001 5H" pitchFamily="34" charset="0"/>
              </a:defRPr>
            </a:lvl1pPr>
            <a:lvl2pPr marL="742950" indent="-285750" eaLnBrk="0" hangingPunct="0">
              <a:defRPr sz="1200">
                <a:solidFill>
                  <a:schemeClr val="tx1"/>
                </a:solidFill>
                <a:latin typeface="HP001 5H" pitchFamily="34" charset="0"/>
              </a:defRPr>
            </a:lvl2pPr>
            <a:lvl3pPr marL="1143000" indent="-228600" eaLnBrk="0" hangingPunct="0">
              <a:defRPr sz="1200">
                <a:solidFill>
                  <a:schemeClr val="tx1"/>
                </a:solidFill>
                <a:latin typeface="HP001 5H" pitchFamily="34" charset="0"/>
              </a:defRPr>
            </a:lvl3pPr>
            <a:lvl4pPr marL="1600200" indent="-228600" eaLnBrk="0" hangingPunct="0">
              <a:defRPr sz="1200">
                <a:solidFill>
                  <a:schemeClr val="tx1"/>
                </a:solidFill>
                <a:latin typeface="HP001 5H" pitchFamily="34" charset="0"/>
              </a:defRPr>
            </a:lvl4pPr>
            <a:lvl5pPr marL="2057400" indent="-228600" eaLnBrk="0" hangingPunct="0">
              <a:defRPr sz="1200">
                <a:solidFill>
                  <a:schemeClr val="tx1"/>
                </a:solidFill>
                <a:latin typeface="HP001 5H" pitchFamily="34" charset="0"/>
              </a:defRPr>
            </a:lvl5pPr>
            <a:lvl6pPr marL="2514600" indent="-228600" eaLnBrk="0" fontAlgn="base" hangingPunct="0">
              <a:spcBef>
                <a:spcPct val="0"/>
              </a:spcBef>
              <a:spcAft>
                <a:spcPct val="0"/>
              </a:spcAft>
              <a:defRPr sz="1200">
                <a:solidFill>
                  <a:schemeClr val="tx1"/>
                </a:solidFill>
                <a:latin typeface="HP001 5H" pitchFamily="34" charset="0"/>
              </a:defRPr>
            </a:lvl6pPr>
            <a:lvl7pPr marL="2971800" indent="-228600" eaLnBrk="0" fontAlgn="base" hangingPunct="0">
              <a:spcBef>
                <a:spcPct val="0"/>
              </a:spcBef>
              <a:spcAft>
                <a:spcPct val="0"/>
              </a:spcAft>
              <a:defRPr sz="1200">
                <a:solidFill>
                  <a:schemeClr val="tx1"/>
                </a:solidFill>
                <a:latin typeface="HP001 5H" pitchFamily="34" charset="0"/>
              </a:defRPr>
            </a:lvl7pPr>
            <a:lvl8pPr marL="3429000" indent="-228600" eaLnBrk="0" fontAlgn="base" hangingPunct="0">
              <a:spcBef>
                <a:spcPct val="0"/>
              </a:spcBef>
              <a:spcAft>
                <a:spcPct val="0"/>
              </a:spcAft>
              <a:defRPr sz="1200">
                <a:solidFill>
                  <a:schemeClr val="tx1"/>
                </a:solidFill>
                <a:latin typeface="HP001 5H" pitchFamily="34" charset="0"/>
              </a:defRPr>
            </a:lvl8pPr>
            <a:lvl9pPr marL="3886200" indent="-228600" eaLnBrk="0" fontAlgn="base" hangingPunct="0">
              <a:spcBef>
                <a:spcPct val="0"/>
              </a:spcBef>
              <a:spcAft>
                <a:spcPct val="0"/>
              </a:spcAft>
              <a:defRPr sz="1200">
                <a:solidFill>
                  <a:schemeClr val="tx1"/>
                </a:solidFill>
                <a:latin typeface="HP001 5H" pitchFamily="34" charset="0"/>
              </a:defRPr>
            </a:lvl9pPr>
          </a:lstStyle>
          <a:p>
            <a:pPr marL="0" indent="0" algn="just" defTabSz="609630" eaLnBrk="1" hangingPunct="1">
              <a:lnSpc>
                <a:spcPct val="130000"/>
              </a:lnSpc>
            </a:pPr>
            <a:r>
              <a:rPr lang="en-US" altLang="en-US" sz="3200" dirty="0">
                <a:solidFill>
                  <a:prstClr val="black"/>
                </a:solidFill>
                <a:latin typeface="Calibri"/>
                <a:cs typeface="Times New Roman" panose="02020603050405020304" pitchFamily="18" charset="0"/>
              </a:rPr>
              <a:t>b) </a:t>
            </a:r>
            <a:r>
              <a:rPr lang="en-US" altLang="en-US" sz="3200" dirty="0" err="1">
                <a:solidFill>
                  <a:prstClr val="black"/>
                </a:solidFill>
                <a:latin typeface="Calibri"/>
                <a:cs typeface="Times New Roman" panose="02020603050405020304" pitchFamily="18" charset="0"/>
              </a:rPr>
              <a:t>Một</a:t>
            </a:r>
            <a:r>
              <a:rPr lang="en-US" altLang="en-US" sz="3200" dirty="0">
                <a:solidFill>
                  <a:prstClr val="black"/>
                </a:solidFill>
                <a:latin typeface="Calibri"/>
                <a:cs typeface="Times New Roman" panose="02020603050405020304" pitchFamily="18" charset="0"/>
              </a:rPr>
              <a:t> </a:t>
            </a:r>
            <a:r>
              <a:rPr lang="en-US" altLang="en-US" sz="3200" dirty="0" err="1">
                <a:solidFill>
                  <a:prstClr val="black"/>
                </a:solidFill>
                <a:latin typeface="Calibri"/>
                <a:cs typeface="Times New Roman" panose="02020603050405020304" pitchFamily="18" charset="0"/>
              </a:rPr>
              <a:t>đêm</a:t>
            </a:r>
            <a:r>
              <a:rPr lang="en-US" altLang="en-US" sz="3200" dirty="0">
                <a:solidFill>
                  <a:prstClr val="black"/>
                </a:solidFill>
                <a:latin typeface="Calibri"/>
                <a:cs typeface="Times New Roman" panose="02020603050405020304" pitchFamily="18" charset="0"/>
              </a:rPr>
              <a:t> </a:t>
            </a:r>
            <a:r>
              <a:rPr lang="en-US" altLang="en-US" sz="3200" dirty="0" err="1">
                <a:solidFill>
                  <a:prstClr val="black"/>
                </a:solidFill>
                <a:latin typeface="Calibri"/>
                <a:cs typeface="Times New Roman" panose="02020603050405020304" pitchFamily="18" charset="0"/>
              </a:rPr>
              <a:t>trăng</a:t>
            </a:r>
            <a:r>
              <a:rPr lang="en-US" altLang="en-US" sz="3200" dirty="0">
                <a:solidFill>
                  <a:prstClr val="black"/>
                </a:solidFill>
                <a:latin typeface="Calibri"/>
                <a:cs typeface="Times New Roman" panose="02020603050405020304" pitchFamily="18" charset="0"/>
              </a:rPr>
              <a:t> </a:t>
            </a:r>
            <a:r>
              <a:rPr lang="en-US" altLang="en-US" sz="3200" dirty="0" err="1">
                <a:solidFill>
                  <a:prstClr val="black"/>
                </a:solidFill>
                <a:latin typeface="Calibri"/>
                <a:cs typeface="Times New Roman" panose="02020603050405020304" pitchFamily="18" charset="0"/>
              </a:rPr>
              <a:t>đẹp</a:t>
            </a:r>
            <a:r>
              <a:rPr lang="en-US" altLang="en-US" sz="3200" dirty="0">
                <a:solidFill>
                  <a:prstClr val="black"/>
                </a:solidFill>
                <a:latin typeface="Calibri"/>
                <a:cs typeface="Times New Roman" panose="02020603050405020304" pitchFamily="18" charset="0"/>
              </a:rPr>
              <a:t>.</a:t>
            </a:r>
          </a:p>
        </p:txBody>
      </p:sp>
      <p:grpSp>
        <p:nvGrpSpPr>
          <p:cNvPr id="13" name="Group 12">
            <a:extLst>
              <a:ext uri="{FF2B5EF4-FFF2-40B4-BE49-F238E27FC236}">
                <a16:creationId xmlns:a16="http://schemas.microsoft.com/office/drawing/2014/main" id="{17E56DAF-9CC1-4B14-A3CD-91EADAF8E155}"/>
              </a:ext>
            </a:extLst>
          </p:cNvPr>
          <p:cNvGrpSpPr/>
          <p:nvPr/>
        </p:nvGrpSpPr>
        <p:grpSpPr>
          <a:xfrm>
            <a:off x="-343680" y="5211582"/>
            <a:ext cx="12535679" cy="1792817"/>
            <a:chOff x="-343680" y="5211582"/>
            <a:chExt cx="12535679" cy="1792817"/>
          </a:xfrm>
        </p:grpSpPr>
        <p:pic>
          <p:nvPicPr>
            <p:cNvPr id="14" name="图片 31">
              <a:extLst>
                <a:ext uri="{FF2B5EF4-FFF2-40B4-BE49-F238E27FC236}">
                  <a16:creationId xmlns:a16="http://schemas.microsoft.com/office/drawing/2014/main" id="{22306CFB-F87E-4751-A00D-5D13782B04F9}"/>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43680" y="5211582"/>
              <a:ext cx="8878079" cy="1792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图片 31">
              <a:extLst>
                <a:ext uri="{FF2B5EF4-FFF2-40B4-BE49-F238E27FC236}">
                  <a16:creationId xmlns:a16="http://schemas.microsoft.com/office/drawing/2014/main" id="{B0E7D266-FACA-4132-834E-BBBA72869390}"/>
                </a:ext>
              </a:extLst>
            </p:cNvPr>
            <p:cNvPicPr>
              <a:picLocks noChangeAspect="1" noChangeArrowheads="1"/>
            </p:cNvPicPr>
            <p:nvPr/>
          </p:nvPicPr>
          <p:blipFill rotWithShape="1">
            <a:blip r:embed="rId3">
              <a:extLst>
                <a:ext uri="{28A0092B-C50C-407E-A947-70E740481C1C}">
                  <a14:useLocalDpi xmlns:a14="http://schemas.microsoft.com/office/drawing/2010/main"/>
                </a:ext>
              </a:extLst>
            </a:blip>
            <a:srcRect r="49123"/>
            <a:stretch/>
          </p:blipFill>
          <p:spPr bwMode="auto">
            <a:xfrm>
              <a:off x="7772399" y="5211582"/>
              <a:ext cx="4419600" cy="1792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9" name="Group 18"/>
          <p:cNvGrpSpPr/>
          <p:nvPr/>
        </p:nvGrpSpPr>
        <p:grpSpPr>
          <a:xfrm>
            <a:off x="7602763" y="1403733"/>
            <a:ext cx="3823841" cy="3968301"/>
            <a:chOff x="7548921" y="2208821"/>
            <a:chExt cx="3823841" cy="3191454"/>
          </a:xfrm>
        </p:grpSpPr>
        <p:sp>
          <p:nvSpPr>
            <p:cNvPr id="16" name="Rectangle: Rounded Corners 18">
              <a:extLst>
                <a:ext uri="{FF2B5EF4-FFF2-40B4-BE49-F238E27FC236}">
                  <a16:creationId xmlns:a16="http://schemas.microsoft.com/office/drawing/2014/main" id="{D994E51B-45A3-4C8A-B0A3-F37E5DCB50A1}"/>
                </a:ext>
              </a:extLst>
            </p:cNvPr>
            <p:cNvSpPr/>
            <p:nvPr/>
          </p:nvSpPr>
          <p:spPr>
            <a:xfrm>
              <a:off x="7548921" y="2737476"/>
              <a:ext cx="3814273" cy="2270353"/>
            </a:xfrm>
            <a:prstGeom prst="roundRect">
              <a:avLst>
                <a:gd name="adj" fmla="val 10270"/>
              </a:avLst>
            </a:prstGeom>
            <a:solidFill>
              <a:schemeClr val="bg1">
                <a:alpha val="86000"/>
              </a:schemeClr>
            </a:solidFill>
            <a:ln w="28575">
              <a:solidFill>
                <a:schemeClr val="accent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w="76200">
                  <a:solidFill>
                    <a:prstClr val="black"/>
                  </a:solid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17" name="Round Same Side Corner Rectangle 16"/>
            <p:cNvSpPr/>
            <p:nvPr/>
          </p:nvSpPr>
          <p:spPr>
            <a:xfrm>
              <a:off x="8808458" y="2208821"/>
              <a:ext cx="1295197" cy="483989"/>
            </a:xfrm>
            <a:prstGeom prst="round2SameRect">
              <a:avLst/>
            </a:prstGeom>
            <a:solidFill>
              <a:srgbClr val="FFFF00"/>
            </a:solidFill>
          </p:spPr>
          <p:txBody>
            <a:bodyPr wrap="none">
              <a:spAutoFit/>
            </a:bodyPr>
            <a:lstStyle/>
            <a:p>
              <a:r>
                <a:rPr lang="en-US" sz="2400" b="1" dirty="0" err="1">
                  <a:solidFill>
                    <a:prstClr val="black"/>
                  </a:solidFill>
                  <a:latin typeface="Times New Roman" panose="02020603050405020304" pitchFamily="18" charset="0"/>
                  <a:cs typeface="Times New Roman" panose="02020603050405020304" pitchFamily="18" charset="0"/>
                </a:rPr>
                <a:t>Tiêu</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chí</a:t>
              </a:r>
              <a:endParaRPr lang="en-US" sz="2400" b="1" dirty="0">
                <a:latin typeface="Times New Roman" panose="02020603050405020304" pitchFamily="18" charset="0"/>
                <a:cs typeface="Times New Roman" panose="02020603050405020304" pitchFamily="18" charset="0"/>
              </a:endParaRPr>
            </a:p>
          </p:txBody>
        </p:sp>
        <p:sp>
          <p:nvSpPr>
            <p:cNvPr id="18" name="Rectangle 17"/>
            <p:cNvSpPr/>
            <p:nvPr/>
          </p:nvSpPr>
          <p:spPr>
            <a:xfrm>
              <a:off x="7548921" y="2784174"/>
              <a:ext cx="3823841" cy="2616101"/>
            </a:xfrm>
            <a:prstGeom prst="rect">
              <a:avLst/>
            </a:prstGeom>
          </p:spPr>
          <p:txBody>
            <a:bodyPr wrap="square">
              <a:spAutoFit/>
            </a:bodyPr>
            <a:lstStyle/>
            <a:p>
              <a:pPr marL="285750" indent="-285750" algn="just">
                <a:spcAft>
                  <a:spcPts val="1200"/>
                </a:spcAft>
                <a:buFontTx/>
                <a:buChar char="-"/>
              </a:pPr>
              <a:r>
                <a:rPr lang="en-US" sz="2400" b="1" dirty="0" err="1">
                  <a:latin typeface="Times New Roman" panose="02020603050405020304" pitchFamily="18" charset="0"/>
                  <a:cs typeface="Times New Roman" panose="02020603050405020304" pitchFamily="18" charset="0"/>
                </a:rPr>
                <a:t>Đúng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đủ</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bố</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cục</a:t>
              </a:r>
              <a:r>
                <a:rPr lang="en-US" sz="2400" b="1" dirty="0">
                  <a:latin typeface="Times New Roman" panose="02020603050405020304" pitchFamily="18" charset="0"/>
                  <a:cs typeface="Times New Roman" panose="02020603050405020304" pitchFamily="18" charset="0"/>
                </a:rPr>
                <a:t> 3 </a:t>
              </a:r>
              <a:r>
                <a:rPr lang="en-US" sz="2400" b="1" dirty="0" err="1">
                  <a:latin typeface="Times New Roman" panose="02020603050405020304" pitchFamily="18" charset="0"/>
                  <a:cs typeface="Times New Roman" panose="02020603050405020304" pitchFamily="18" charset="0"/>
                </a:rPr>
                <a:t>phần</a:t>
              </a:r>
              <a:endParaRPr lang="en-US" sz="2400" b="1" dirty="0">
                <a:latin typeface="Times New Roman" panose="02020603050405020304" pitchFamily="18" charset="0"/>
                <a:cs typeface="Times New Roman" panose="02020603050405020304" pitchFamily="18" charset="0"/>
              </a:endParaRPr>
            </a:p>
            <a:p>
              <a:pPr marL="285750" indent="-285750" algn="just">
                <a:spcAft>
                  <a:spcPts val="1200"/>
                </a:spcAft>
                <a:buFontTx/>
                <a:buChar char="-"/>
              </a:pPr>
              <a:r>
                <a:rPr lang="en-US" sz="2400" b="1" dirty="0" err="1">
                  <a:latin typeface="Times New Roman" panose="02020603050405020304" pitchFamily="18" charset="0"/>
                  <a:cs typeface="Times New Roman" panose="02020603050405020304" pitchFamily="18" charset="0"/>
                </a:rPr>
                <a:t>Nêu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được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các</a:t>
              </a:r>
              <a:r>
                <a:rPr lang="en-US" sz="2400" b="1" dirty="0">
                  <a:latin typeface="Times New Roman" panose="02020603050405020304" pitchFamily="18" charset="0"/>
                  <a:cs typeface="Times New Roman" panose="02020603050405020304" pitchFamily="18" charset="0"/>
                </a:rPr>
                <a:t> ý </a:t>
              </a:r>
              <a:r>
                <a:rPr lang="en-US" sz="2400" b="1" dirty="0" err="1">
                  <a:latin typeface="Times New Roman" panose="02020603050405020304" pitchFamily="18" charset="0"/>
                  <a:cs typeface="Times New Roman" panose="02020603050405020304" pitchFamily="18" charset="0"/>
                </a:rPr>
                <a:t>theo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trình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tự</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thời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gian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hoặc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không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gian</a:t>
              </a:r>
              <a:endParaRPr lang="en-US" sz="2400" b="1" dirty="0">
                <a:latin typeface="Times New Roman" panose="02020603050405020304" pitchFamily="18" charset="0"/>
                <a:cs typeface="Times New Roman" panose="02020603050405020304" pitchFamily="18" charset="0"/>
              </a:endParaRPr>
            </a:p>
            <a:p>
              <a:pPr marL="285750" indent="-285750" algn="just">
                <a:spcAft>
                  <a:spcPts val="1200"/>
                </a:spcAft>
                <a:buFontTx/>
                <a:buChar char="-"/>
              </a:pPr>
              <a:r>
                <a:rPr lang="en-US" sz="2400" b="1" dirty="0" err="1">
                  <a:latin typeface="Times New Roman" panose="02020603050405020304" pitchFamily="18" charset="0"/>
                  <a:cs typeface="Times New Roman" panose="02020603050405020304" pitchFamily="18" charset="0"/>
                </a:rPr>
                <a:t>Từ</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ngữ</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hình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ảnh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phù</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hợp</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sáng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tạo</a:t>
              </a:r>
              <a:endParaRPr lang="en-US" sz="2400" b="1" dirty="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33867253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250" fill="hold"/>
                                        <p:tgtEl>
                                          <p:spTgt spid="2"/>
                                        </p:tgtEl>
                                        <p:attrNameLst>
                                          <p:attrName>ppt_w</p:attrName>
                                        </p:attrNameLst>
                                      </p:cBhvr>
                                      <p:tavLst>
                                        <p:tav tm="0">
                                          <p:val>
                                            <p:fltVal val="0"/>
                                          </p:val>
                                        </p:tav>
                                        <p:tav tm="100000">
                                          <p:val>
                                            <p:strVal val="#ppt_w"/>
                                          </p:val>
                                        </p:tav>
                                      </p:tavLst>
                                    </p:anim>
                                    <p:anim calcmode="lin" valueType="num">
                                      <p:cBhvr>
                                        <p:cTn id="8" dur="1250" fill="hold"/>
                                        <p:tgtEl>
                                          <p:spTgt spid="2"/>
                                        </p:tgtEl>
                                        <p:attrNameLst>
                                          <p:attrName>ppt_h</p:attrName>
                                        </p:attrNameLst>
                                      </p:cBhvr>
                                      <p:tavLst>
                                        <p:tav tm="0">
                                          <p:val>
                                            <p:fltVal val="0"/>
                                          </p:val>
                                        </p:tav>
                                        <p:tav tm="100000">
                                          <p:val>
                                            <p:strVal val="#ppt_h"/>
                                          </p:val>
                                        </p:tav>
                                      </p:tavLst>
                                    </p:anim>
                                    <p:animEffect transition="in" filter="fade">
                                      <p:cBhvr>
                                        <p:cTn id="9" dur="125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1000"/>
                                        <p:tgtEl>
                                          <p:spTgt spid="7"/>
                                        </p:tgtEl>
                                      </p:cBhvr>
                                    </p:animEffect>
                                    <p:anim calcmode="lin" valueType="num">
                                      <p:cBhvr>
                                        <p:cTn id="39" dur="1000" fill="hold"/>
                                        <p:tgtEl>
                                          <p:spTgt spid="7"/>
                                        </p:tgtEl>
                                        <p:attrNameLst>
                                          <p:attrName>ppt_x</p:attrName>
                                        </p:attrNameLst>
                                      </p:cBhvr>
                                      <p:tavLst>
                                        <p:tav tm="0">
                                          <p:val>
                                            <p:strVal val="#ppt_x"/>
                                          </p:val>
                                        </p:tav>
                                        <p:tav tm="100000">
                                          <p:val>
                                            <p:strVal val="#ppt_x"/>
                                          </p:val>
                                        </p:tav>
                                      </p:tavLst>
                                    </p:anim>
                                    <p:anim calcmode="lin" valueType="num">
                                      <p:cBhvr>
                                        <p:cTn id="40" dur="1000" fill="hold"/>
                                        <p:tgtEl>
                                          <p:spTgt spid="7"/>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fade">
                                      <p:cBhvr>
                                        <p:cTn id="43" dur="1000"/>
                                        <p:tgtEl>
                                          <p:spTgt spid="9"/>
                                        </p:tgtEl>
                                      </p:cBhvr>
                                    </p:animEffect>
                                    <p:anim calcmode="lin" valueType="num">
                                      <p:cBhvr>
                                        <p:cTn id="44" dur="1000" fill="hold"/>
                                        <p:tgtEl>
                                          <p:spTgt spid="9"/>
                                        </p:tgtEl>
                                        <p:attrNameLst>
                                          <p:attrName>ppt_x</p:attrName>
                                        </p:attrNameLst>
                                      </p:cBhvr>
                                      <p:tavLst>
                                        <p:tav tm="0">
                                          <p:val>
                                            <p:strVal val="#ppt_x"/>
                                          </p:val>
                                        </p:tav>
                                        <p:tav tm="100000">
                                          <p:val>
                                            <p:strVal val="#ppt_x"/>
                                          </p:val>
                                        </p:tav>
                                      </p:tavLst>
                                    </p:anim>
                                    <p:anim calcmode="lin" valueType="num">
                                      <p:cBhvr>
                                        <p:cTn id="4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8"/>
                                        </p:tgtEl>
                                        <p:attrNameLst>
                                          <p:attrName>style.visibility</p:attrName>
                                        </p:attrNameLst>
                                      </p:cBhvr>
                                      <p:to>
                                        <p:strVal val="visible"/>
                                      </p:to>
                                    </p:set>
                                    <p:animEffect transition="in" filter="fade">
                                      <p:cBhvr>
                                        <p:cTn id="50" dur="1000"/>
                                        <p:tgtEl>
                                          <p:spTgt spid="8"/>
                                        </p:tgtEl>
                                      </p:cBhvr>
                                    </p:animEffect>
                                    <p:anim calcmode="lin" valueType="num">
                                      <p:cBhvr>
                                        <p:cTn id="51" dur="1000" fill="hold"/>
                                        <p:tgtEl>
                                          <p:spTgt spid="8"/>
                                        </p:tgtEl>
                                        <p:attrNameLst>
                                          <p:attrName>ppt_x</p:attrName>
                                        </p:attrNameLst>
                                      </p:cBhvr>
                                      <p:tavLst>
                                        <p:tav tm="0">
                                          <p:val>
                                            <p:strVal val="#ppt_x"/>
                                          </p:val>
                                        </p:tav>
                                        <p:tav tm="100000">
                                          <p:val>
                                            <p:strVal val="#ppt_x"/>
                                          </p:val>
                                        </p:tav>
                                      </p:tavLst>
                                    </p:anim>
                                    <p:anim calcmode="lin" valueType="num">
                                      <p:cBhvr>
                                        <p:cTn id="52" dur="1000" fill="hold"/>
                                        <p:tgtEl>
                                          <p:spTgt spid="8"/>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fade">
                                      <p:cBhvr>
                                        <p:cTn id="55" dur="1000"/>
                                        <p:tgtEl>
                                          <p:spTgt spid="10"/>
                                        </p:tgtEl>
                                      </p:cBhvr>
                                    </p:animEffect>
                                    <p:anim calcmode="lin" valueType="num">
                                      <p:cBhvr>
                                        <p:cTn id="56" dur="1000" fill="hold"/>
                                        <p:tgtEl>
                                          <p:spTgt spid="10"/>
                                        </p:tgtEl>
                                        <p:attrNameLst>
                                          <p:attrName>ppt_x</p:attrName>
                                        </p:attrNameLst>
                                      </p:cBhvr>
                                      <p:tavLst>
                                        <p:tav tm="0">
                                          <p:val>
                                            <p:strVal val="#ppt_x"/>
                                          </p:val>
                                        </p:tav>
                                        <p:tav tm="100000">
                                          <p:val>
                                            <p:strVal val="#ppt_x"/>
                                          </p:val>
                                        </p:tav>
                                      </p:tavLst>
                                    </p:anim>
                                    <p:anim calcmode="lin" valueType="num">
                                      <p:cBhvr>
                                        <p:cTn id="5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9" grpId="0"/>
      <p:bldP spid="10"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8E8E9"/>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625600" y="1624360"/>
            <a:ext cx="4603517" cy="920703"/>
          </a:xfrm>
          <a:prstGeom prst="rect">
            <a:avLst/>
          </a:prstGeom>
        </p:spPr>
      </p:pic>
      <p:sp>
        <p:nvSpPr>
          <p:cNvPr id="4" name="TextBox 4"/>
          <p:cNvSpPr txBox="1"/>
          <p:nvPr/>
        </p:nvSpPr>
        <p:spPr>
          <a:xfrm>
            <a:off x="113286" y="332421"/>
            <a:ext cx="11255200" cy="684226"/>
          </a:xfrm>
          <a:prstGeom prst="rect">
            <a:avLst/>
          </a:prstGeom>
        </p:spPr>
        <p:txBody>
          <a:bodyPr wrap="square" lIns="0" tIns="0" rIns="0" bIns="0" rtlCol="0" anchor="t">
            <a:spAutoFit/>
          </a:bodyPr>
          <a:lstStyle/>
          <a:p>
            <a:pPr algn="ctr" defTabSz="609630">
              <a:lnSpc>
                <a:spcPts val="5867"/>
              </a:lnSpc>
            </a:pPr>
            <a:r>
              <a:rPr lang="en-US" sz="4000" b="1" spc="106" dirty="0" err="1">
                <a:solidFill>
                  <a:srgbClr val="FF0000"/>
                </a:solidFill>
                <a:latin typeface="Prompt Bold"/>
              </a:rPr>
              <a:t>DÀN</a:t>
            </a:r>
            <a:r>
              <a:rPr lang="en-US" sz="4000" b="1" spc="106" dirty="0">
                <a:solidFill>
                  <a:srgbClr val="FF0000"/>
                </a:solidFill>
                <a:latin typeface="Prompt Bold"/>
              </a:rPr>
              <a:t> Ý </a:t>
            </a:r>
            <a:r>
              <a:rPr lang="en-US" sz="4000" b="1" spc="106" dirty="0" err="1">
                <a:solidFill>
                  <a:srgbClr val="FF0000"/>
                </a:solidFill>
                <a:latin typeface="Prompt Bold"/>
              </a:rPr>
              <a:t>THAM</a:t>
            </a:r>
            <a:r>
              <a:rPr lang="en-US" sz="4000" b="1" spc="106" dirty="0">
                <a:solidFill>
                  <a:srgbClr val="FF0000"/>
                </a:solidFill>
                <a:latin typeface="Prompt Bold"/>
              </a:rPr>
              <a:t> </a:t>
            </a:r>
            <a:r>
              <a:rPr lang="en-US" sz="4000" b="1" spc="106" dirty="0" err="1">
                <a:solidFill>
                  <a:srgbClr val="FF0000"/>
                </a:solidFill>
                <a:latin typeface="Prompt Bold"/>
              </a:rPr>
              <a:t>KHẢO</a:t>
            </a:r>
            <a:r>
              <a:rPr lang="en-US" sz="4000" b="1" spc="106" dirty="0">
                <a:solidFill>
                  <a:srgbClr val="FF0000"/>
                </a:solidFill>
                <a:latin typeface="Prompt Bold"/>
              </a:rPr>
              <a:t>                                                                                            </a:t>
            </a:r>
          </a:p>
        </p:txBody>
      </p:sp>
      <p:sp>
        <p:nvSpPr>
          <p:cNvPr id="34" name="Freeform 33"/>
          <p:cNvSpPr/>
          <p:nvPr/>
        </p:nvSpPr>
        <p:spPr>
          <a:xfrm>
            <a:off x="474748" y="2569069"/>
            <a:ext cx="11242499" cy="3870712"/>
          </a:xfrm>
          <a:custGeom>
            <a:avLst/>
            <a:gdLst>
              <a:gd name="connsiteX0" fmla="*/ 0 w 12192000"/>
              <a:gd name="connsiteY0" fmla="*/ 479221 h 4792206"/>
              <a:gd name="connsiteX1" fmla="*/ 479221 w 12192000"/>
              <a:gd name="connsiteY1" fmla="*/ 0 h 4792206"/>
              <a:gd name="connsiteX2" fmla="*/ 11712779 w 12192000"/>
              <a:gd name="connsiteY2" fmla="*/ 0 h 4792206"/>
              <a:gd name="connsiteX3" fmla="*/ 12192000 w 12192000"/>
              <a:gd name="connsiteY3" fmla="*/ 479221 h 4792206"/>
              <a:gd name="connsiteX4" fmla="*/ 12192000 w 12192000"/>
              <a:gd name="connsiteY4" fmla="*/ 4312985 h 4792206"/>
              <a:gd name="connsiteX5" fmla="*/ 11712779 w 12192000"/>
              <a:gd name="connsiteY5" fmla="*/ 4792206 h 4792206"/>
              <a:gd name="connsiteX6" fmla="*/ 479221 w 12192000"/>
              <a:gd name="connsiteY6" fmla="*/ 4792206 h 4792206"/>
              <a:gd name="connsiteX7" fmla="*/ 0 w 12192000"/>
              <a:gd name="connsiteY7" fmla="*/ 4312985 h 4792206"/>
              <a:gd name="connsiteX8" fmla="*/ 0 w 12192000"/>
              <a:gd name="connsiteY8" fmla="*/ 479221 h 4792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4792206">
                <a:moveTo>
                  <a:pt x="0" y="479221"/>
                </a:moveTo>
                <a:cubicBezTo>
                  <a:pt x="0" y="214555"/>
                  <a:pt x="214555" y="0"/>
                  <a:pt x="479221" y="0"/>
                </a:cubicBezTo>
                <a:lnTo>
                  <a:pt x="11712779" y="0"/>
                </a:lnTo>
                <a:cubicBezTo>
                  <a:pt x="11977445" y="0"/>
                  <a:pt x="12192000" y="214555"/>
                  <a:pt x="12192000" y="479221"/>
                </a:cubicBezTo>
                <a:lnTo>
                  <a:pt x="12192000" y="4312985"/>
                </a:lnTo>
                <a:cubicBezTo>
                  <a:pt x="12192000" y="4577651"/>
                  <a:pt x="11977445" y="4792206"/>
                  <a:pt x="11712779" y="4792206"/>
                </a:cubicBezTo>
                <a:lnTo>
                  <a:pt x="479221" y="4792206"/>
                </a:lnTo>
                <a:cubicBezTo>
                  <a:pt x="214555" y="4792206"/>
                  <a:pt x="0" y="4577651"/>
                  <a:pt x="0" y="4312985"/>
                </a:cubicBezTo>
                <a:lnTo>
                  <a:pt x="0" y="479221"/>
                </a:lnTo>
                <a:close/>
              </a:path>
            </a:pathLst>
          </a:custGeom>
          <a:solidFill>
            <a:srgbClr val="92D050">
              <a:alpha val="40000"/>
            </a:srgbClr>
          </a:solidFill>
          <a:ln>
            <a:solidFill>
              <a:srgbClr val="5A901B"/>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30175" tIns="81280" rIns="81281" bIns="81280" numCol="1" spcCol="1270" anchor="ctr" anchorCtr="0">
            <a:noAutofit/>
          </a:bodyPr>
          <a:lstStyle/>
          <a:p>
            <a:pPr defTabSz="948314">
              <a:lnSpc>
                <a:spcPct val="90000"/>
              </a:lnSpc>
              <a:spcBef>
                <a:spcPct val="0"/>
              </a:spcBef>
              <a:spcAft>
                <a:spcPct val="35000"/>
              </a:spcAft>
            </a:pPr>
            <a:r>
              <a:rPr lang="vi-VN" sz="2800" dirty="0">
                <a:solidFill>
                  <a:srgbClr val="1F497D">
                    <a:lumMod val="50000"/>
                  </a:srgbClr>
                </a:solidFill>
                <a:latin typeface="+mj-lt"/>
                <a:cs typeface="Arial" panose="020B0604020202020204" pitchFamily="34" charset="0"/>
              </a:rPr>
              <a:t>b) Tả chi tiết:</a:t>
            </a:r>
          </a:p>
          <a:p>
            <a:pPr defTabSz="948314">
              <a:lnSpc>
                <a:spcPct val="90000"/>
              </a:lnSpc>
              <a:spcBef>
                <a:spcPct val="0"/>
              </a:spcBef>
              <a:spcAft>
                <a:spcPct val="35000"/>
              </a:spcAft>
            </a:pPr>
            <a:r>
              <a:rPr lang="vi-VN" sz="2800" dirty="0">
                <a:solidFill>
                  <a:srgbClr val="1F497D">
                    <a:lumMod val="50000"/>
                  </a:srgbClr>
                </a:solidFill>
                <a:latin typeface="+mj-lt"/>
                <a:cs typeface="Arial" panose="020B0604020202020204" pitchFamily="34" charset="0"/>
              </a:rPr>
              <a:t>- Tả sự thay đổi của cảnh theo thời gian.</a:t>
            </a:r>
          </a:p>
          <a:p>
            <a:pPr defTabSz="948314">
              <a:lnSpc>
                <a:spcPct val="90000"/>
              </a:lnSpc>
              <a:spcBef>
                <a:spcPct val="0"/>
              </a:spcBef>
              <a:spcAft>
                <a:spcPct val="35000"/>
              </a:spcAft>
            </a:pPr>
            <a:r>
              <a:rPr lang="vi-VN" sz="2800" dirty="0">
                <a:solidFill>
                  <a:srgbClr val="1F497D">
                    <a:lumMod val="50000"/>
                  </a:srgbClr>
                </a:solidFill>
                <a:latin typeface="+mj-lt"/>
                <a:cs typeface="Arial" panose="020B0604020202020204" pitchFamily="34" charset="0"/>
              </a:rPr>
              <a:t>- Tả theo trình tự từng bộ phận của cảnh:</a:t>
            </a:r>
          </a:p>
          <a:p>
            <a:pPr defTabSz="948314">
              <a:lnSpc>
                <a:spcPct val="90000"/>
              </a:lnSpc>
              <a:spcBef>
                <a:spcPct val="0"/>
              </a:spcBef>
              <a:spcAft>
                <a:spcPct val="35000"/>
              </a:spcAft>
            </a:pPr>
            <a:r>
              <a:rPr lang="vi-VN" sz="2800" dirty="0">
                <a:solidFill>
                  <a:srgbClr val="1F497D">
                    <a:lumMod val="50000"/>
                  </a:srgbClr>
                </a:solidFill>
                <a:latin typeface="+mj-lt"/>
                <a:cs typeface="Arial" panose="020B0604020202020204" pitchFamily="34" charset="0"/>
              </a:rPr>
              <a:t>+ Từ xa đến gần hoặc từ gần đến xa.</a:t>
            </a:r>
          </a:p>
          <a:p>
            <a:pPr defTabSz="948314">
              <a:lnSpc>
                <a:spcPct val="90000"/>
              </a:lnSpc>
              <a:spcBef>
                <a:spcPct val="0"/>
              </a:spcBef>
              <a:spcAft>
                <a:spcPct val="35000"/>
              </a:spcAft>
            </a:pPr>
            <a:r>
              <a:rPr lang="vi-VN" sz="2800" dirty="0">
                <a:solidFill>
                  <a:srgbClr val="1F497D">
                    <a:lumMod val="50000"/>
                  </a:srgbClr>
                </a:solidFill>
                <a:latin typeface="+mj-lt"/>
                <a:cs typeface="Arial" panose="020B0604020202020204" pitchFamily="34" charset="0"/>
              </a:rPr>
              <a:t>+ Từ cao xuống thấp hoặc từ thấp lên cao.</a:t>
            </a:r>
          </a:p>
          <a:p>
            <a:pPr defTabSz="948314">
              <a:lnSpc>
                <a:spcPct val="90000"/>
              </a:lnSpc>
              <a:spcBef>
                <a:spcPct val="0"/>
              </a:spcBef>
              <a:spcAft>
                <a:spcPct val="35000"/>
              </a:spcAft>
            </a:pPr>
            <a:r>
              <a:rPr lang="vi-VN" sz="2800" dirty="0">
                <a:solidFill>
                  <a:srgbClr val="1F497D">
                    <a:lumMod val="50000"/>
                  </a:srgbClr>
                </a:solidFill>
                <a:latin typeface="+mj-lt"/>
                <a:cs typeface="Arial" panose="020B0604020202020204" pitchFamily="34" charset="0"/>
              </a:rPr>
              <a:t>+ Tả hoạt động của con người hoặc động vật có liên quan đến cảnh.</a:t>
            </a:r>
            <a:endParaRPr lang="en-US" sz="2800" dirty="0">
              <a:solidFill>
                <a:srgbClr val="1F497D">
                  <a:lumMod val="50000"/>
                </a:srgbClr>
              </a:solidFill>
              <a:latin typeface="+mj-lt"/>
              <a:cs typeface="Arial" panose="020B0604020202020204" pitchFamily="34" charset="0"/>
            </a:endParaRPr>
          </a:p>
        </p:txBody>
      </p:sp>
      <p:grpSp>
        <p:nvGrpSpPr>
          <p:cNvPr id="6" name="Group 5"/>
          <p:cNvGrpSpPr/>
          <p:nvPr/>
        </p:nvGrpSpPr>
        <p:grpSpPr>
          <a:xfrm>
            <a:off x="-802938" y="180543"/>
            <a:ext cx="12912745" cy="2403445"/>
            <a:chOff x="-1101649" y="837974"/>
            <a:chExt cx="19369116" cy="4221095"/>
          </a:xfrm>
        </p:grpSpPr>
        <p:sp>
          <p:nvSpPr>
            <p:cNvPr id="2" name="Flowchart: Delay 1"/>
            <p:cNvSpPr/>
            <p:nvPr/>
          </p:nvSpPr>
          <p:spPr>
            <a:xfrm rot="16200000">
              <a:off x="7136209" y="-5483354"/>
              <a:ext cx="4221095" cy="16863752"/>
            </a:xfrm>
            <a:prstGeom prst="flowChartDelay">
              <a:avLst/>
            </a:prstGeom>
            <a:solidFill>
              <a:srgbClr val="E7822A">
                <a:alpha val="40000"/>
              </a:srgbClr>
            </a:solidFill>
            <a:ln>
              <a:solidFill>
                <a:srgbClr val="E67F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US" sz="2800" dirty="0">
                <a:solidFill>
                  <a:prstClr val="white"/>
                </a:solidFill>
                <a:latin typeface="+mj-lt"/>
              </a:endParaRPr>
            </a:p>
          </p:txBody>
        </p:sp>
        <p:sp>
          <p:nvSpPr>
            <p:cNvPr id="32" name="Freeform 31"/>
            <p:cNvSpPr/>
            <p:nvPr/>
          </p:nvSpPr>
          <p:spPr>
            <a:xfrm>
              <a:off x="-1101649" y="3089702"/>
              <a:ext cx="19369116" cy="1291998"/>
            </a:xfrm>
            <a:custGeom>
              <a:avLst/>
              <a:gdLst>
                <a:gd name="connsiteX0" fmla="*/ 0 w 12192000"/>
                <a:gd name="connsiteY0" fmla="*/ 129200 h 1291998"/>
                <a:gd name="connsiteX1" fmla="*/ 129200 w 12192000"/>
                <a:gd name="connsiteY1" fmla="*/ 0 h 1291998"/>
                <a:gd name="connsiteX2" fmla="*/ 12062800 w 12192000"/>
                <a:gd name="connsiteY2" fmla="*/ 0 h 1291998"/>
                <a:gd name="connsiteX3" fmla="*/ 12192000 w 12192000"/>
                <a:gd name="connsiteY3" fmla="*/ 129200 h 1291998"/>
                <a:gd name="connsiteX4" fmla="*/ 12192000 w 12192000"/>
                <a:gd name="connsiteY4" fmla="*/ 1162798 h 1291998"/>
                <a:gd name="connsiteX5" fmla="*/ 12062800 w 12192000"/>
                <a:gd name="connsiteY5" fmla="*/ 1291998 h 1291998"/>
                <a:gd name="connsiteX6" fmla="*/ 129200 w 12192000"/>
                <a:gd name="connsiteY6" fmla="*/ 1291998 h 1291998"/>
                <a:gd name="connsiteX7" fmla="*/ 0 w 12192000"/>
                <a:gd name="connsiteY7" fmla="*/ 1162798 h 1291998"/>
                <a:gd name="connsiteX8" fmla="*/ 0 w 12192000"/>
                <a:gd name="connsiteY8" fmla="*/ 129200 h 1291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1291998">
                  <a:moveTo>
                    <a:pt x="0" y="129200"/>
                  </a:moveTo>
                  <a:cubicBezTo>
                    <a:pt x="0" y="57845"/>
                    <a:pt x="57845" y="0"/>
                    <a:pt x="129200" y="0"/>
                  </a:cubicBezTo>
                  <a:lnTo>
                    <a:pt x="12062800" y="0"/>
                  </a:lnTo>
                  <a:cubicBezTo>
                    <a:pt x="12134155" y="0"/>
                    <a:pt x="12192000" y="57845"/>
                    <a:pt x="12192000" y="129200"/>
                  </a:cubicBezTo>
                  <a:lnTo>
                    <a:pt x="12192000" y="1162798"/>
                  </a:lnTo>
                  <a:cubicBezTo>
                    <a:pt x="12192000" y="1234153"/>
                    <a:pt x="12134155" y="1291998"/>
                    <a:pt x="12062800" y="1291998"/>
                  </a:cubicBezTo>
                  <a:lnTo>
                    <a:pt x="129200" y="1291998"/>
                  </a:lnTo>
                  <a:cubicBezTo>
                    <a:pt x="57845" y="1291998"/>
                    <a:pt x="0" y="1234153"/>
                    <a:pt x="0" y="1162798"/>
                  </a:cubicBezTo>
                  <a:lnTo>
                    <a:pt x="0" y="129200"/>
                  </a:lnTo>
                  <a:close/>
                </a:path>
              </a:pathLst>
            </a:cu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25095" tIns="76200" rIns="76201" bIns="76200" numCol="1" spcCol="1270" anchor="ctr" anchorCtr="0">
              <a:noAutofit/>
            </a:bodyPr>
            <a:lstStyle/>
            <a:p>
              <a:pPr defTabSz="889044">
                <a:lnSpc>
                  <a:spcPct val="90000"/>
                </a:lnSpc>
                <a:spcBef>
                  <a:spcPct val="0"/>
                </a:spcBef>
                <a:spcAft>
                  <a:spcPct val="35000"/>
                </a:spcAft>
              </a:pPr>
              <a:r>
                <a:rPr lang="en-US" sz="2800" b="1" dirty="0">
                  <a:solidFill>
                    <a:srgbClr val="1F497D">
                      <a:lumMod val="50000"/>
                    </a:srgbClr>
                  </a:solidFill>
                  <a:latin typeface="Times New Roman" panose="02020603050405020304" pitchFamily="18" charset="0"/>
                  <a:cs typeface="Times New Roman" panose="02020603050405020304" pitchFamily="18" charset="0"/>
                </a:rPr>
                <a:t>I. </a:t>
              </a:r>
              <a:r>
                <a:rPr lang="en-US" sz="2800" b="1" dirty="0" err="1">
                  <a:solidFill>
                    <a:srgbClr val="1F497D">
                      <a:lumMod val="50000"/>
                    </a:srgbClr>
                  </a:solidFill>
                  <a:latin typeface="Times New Roman" panose="02020603050405020304" pitchFamily="18" charset="0"/>
                  <a:cs typeface="Times New Roman" panose="02020603050405020304" pitchFamily="18" charset="0"/>
                </a:rPr>
                <a:t>Mở</a:t>
              </a:r>
              <a:r>
                <a:rPr lang="en-US" sz="2800" b="1" dirty="0">
                  <a:solidFill>
                    <a:srgbClr val="1F497D">
                      <a:lumMod val="50000"/>
                    </a:srgbClr>
                  </a:solidFill>
                  <a:latin typeface="Times New Roman" panose="02020603050405020304" pitchFamily="18" charset="0"/>
                  <a:cs typeface="Times New Roman" panose="02020603050405020304" pitchFamily="18" charset="0"/>
                </a:rPr>
                <a:t> </a:t>
              </a:r>
              <a:r>
                <a:rPr lang="en-US" sz="2800" b="1" dirty="0" err="1">
                  <a:solidFill>
                    <a:srgbClr val="1F497D">
                      <a:lumMod val="50000"/>
                    </a:srgbClr>
                  </a:solidFill>
                  <a:latin typeface="Times New Roman" panose="02020603050405020304" pitchFamily="18" charset="0"/>
                  <a:cs typeface="Times New Roman" panose="02020603050405020304" pitchFamily="18" charset="0"/>
                </a:rPr>
                <a:t>bài</a:t>
              </a:r>
              <a:r>
                <a:rPr lang="en-US" sz="2800" b="1" dirty="0">
                  <a:solidFill>
                    <a:srgbClr val="1F497D">
                      <a:lumMod val="50000"/>
                    </a:srgbClr>
                  </a:solidFill>
                  <a:latin typeface="Times New Roman" panose="02020603050405020304" pitchFamily="18" charset="0"/>
                  <a:cs typeface="Times New Roman" panose="02020603050405020304" pitchFamily="18" charset="0"/>
                </a:rPr>
                <a:t>: </a:t>
              </a:r>
              <a:r>
                <a:rPr lang="en-US" sz="2800" b="1" dirty="0" err="1">
                  <a:solidFill>
                    <a:srgbClr val="1F497D">
                      <a:lumMod val="50000"/>
                    </a:srgbClr>
                  </a:solidFill>
                  <a:latin typeface="Times New Roman" panose="02020603050405020304" pitchFamily="18" charset="0"/>
                  <a:cs typeface="Times New Roman" panose="02020603050405020304" pitchFamily="18" charset="0"/>
                </a:rPr>
                <a:t>Giới</a:t>
              </a:r>
              <a:r>
                <a:rPr lang="en-US" sz="2800" b="1" dirty="0">
                  <a:solidFill>
                    <a:srgbClr val="1F497D">
                      <a:lumMod val="50000"/>
                    </a:srgbClr>
                  </a:solidFill>
                  <a:latin typeface="Times New Roman" panose="02020603050405020304" pitchFamily="18" charset="0"/>
                  <a:cs typeface="Times New Roman" panose="02020603050405020304" pitchFamily="18" charset="0"/>
                </a:rPr>
                <a:t> </a:t>
              </a:r>
              <a:r>
                <a:rPr lang="en-US" sz="2800" b="1" dirty="0" err="1">
                  <a:solidFill>
                    <a:srgbClr val="1F497D">
                      <a:lumMod val="50000"/>
                    </a:srgbClr>
                  </a:solidFill>
                  <a:latin typeface="Times New Roman" panose="02020603050405020304" pitchFamily="18" charset="0"/>
                  <a:cs typeface="Times New Roman" panose="02020603050405020304" pitchFamily="18" charset="0"/>
                </a:rPr>
                <a:t>thiệu</a:t>
              </a:r>
              <a:r>
                <a:rPr lang="en-US" sz="2800" b="1" dirty="0">
                  <a:solidFill>
                    <a:srgbClr val="1F497D">
                      <a:lumMod val="50000"/>
                    </a:srgbClr>
                  </a:solidFill>
                  <a:latin typeface="Times New Roman" panose="02020603050405020304" pitchFamily="18" charset="0"/>
                  <a:cs typeface="Times New Roman" panose="02020603050405020304" pitchFamily="18" charset="0"/>
                </a:rPr>
                <a:t> </a:t>
              </a:r>
              <a:r>
                <a:rPr lang="en-US" sz="2800" b="1" dirty="0" err="1">
                  <a:solidFill>
                    <a:srgbClr val="1F497D">
                      <a:lumMod val="50000"/>
                    </a:srgbClr>
                  </a:solidFill>
                  <a:latin typeface="Times New Roman" panose="02020603050405020304" pitchFamily="18" charset="0"/>
                  <a:cs typeface="Times New Roman" panose="02020603050405020304" pitchFamily="18" charset="0"/>
                </a:rPr>
                <a:t>bao</a:t>
              </a:r>
              <a:r>
                <a:rPr lang="en-US" sz="2800" b="1" dirty="0">
                  <a:solidFill>
                    <a:srgbClr val="1F497D">
                      <a:lumMod val="50000"/>
                    </a:srgbClr>
                  </a:solidFill>
                  <a:latin typeface="Times New Roman" panose="02020603050405020304" pitchFamily="18" charset="0"/>
                  <a:cs typeface="Times New Roman" panose="02020603050405020304" pitchFamily="18" charset="0"/>
                </a:rPr>
                <a:t> </a:t>
              </a:r>
              <a:r>
                <a:rPr lang="en-US" sz="2800" b="1" dirty="0" err="1">
                  <a:solidFill>
                    <a:srgbClr val="1F497D">
                      <a:lumMod val="50000"/>
                    </a:srgbClr>
                  </a:solidFill>
                  <a:latin typeface="Times New Roman" panose="02020603050405020304" pitchFamily="18" charset="0"/>
                  <a:cs typeface="Times New Roman" panose="02020603050405020304" pitchFamily="18" charset="0"/>
                </a:rPr>
                <a:t>quát</a:t>
              </a:r>
              <a:r>
                <a:rPr lang="en-US" sz="2800" b="1" dirty="0">
                  <a:solidFill>
                    <a:srgbClr val="1F497D">
                      <a:lumMod val="50000"/>
                    </a:srgbClr>
                  </a:solidFill>
                  <a:latin typeface="Times New Roman" panose="02020603050405020304" pitchFamily="18" charset="0"/>
                  <a:cs typeface="Times New Roman" panose="02020603050405020304" pitchFamily="18" charset="0"/>
                </a:rPr>
                <a:t> </a:t>
              </a:r>
              <a:r>
                <a:rPr lang="en-US" sz="2800" b="1" dirty="0" err="1">
                  <a:solidFill>
                    <a:srgbClr val="1F497D">
                      <a:lumMod val="50000"/>
                    </a:srgbClr>
                  </a:solidFill>
                  <a:latin typeface="Times New Roman" panose="02020603050405020304" pitchFamily="18" charset="0"/>
                  <a:cs typeface="Times New Roman" panose="02020603050405020304" pitchFamily="18" charset="0"/>
                </a:rPr>
                <a:t>cảnh</a:t>
              </a:r>
              <a:r>
                <a:rPr lang="en-US" sz="2800" b="1" dirty="0">
                  <a:solidFill>
                    <a:srgbClr val="1F497D">
                      <a:lumMod val="50000"/>
                    </a:srgbClr>
                  </a:solidFill>
                  <a:latin typeface="Times New Roman" panose="02020603050405020304" pitchFamily="18" charset="0"/>
                  <a:cs typeface="Times New Roman" panose="02020603050405020304" pitchFamily="18" charset="0"/>
                </a:rPr>
                <a:t> </a:t>
              </a:r>
              <a:r>
                <a:rPr lang="en-US" sz="2800" b="1" dirty="0" err="1">
                  <a:solidFill>
                    <a:srgbClr val="1F497D">
                      <a:lumMod val="50000"/>
                    </a:srgbClr>
                  </a:solidFill>
                  <a:latin typeface="Times New Roman" panose="02020603050405020304" pitchFamily="18" charset="0"/>
                  <a:cs typeface="Times New Roman" panose="02020603050405020304" pitchFamily="18" charset="0"/>
                </a:rPr>
                <a:t>sẽ</a:t>
              </a:r>
              <a:r>
                <a:rPr lang="en-US" sz="2800" b="1" dirty="0">
                  <a:solidFill>
                    <a:srgbClr val="1F497D">
                      <a:lumMod val="50000"/>
                    </a:srgbClr>
                  </a:solidFill>
                  <a:latin typeface="Times New Roman" panose="02020603050405020304" pitchFamily="18" charset="0"/>
                  <a:cs typeface="Times New Roman" panose="02020603050405020304" pitchFamily="18" charset="0"/>
                </a:rPr>
                <a:t> </a:t>
              </a:r>
              <a:r>
                <a:rPr lang="en-US" sz="2800" b="1" dirty="0" err="1">
                  <a:solidFill>
                    <a:srgbClr val="1F497D">
                      <a:lumMod val="50000"/>
                    </a:srgbClr>
                  </a:solidFill>
                  <a:latin typeface="Times New Roman" panose="02020603050405020304" pitchFamily="18" charset="0"/>
                  <a:cs typeface="Times New Roman" panose="02020603050405020304" pitchFamily="18" charset="0"/>
                </a:rPr>
                <a:t>tả</a:t>
              </a:r>
              <a:endParaRPr lang="en-US" sz="2800" b="1" dirty="0">
                <a:solidFill>
                  <a:srgbClr val="1F497D">
                    <a:lumMod val="50000"/>
                  </a:srgbClr>
                </a:solidFill>
                <a:latin typeface="Times New Roman" panose="02020603050405020304" pitchFamily="18" charset="0"/>
                <a:cs typeface="Times New Roman" panose="02020603050405020304" pitchFamily="18" charset="0"/>
              </a:endParaRPr>
            </a:p>
            <a:p>
              <a:pPr defTabSz="889044">
                <a:lnSpc>
                  <a:spcPct val="90000"/>
                </a:lnSpc>
                <a:spcBef>
                  <a:spcPct val="0"/>
                </a:spcBef>
                <a:spcAft>
                  <a:spcPct val="35000"/>
                </a:spcAft>
              </a:pPr>
              <a:r>
                <a:rPr lang="vi-VN" sz="2800" dirty="0">
                  <a:solidFill>
                    <a:srgbClr val="1F497D">
                      <a:lumMod val="50000"/>
                    </a:srgbClr>
                  </a:solidFill>
                  <a:latin typeface="+mj-lt"/>
                  <a:cs typeface="Arial" panose="020B0604020202020204" pitchFamily="34" charset="0"/>
                </a:rPr>
                <a:t>Em tả cảnh gì, ở đâu? Em nhìn thấy cảnh vào dịp nào? Vào thời gian nào?</a:t>
              </a:r>
              <a:endParaRPr lang="en-US" sz="2800" dirty="0">
                <a:solidFill>
                  <a:srgbClr val="1F497D">
                    <a:lumMod val="50000"/>
                  </a:srgbClr>
                </a:solidFill>
                <a:latin typeface="+mj-lt"/>
                <a:cs typeface="Arial" panose="020B0604020202020204" pitchFamily="34" charset="0"/>
              </a:endParaRPr>
            </a:p>
            <a:p>
              <a:pPr defTabSz="889044">
                <a:lnSpc>
                  <a:spcPct val="90000"/>
                </a:lnSpc>
                <a:spcBef>
                  <a:spcPct val="0"/>
                </a:spcBef>
                <a:spcAft>
                  <a:spcPct val="35000"/>
                </a:spcAft>
              </a:pPr>
              <a:r>
                <a:rPr lang="en-US" sz="2800" b="1" dirty="0">
                  <a:solidFill>
                    <a:srgbClr val="1F497D">
                      <a:lumMod val="50000"/>
                    </a:srgbClr>
                  </a:solidFill>
                  <a:latin typeface="Times New Roman" panose="02020603050405020304" pitchFamily="18" charset="0"/>
                  <a:cs typeface="Times New Roman" panose="02020603050405020304" pitchFamily="18" charset="0"/>
                </a:rPr>
                <a:t>II. </a:t>
              </a:r>
              <a:r>
                <a:rPr lang="en-US" sz="2800" b="1" dirty="0" err="1">
                  <a:solidFill>
                    <a:srgbClr val="1F497D">
                      <a:lumMod val="50000"/>
                    </a:srgbClr>
                  </a:solidFill>
                  <a:latin typeface="Times New Roman" panose="02020603050405020304" pitchFamily="18" charset="0"/>
                  <a:cs typeface="Times New Roman" panose="02020603050405020304" pitchFamily="18" charset="0"/>
                </a:rPr>
                <a:t>Thân</a:t>
              </a:r>
              <a:r>
                <a:rPr lang="en-US" sz="2800" b="1" dirty="0">
                  <a:solidFill>
                    <a:srgbClr val="1F497D">
                      <a:lumMod val="50000"/>
                    </a:srgbClr>
                  </a:solidFill>
                  <a:latin typeface="Times New Roman" panose="02020603050405020304" pitchFamily="18" charset="0"/>
                  <a:cs typeface="Times New Roman" panose="02020603050405020304" pitchFamily="18" charset="0"/>
                </a:rPr>
                <a:t> </a:t>
              </a:r>
              <a:r>
                <a:rPr lang="en-US" sz="2800" b="1" dirty="0" err="1">
                  <a:solidFill>
                    <a:srgbClr val="1F497D">
                      <a:lumMod val="50000"/>
                    </a:srgbClr>
                  </a:solidFill>
                  <a:latin typeface="Times New Roman" panose="02020603050405020304" pitchFamily="18" charset="0"/>
                  <a:cs typeface="Times New Roman" panose="02020603050405020304" pitchFamily="18" charset="0"/>
                </a:rPr>
                <a:t>bài</a:t>
              </a:r>
              <a:r>
                <a:rPr lang="en-US" sz="2800" b="1" dirty="0">
                  <a:solidFill>
                    <a:srgbClr val="1F497D">
                      <a:lumMod val="50000"/>
                    </a:srgbClr>
                  </a:solidFill>
                  <a:latin typeface="Times New Roman" panose="02020603050405020304" pitchFamily="18" charset="0"/>
                  <a:cs typeface="Times New Roman" panose="02020603050405020304" pitchFamily="18" charset="0"/>
                </a:rPr>
                <a:t>: </a:t>
              </a:r>
              <a:r>
                <a:rPr lang="en-US" sz="2800" dirty="0">
                  <a:solidFill>
                    <a:srgbClr val="1F497D">
                      <a:lumMod val="50000"/>
                    </a:srgbClr>
                  </a:solidFill>
                  <a:latin typeface="Times New Roman" panose="02020603050405020304" pitchFamily="18" charset="0"/>
                  <a:cs typeface="Times New Roman" panose="02020603050405020304" pitchFamily="18" charset="0"/>
                </a:rPr>
                <a:t>a/ </a:t>
              </a:r>
              <a:r>
                <a:rPr lang="en-US" sz="2800" dirty="0" err="1">
                  <a:solidFill>
                    <a:srgbClr val="1F497D">
                      <a:lumMod val="50000"/>
                    </a:srgbClr>
                  </a:solidFill>
                  <a:latin typeface="Times New Roman" panose="02020603050405020304" pitchFamily="18" charset="0"/>
                  <a:cs typeface="Times New Roman" panose="02020603050405020304" pitchFamily="18" charset="0"/>
                </a:rPr>
                <a:t>Tả</a:t>
              </a:r>
              <a:r>
                <a:rPr lang="en-US" sz="2800" dirty="0">
                  <a:solidFill>
                    <a:srgbClr val="1F497D">
                      <a:lumMod val="50000"/>
                    </a:srgbClr>
                  </a:solidFill>
                  <a:latin typeface="Times New Roman" panose="02020603050405020304" pitchFamily="18" charset="0"/>
                  <a:cs typeface="Times New Roman" panose="02020603050405020304" pitchFamily="18" charset="0"/>
                </a:rPr>
                <a:t> bao </a:t>
              </a:r>
              <a:r>
                <a:rPr lang="en-US" sz="2800" dirty="0" err="1">
                  <a:solidFill>
                    <a:srgbClr val="1F497D">
                      <a:lumMod val="50000"/>
                    </a:srgbClr>
                  </a:solidFill>
                  <a:latin typeface="Times New Roman" panose="02020603050405020304" pitchFamily="18" charset="0"/>
                  <a:cs typeface="Times New Roman" panose="02020603050405020304" pitchFamily="18" charset="0"/>
                </a:rPr>
                <a:t>quát</a:t>
              </a:r>
              <a:r>
                <a:rPr lang="en-US" sz="2800" dirty="0">
                  <a:solidFill>
                    <a:srgbClr val="1F497D">
                      <a:lumMod val="50000"/>
                    </a:srgbClr>
                  </a:solidFill>
                  <a:latin typeface="Times New Roman" panose="02020603050405020304" pitchFamily="18" charset="0"/>
                  <a:cs typeface="Times New Roman" panose="02020603050405020304" pitchFamily="18" charset="0"/>
                </a:rPr>
                <a:t>: </a:t>
              </a:r>
              <a:r>
                <a:rPr lang="en-US" sz="2800" dirty="0" err="1">
                  <a:solidFill>
                    <a:srgbClr val="1F497D">
                      <a:lumMod val="50000"/>
                    </a:srgbClr>
                  </a:solidFill>
                  <a:latin typeface="Times New Roman" panose="02020603050405020304" pitchFamily="18" charset="0"/>
                  <a:cs typeface="Times New Roman" panose="02020603050405020304" pitchFamily="18" charset="0"/>
                </a:rPr>
                <a:t>Tả</a:t>
              </a:r>
              <a:r>
                <a:rPr lang="en-US" sz="2800" dirty="0">
                  <a:solidFill>
                    <a:srgbClr val="1F497D">
                      <a:lumMod val="50000"/>
                    </a:srgbClr>
                  </a:solidFill>
                  <a:latin typeface="Times New Roman" panose="02020603050405020304" pitchFamily="18" charset="0"/>
                  <a:cs typeface="Times New Roman" panose="02020603050405020304" pitchFamily="18" charset="0"/>
                </a:rPr>
                <a:t> </a:t>
              </a:r>
              <a:r>
                <a:rPr lang="en-US" sz="2800" dirty="0" err="1">
                  <a:solidFill>
                    <a:srgbClr val="1F497D">
                      <a:lumMod val="50000"/>
                    </a:srgbClr>
                  </a:solidFill>
                  <a:latin typeface="Times New Roman" panose="02020603050405020304" pitchFamily="18" charset="0"/>
                  <a:cs typeface="Times New Roman" panose="02020603050405020304" pitchFamily="18" charset="0"/>
                </a:rPr>
                <a:t>những</a:t>
              </a:r>
              <a:r>
                <a:rPr lang="en-US" sz="2800" dirty="0">
                  <a:solidFill>
                    <a:srgbClr val="1F497D">
                      <a:lumMod val="50000"/>
                    </a:srgbClr>
                  </a:solidFill>
                  <a:latin typeface="Times New Roman" panose="02020603050405020304" pitchFamily="18" charset="0"/>
                  <a:cs typeface="Times New Roman" panose="02020603050405020304" pitchFamily="18" charset="0"/>
                </a:rPr>
                <a:t> </a:t>
              </a:r>
              <a:r>
                <a:rPr lang="en-US" sz="2800" dirty="0" err="1">
                  <a:solidFill>
                    <a:srgbClr val="1F497D">
                      <a:lumMod val="50000"/>
                    </a:srgbClr>
                  </a:solidFill>
                  <a:latin typeface="Times New Roman" panose="02020603050405020304" pitchFamily="18" charset="0"/>
                  <a:cs typeface="Times New Roman" panose="02020603050405020304" pitchFamily="18" charset="0"/>
                </a:rPr>
                <a:t>nét</a:t>
              </a:r>
              <a:r>
                <a:rPr lang="en-US" sz="2800" dirty="0">
                  <a:solidFill>
                    <a:srgbClr val="1F497D">
                      <a:lumMod val="50000"/>
                    </a:srgbClr>
                  </a:solidFill>
                  <a:latin typeface="Times New Roman" panose="02020603050405020304" pitchFamily="18" charset="0"/>
                  <a:cs typeface="Times New Roman" panose="02020603050405020304" pitchFamily="18" charset="0"/>
                </a:rPr>
                <a:t> </a:t>
              </a:r>
              <a:r>
                <a:rPr lang="en-US" sz="2800" dirty="0" err="1">
                  <a:solidFill>
                    <a:srgbClr val="1F497D">
                      <a:lumMod val="50000"/>
                    </a:srgbClr>
                  </a:solidFill>
                  <a:latin typeface="Times New Roman" panose="02020603050405020304" pitchFamily="18" charset="0"/>
                  <a:cs typeface="Times New Roman" panose="02020603050405020304" pitchFamily="18" charset="0"/>
                </a:rPr>
                <a:t>chung</a:t>
              </a:r>
              <a:r>
                <a:rPr lang="en-US" sz="2800" dirty="0">
                  <a:solidFill>
                    <a:srgbClr val="1F497D">
                      <a:lumMod val="50000"/>
                    </a:srgbClr>
                  </a:solidFill>
                  <a:latin typeface="Times New Roman" panose="02020603050405020304" pitchFamily="18" charset="0"/>
                  <a:cs typeface="Times New Roman" panose="02020603050405020304" pitchFamily="18" charset="0"/>
                </a:rPr>
                <a:t> </a:t>
              </a:r>
              <a:r>
                <a:rPr lang="en-US" sz="2800" dirty="0" err="1">
                  <a:solidFill>
                    <a:srgbClr val="1F497D">
                      <a:lumMod val="50000"/>
                    </a:srgbClr>
                  </a:solidFill>
                  <a:latin typeface="Times New Roman" panose="02020603050405020304" pitchFamily="18" charset="0"/>
                  <a:cs typeface="Times New Roman" panose="02020603050405020304" pitchFamily="18" charset="0"/>
                </a:rPr>
                <a:t>của</a:t>
              </a:r>
              <a:r>
                <a:rPr lang="en-US" sz="2800" dirty="0">
                  <a:solidFill>
                    <a:srgbClr val="1F497D">
                      <a:lumMod val="50000"/>
                    </a:srgbClr>
                  </a:solidFill>
                  <a:latin typeface="Times New Roman" panose="02020603050405020304" pitchFamily="18" charset="0"/>
                  <a:cs typeface="Times New Roman" panose="02020603050405020304" pitchFamily="18" charset="0"/>
                </a:rPr>
                <a:t> </a:t>
              </a:r>
              <a:r>
                <a:rPr lang="en-US" sz="2800" dirty="0" err="1">
                  <a:solidFill>
                    <a:srgbClr val="1F497D">
                      <a:lumMod val="50000"/>
                    </a:srgbClr>
                  </a:solidFill>
                  <a:latin typeface="Times New Roman" panose="02020603050405020304" pitchFamily="18" charset="0"/>
                  <a:cs typeface="Times New Roman" panose="02020603050405020304" pitchFamily="18" charset="0"/>
                </a:rPr>
                <a:t>cảnh</a:t>
              </a:r>
              <a:r>
                <a:rPr lang="en-US" sz="2800" dirty="0">
                  <a:solidFill>
                    <a:srgbClr val="1F497D">
                      <a:lumMod val="50000"/>
                    </a:srgbClr>
                  </a:solidFill>
                  <a:latin typeface="Times New Roman" panose="02020603050405020304" pitchFamily="18" charset="0"/>
                  <a:cs typeface="Times New Roman" panose="02020603050405020304" pitchFamily="18" charset="0"/>
                </a:rPr>
                <a:t>  </a:t>
              </a:r>
            </a:p>
          </p:txBody>
        </p:sp>
      </p:grpSp>
      <p:grpSp>
        <p:nvGrpSpPr>
          <p:cNvPr id="7" name="Group 6"/>
          <p:cNvGrpSpPr/>
          <p:nvPr/>
        </p:nvGrpSpPr>
        <p:grpSpPr>
          <a:xfrm>
            <a:off x="-802938" y="6264448"/>
            <a:ext cx="12520185" cy="1092201"/>
            <a:chOff x="-927004" y="8644428"/>
            <a:chExt cx="18780276" cy="1638301"/>
          </a:xfrm>
        </p:grpSpPr>
        <p:sp>
          <p:nvSpPr>
            <p:cNvPr id="5" name="Flowchart: Delay 4"/>
            <p:cNvSpPr/>
            <p:nvPr/>
          </p:nvSpPr>
          <p:spPr>
            <a:xfrm rot="5400000">
              <a:off x="8611771" y="1041228"/>
              <a:ext cx="1638301" cy="16844701"/>
            </a:xfrm>
            <a:prstGeom prst="flowChartDelay">
              <a:avLst/>
            </a:prstGeom>
            <a:solidFill>
              <a:srgbClr val="E67F29">
                <a:alpha val="40000"/>
              </a:srgbClr>
            </a:solidFill>
            <a:ln>
              <a:solidFill>
                <a:srgbClr val="E37B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US" sz="2800">
                <a:solidFill>
                  <a:prstClr val="white"/>
                </a:solidFill>
                <a:latin typeface="+mj-lt"/>
              </a:endParaRPr>
            </a:p>
          </p:txBody>
        </p:sp>
        <p:sp>
          <p:nvSpPr>
            <p:cNvPr id="36" name="Freeform 35"/>
            <p:cNvSpPr/>
            <p:nvPr/>
          </p:nvSpPr>
          <p:spPr>
            <a:xfrm>
              <a:off x="-927004" y="8907427"/>
              <a:ext cx="16844701" cy="895602"/>
            </a:xfrm>
            <a:custGeom>
              <a:avLst/>
              <a:gdLst>
                <a:gd name="connsiteX0" fmla="*/ 0 w 12192000"/>
                <a:gd name="connsiteY0" fmla="*/ 132568 h 1325676"/>
                <a:gd name="connsiteX1" fmla="*/ 132568 w 12192000"/>
                <a:gd name="connsiteY1" fmla="*/ 0 h 1325676"/>
                <a:gd name="connsiteX2" fmla="*/ 12059432 w 12192000"/>
                <a:gd name="connsiteY2" fmla="*/ 0 h 1325676"/>
                <a:gd name="connsiteX3" fmla="*/ 12192000 w 12192000"/>
                <a:gd name="connsiteY3" fmla="*/ 132568 h 1325676"/>
                <a:gd name="connsiteX4" fmla="*/ 12192000 w 12192000"/>
                <a:gd name="connsiteY4" fmla="*/ 1193108 h 1325676"/>
                <a:gd name="connsiteX5" fmla="*/ 12059432 w 12192000"/>
                <a:gd name="connsiteY5" fmla="*/ 1325676 h 1325676"/>
                <a:gd name="connsiteX6" fmla="*/ 132568 w 12192000"/>
                <a:gd name="connsiteY6" fmla="*/ 1325676 h 1325676"/>
                <a:gd name="connsiteX7" fmla="*/ 0 w 12192000"/>
                <a:gd name="connsiteY7" fmla="*/ 1193108 h 1325676"/>
                <a:gd name="connsiteX8" fmla="*/ 0 w 12192000"/>
                <a:gd name="connsiteY8" fmla="*/ 132568 h 132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1325676">
                  <a:moveTo>
                    <a:pt x="0" y="132568"/>
                  </a:moveTo>
                  <a:cubicBezTo>
                    <a:pt x="0" y="59353"/>
                    <a:pt x="59353" y="0"/>
                    <a:pt x="132568" y="0"/>
                  </a:cubicBezTo>
                  <a:lnTo>
                    <a:pt x="12059432" y="0"/>
                  </a:lnTo>
                  <a:cubicBezTo>
                    <a:pt x="12132647" y="0"/>
                    <a:pt x="12192000" y="59353"/>
                    <a:pt x="12192000" y="132568"/>
                  </a:cubicBezTo>
                  <a:lnTo>
                    <a:pt x="12192000" y="1193108"/>
                  </a:lnTo>
                  <a:cubicBezTo>
                    <a:pt x="12192000" y="1266323"/>
                    <a:pt x="12132647" y="1325676"/>
                    <a:pt x="12059432" y="1325676"/>
                  </a:cubicBezTo>
                  <a:lnTo>
                    <a:pt x="132568" y="1325676"/>
                  </a:lnTo>
                  <a:cubicBezTo>
                    <a:pt x="59353" y="1325676"/>
                    <a:pt x="0" y="1266323"/>
                    <a:pt x="0" y="1193108"/>
                  </a:cubicBezTo>
                  <a:lnTo>
                    <a:pt x="0" y="132568"/>
                  </a:lnTo>
                  <a:close/>
                </a:path>
              </a:pathLst>
            </a:cu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30175" tIns="81280" rIns="81281" bIns="81280" numCol="1" spcCol="1270" anchor="ctr" anchorCtr="0">
              <a:noAutofit/>
            </a:bodyPr>
            <a:lstStyle/>
            <a:p>
              <a:pPr defTabSz="948314">
                <a:lnSpc>
                  <a:spcPct val="90000"/>
                </a:lnSpc>
                <a:spcBef>
                  <a:spcPct val="0"/>
                </a:spcBef>
                <a:spcAft>
                  <a:spcPct val="35000"/>
                </a:spcAft>
              </a:pPr>
              <a:r>
                <a:rPr lang="en-US" sz="2800" b="1" dirty="0">
                  <a:solidFill>
                    <a:srgbClr val="1F497D">
                      <a:lumMod val="50000"/>
                    </a:srgbClr>
                  </a:solidFill>
                  <a:latin typeface="Times New Roman" panose="02020603050405020304" pitchFamily="18" charset="0"/>
                  <a:cs typeface="Times New Roman" panose="02020603050405020304" pitchFamily="18" charset="0"/>
                </a:rPr>
                <a:t>III. </a:t>
              </a:r>
              <a:r>
                <a:rPr lang="en-US" sz="2800" b="1" dirty="0" err="1">
                  <a:solidFill>
                    <a:srgbClr val="1F497D">
                      <a:lumMod val="50000"/>
                    </a:srgbClr>
                  </a:solidFill>
                  <a:latin typeface="Times New Roman" panose="02020603050405020304" pitchFamily="18" charset="0"/>
                  <a:cs typeface="Times New Roman" panose="02020603050405020304" pitchFamily="18" charset="0"/>
                </a:rPr>
                <a:t>Kết</a:t>
              </a:r>
              <a:r>
                <a:rPr lang="en-US" sz="2800" b="1" dirty="0">
                  <a:solidFill>
                    <a:srgbClr val="1F497D">
                      <a:lumMod val="50000"/>
                    </a:srgbClr>
                  </a:solidFill>
                  <a:latin typeface="Times New Roman" panose="02020603050405020304" pitchFamily="18" charset="0"/>
                  <a:cs typeface="Times New Roman" panose="02020603050405020304" pitchFamily="18" charset="0"/>
                </a:rPr>
                <a:t> </a:t>
              </a:r>
              <a:r>
                <a:rPr lang="en-US" sz="2800" b="1" dirty="0" err="1">
                  <a:solidFill>
                    <a:srgbClr val="1F497D">
                      <a:lumMod val="50000"/>
                    </a:srgbClr>
                  </a:solidFill>
                  <a:latin typeface="Times New Roman" panose="02020603050405020304" pitchFamily="18" charset="0"/>
                  <a:cs typeface="Times New Roman" panose="02020603050405020304" pitchFamily="18" charset="0"/>
                </a:rPr>
                <a:t>bài</a:t>
              </a:r>
              <a:r>
                <a:rPr lang="en-US" sz="2800" b="1" dirty="0">
                  <a:solidFill>
                    <a:srgbClr val="1F497D">
                      <a:lumMod val="50000"/>
                    </a:srgbClr>
                  </a:solidFill>
                  <a:latin typeface="Times New Roman" panose="02020603050405020304" pitchFamily="18" charset="0"/>
                  <a:cs typeface="Times New Roman" panose="02020603050405020304" pitchFamily="18" charset="0"/>
                </a:rPr>
                <a:t>: </a:t>
              </a:r>
              <a:r>
                <a:rPr lang="vi-VN" sz="2800" dirty="0">
                  <a:solidFill>
                    <a:srgbClr val="1F497D">
                      <a:lumMod val="50000"/>
                    </a:srgbClr>
                  </a:solidFill>
                  <a:latin typeface="+mj-lt"/>
                  <a:cs typeface="Arial" panose="020B0604020202020204" pitchFamily="34" charset="0"/>
                </a:rPr>
                <a:t>Nêu cảm xúc và suy nghĩ của em về cảnh đã tả.</a:t>
              </a:r>
              <a:endParaRPr lang="en-US" sz="2800" dirty="0">
                <a:solidFill>
                  <a:srgbClr val="1F497D">
                    <a:lumMod val="50000"/>
                  </a:srgbClr>
                </a:solidFill>
                <a:latin typeface="+mj-lt"/>
                <a:cs typeface="Arial" panose="020B0604020202020204" pitchFamily="34" charset="0"/>
              </a:endParaRPr>
            </a:p>
          </p:txBody>
        </p:sp>
      </p:grpSp>
    </p:spTree>
    <p:extLst>
      <p:ext uri="{BB962C8B-B14F-4D97-AF65-F5344CB8AC3E}">
        <p14:creationId xmlns:p14="http://schemas.microsoft.com/office/powerpoint/2010/main" val="5996003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wipe(up)">
                                      <p:cBhvr>
                                        <p:cTn id="12" dur="1000"/>
                                        <p:tgtEl>
                                          <p:spTgt spid="3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A85067F-BBBC-45B0-9C18-4D6B4FF677D4}"/>
              </a:ext>
            </a:extLst>
          </p:cNvPr>
          <p:cNvPicPr>
            <a:picLocks noChangeAspect="1"/>
          </p:cNvPicPr>
          <p:nvPr/>
        </p:nvPicPr>
        <p:blipFill rotWithShape="1">
          <a:blip r:embed="rId3"/>
          <a:srcRect r="65456"/>
          <a:stretch/>
        </p:blipFill>
        <p:spPr>
          <a:xfrm>
            <a:off x="20555" y="11380"/>
            <a:ext cx="3561029" cy="6858000"/>
          </a:xfrm>
          <a:prstGeom prst="rect">
            <a:avLst/>
          </a:prstGeom>
        </p:spPr>
      </p:pic>
      <p:grpSp>
        <p:nvGrpSpPr>
          <p:cNvPr id="17" name="Group 16">
            <a:extLst>
              <a:ext uri="{FF2B5EF4-FFF2-40B4-BE49-F238E27FC236}">
                <a16:creationId xmlns:a16="http://schemas.microsoft.com/office/drawing/2014/main" id="{FBD9B2FD-095D-42BC-B03C-1F9C86B0140C}"/>
              </a:ext>
            </a:extLst>
          </p:cNvPr>
          <p:cNvGrpSpPr/>
          <p:nvPr/>
        </p:nvGrpSpPr>
        <p:grpSpPr>
          <a:xfrm>
            <a:off x="3461247" y="-9126"/>
            <a:ext cx="8730753" cy="6867126"/>
            <a:chOff x="2553479" y="70259"/>
            <a:chExt cx="4693614" cy="5002981"/>
          </a:xfrm>
        </p:grpSpPr>
        <p:pic>
          <p:nvPicPr>
            <p:cNvPr id="1026" name="Picture 2" descr="Có thể là hình ảnh về văn bản cho biết 'HAMBURGER HỌC TẬP Đồ dùng dạy học MIKI Tên em là Mở đoạn 0853217180 MIKI Lớp Ngày Thân đoạn-Ý1 đoạn Chủ đề/đề bài Thân đoạn 2 Thân Thândoạn-Ý3 3 đoạn Kết đoạn'">
              <a:extLst>
                <a:ext uri="{FF2B5EF4-FFF2-40B4-BE49-F238E27FC236}">
                  <a16:creationId xmlns:a16="http://schemas.microsoft.com/office/drawing/2014/main" id="{6EEC277D-04C0-4691-B308-8B133058478B}"/>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7942" b="94890" l="41553" r="93213">
                          <a14:foregroundMark x1="53516" y1="17956" x2="60693" y2="17541"/>
                          <a14:foregroundMark x1="60693" y1="17541" x2="71680" y2="18508"/>
                          <a14:foregroundMark x1="71680" y1="18508" x2="71777" y2="18646"/>
                          <a14:foregroundMark x1="59961" y1="12293" x2="90332" y2="25276"/>
                          <a14:foregroundMark x1="90332" y1="25276" x2="78564" y2="20028"/>
                          <a14:foregroundMark x1="78564" y1="20028" x2="45410" y2="21271"/>
                          <a14:foregroundMark x1="55469" y1="12500" x2="63818" y2="11948"/>
                          <a14:foregroundMark x1="63818" y1="11948" x2="72510" y2="13881"/>
                          <a14:foregroundMark x1="66943" y1="8425" x2="70898" y2="8425"/>
                          <a14:foregroundMark x1="92676" y1="22859" x2="92334" y2="28177"/>
                          <a14:foregroundMark x1="42285" y1="24102" x2="42285" y2="26036"/>
                          <a14:foregroundMark x1="41943" y1="32597" x2="41943" y2="35912"/>
                          <a14:foregroundMark x1="51514" y1="32942" x2="55225" y2="39572"/>
                          <a14:foregroundMark x1="44141" y1="36602" x2="84229" y2="37155"/>
                          <a14:foregroundMark x1="84229" y1="37155" x2="84229" y2="37500"/>
                          <a14:foregroundMark x1="87598" y1="34323" x2="86475" y2="38881"/>
                          <a14:foregroundMark x1="56738" y1="50483" x2="79248" y2="52072"/>
                          <a14:foregroundMark x1="47754" y1="54213" x2="84619" y2="55939"/>
                          <a14:foregroundMark x1="55225" y1="37293" x2="84717" y2="40677"/>
                          <a14:foregroundMark x1="57227" y1="31354" x2="65332" y2="31008"/>
                          <a14:foregroundMark x1="65332" y1="31008" x2="79639" y2="31077"/>
                          <a14:foregroundMark x1="79639" y1="31077" x2="80518" y2="31008"/>
                          <a14:foregroundMark x1="88965" y1="32390" x2="91553" y2="40470"/>
                          <a14:foregroundMark x1="65430" y1="32942" x2="69189" y2="33080"/>
                          <a14:foregroundMark x1="42188" y1="54006" x2="77490" y2="56837"/>
                          <a14:foregroundMark x1="48535" y1="48757" x2="49268" y2="56492"/>
                          <a14:foregroundMark x1="51758" y1="50138" x2="51025" y2="57942"/>
                          <a14:foregroundMark x1="45508" y1="49448" x2="79590" y2="49517"/>
                          <a14:foregroundMark x1="79590" y1="49517" x2="88623" y2="56699"/>
                          <a14:foregroundMark x1="88623" y1="56699" x2="79932" y2="60290"/>
                          <a14:foregroundMark x1="79932" y1="60290" x2="50391" y2="58633"/>
                          <a14:foregroundMark x1="43408" y1="49102" x2="43555" y2="58771"/>
                          <a14:foregroundMark x1="60449" y1="48412" x2="85205" y2="50000"/>
                          <a14:foregroundMark x1="85205" y1="50000" x2="90820" y2="55387"/>
                          <a14:foregroundMark x1="90820" y1="55387" x2="90820" y2="57528"/>
                          <a14:foregroundMark x1="91553" y1="50898" x2="90967" y2="59323"/>
                          <a14:foregroundMark x1="92676" y1="48550" x2="92822" y2="56837"/>
                          <a14:foregroundMark x1="41650" y1="50000" x2="41553" y2="55939"/>
                          <a14:foregroundMark x1="80371" y1="12293" x2="83252" y2="15677"/>
                          <a14:foregroundMark x1="87695" y1="17058" x2="87842" y2="20925"/>
                          <a14:foregroundMark x1="41650" y1="48204" x2="41650" y2="58633"/>
                          <a14:foregroundMark x1="46387" y1="67265" x2="81250" y2="73066"/>
                          <a14:foregroundMark x1="59961" y1="67265" x2="63184" y2="67265"/>
                          <a14:foregroundMark x1="45166" y1="78867" x2="56689" y2="76934"/>
                          <a14:foregroundMark x1="56689" y1="76934" x2="71240" y2="76934"/>
                          <a14:foregroundMark x1="71240" y1="76934" x2="85742" y2="76588"/>
                          <a14:foregroundMark x1="43652" y1="85221" x2="83008" y2="89434"/>
                          <a14:foregroundMark x1="44678" y1="84461" x2="73975" y2="84185"/>
                          <a14:foregroundMark x1="73975" y1="84185" x2="87695" y2="86050"/>
                          <a14:foregroundMark x1="87695" y1="86050" x2="79883" y2="93439"/>
                          <a14:foregroundMark x1="79883" y1="93439" x2="56104" y2="94268"/>
                          <a14:foregroundMark x1="56104" y1="94268" x2="49219" y2="91506"/>
                          <a14:foregroundMark x1="49219" y1="91506" x2="57764" y2="88329"/>
                          <a14:foregroundMark x1="57764" y1="88329" x2="79688" y2="88812"/>
                          <a14:foregroundMark x1="79688" y1="88812" x2="63672" y2="91851"/>
                          <a14:foregroundMark x1="63672" y1="91851" x2="79492" y2="87845"/>
                          <a14:foregroundMark x1="79492" y1="87845" x2="79639" y2="87845"/>
                          <a14:foregroundMark x1="45898" y1="95028" x2="66846" y2="94337"/>
                          <a14:foregroundMark x1="66846" y1="94337" x2="88965" y2="94890"/>
                          <a14:foregroundMark x1="64307" y1="66506" x2="86523" y2="67541"/>
                          <a14:foregroundMark x1="86523" y1="67541" x2="87939" y2="75691"/>
                          <a14:foregroundMark x1="92432" y1="32942" x2="93213" y2="38191"/>
                          <a14:foregroundMark x1="46143" y1="78867" x2="74609" y2="77417"/>
                          <a14:foregroundMark x1="74609" y1="77417" x2="85352" y2="77417"/>
                        </a14:backgroundRemoval>
                      </a14:imgEffect>
                    </a14:imgLayer>
                  </a14:imgProps>
                </a:ext>
                <a:ext uri="{28A0092B-C50C-407E-A947-70E740481C1C}">
                  <a14:useLocalDpi xmlns:a14="http://schemas.microsoft.com/office/drawing/2010/main" val="0"/>
                </a:ext>
              </a:extLst>
            </a:blip>
            <a:srcRect l="39275" t="8518" r="4954" b="4074"/>
            <a:stretch/>
          </p:blipFill>
          <p:spPr bwMode="auto">
            <a:xfrm>
              <a:off x="2731692" y="70259"/>
              <a:ext cx="4515401" cy="500298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A9302D94-104F-4858-8CDE-0F9EC8AD0839}"/>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9302" b="89535" l="8543" r="89950">
                          <a14:foregroundMark x1="8543" y1="73256" x2="13065" y2="88372"/>
                          <a14:foregroundMark x1="86935" y1="59302" x2="89950" y2="70930"/>
                        </a14:backgroundRemoval>
                      </a14:imgEffect>
                    </a14:imgLayer>
                  </a14:imgProps>
                </a:ext>
              </a:extLst>
            </a:blip>
            <a:stretch>
              <a:fillRect/>
            </a:stretch>
          </p:blipFill>
          <p:spPr>
            <a:xfrm rot="339735">
              <a:off x="2974553" y="112345"/>
              <a:ext cx="871754" cy="376739"/>
            </a:xfrm>
            <a:prstGeom prst="rect">
              <a:avLst/>
            </a:prstGeom>
          </p:spPr>
        </p:pic>
        <p:pic>
          <p:nvPicPr>
            <p:cNvPr id="10" name="Picture 9">
              <a:extLst>
                <a:ext uri="{FF2B5EF4-FFF2-40B4-BE49-F238E27FC236}">
                  <a16:creationId xmlns:a16="http://schemas.microsoft.com/office/drawing/2014/main" id="{161B2E60-8D64-4F32-BD7A-87BC9993B551}"/>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9524" b="89286" l="6250" r="92045">
                          <a14:foregroundMark x1="13068" y1="61905" x2="15341" y2="73810"/>
                          <a14:foregroundMark x1="8523" y1="59524" x2="10227" y2="67857"/>
                          <a14:foregroundMark x1="6818" y1="61905" x2="6818" y2="73810"/>
                          <a14:foregroundMark x1="62500" y1="14286" x2="69318" y2="14286"/>
                          <a14:foregroundMark x1="92045" y1="47619" x2="90341" y2="52381"/>
                        </a14:backgroundRemoval>
                      </a14:imgEffect>
                    </a14:imgLayer>
                  </a14:imgProps>
                </a:ext>
              </a:extLst>
            </a:blip>
            <a:stretch>
              <a:fillRect/>
            </a:stretch>
          </p:blipFill>
          <p:spPr>
            <a:xfrm>
              <a:off x="2611460" y="1239241"/>
              <a:ext cx="798973" cy="381328"/>
            </a:xfrm>
            <a:prstGeom prst="rect">
              <a:avLst/>
            </a:prstGeom>
          </p:spPr>
        </p:pic>
        <p:pic>
          <p:nvPicPr>
            <p:cNvPr id="12" name="Picture 11">
              <a:extLst>
                <a:ext uri="{FF2B5EF4-FFF2-40B4-BE49-F238E27FC236}">
                  <a16:creationId xmlns:a16="http://schemas.microsoft.com/office/drawing/2014/main" id="{86187A7F-B31E-49E5-800C-0366C051D64F}"/>
                </a:ext>
              </a:extLst>
            </p:cNvPr>
            <p:cNvPicPr>
              <a:picLocks noChangeAspect="1"/>
            </p:cNvPicPr>
            <p:nvPr/>
          </p:nvPicPr>
          <p:blipFill>
            <a:blip r:embed="rId10">
              <a:extLst>
                <a:ext uri="{BEBA8EAE-BF5A-486C-A8C5-ECC9F3942E4B}">
                  <a14:imgProps xmlns:a14="http://schemas.microsoft.com/office/drawing/2010/main">
                    <a14:imgLayer r:embed="rId11">
                      <a14:imgEffect>
                        <a14:backgroundRemoval t="1724" b="87931" l="7500" r="90000">
                          <a14:foregroundMark x1="7500" y1="53448" x2="15000" y2="54310"/>
                          <a14:foregroundMark x1="51250" y1="5172" x2="51250" y2="14655"/>
                          <a14:foregroundMark x1="65000" y1="1724" x2="65000" y2="8621"/>
                        </a14:backgroundRemoval>
                      </a14:imgEffect>
                    </a14:imgLayer>
                  </a14:imgProps>
                </a:ext>
              </a:extLst>
            </a:blip>
            <a:stretch>
              <a:fillRect/>
            </a:stretch>
          </p:blipFill>
          <p:spPr>
            <a:xfrm>
              <a:off x="2577143" y="2179200"/>
              <a:ext cx="761905" cy="552381"/>
            </a:xfrm>
            <a:prstGeom prst="rect">
              <a:avLst/>
            </a:prstGeom>
          </p:spPr>
        </p:pic>
        <p:pic>
          <p:nvPicPr>
            <p:cNvPr id="14" name="Picture 13">
              <a:extLst>
                <a:ext uri="{FF2B5EF4-FFF2-40B4-BE49-F238E27FC236}">
                  <a16:creationId xmlns:a16="http://schemas.microsoft.com/office/drawing/2014/main" id="{A8E7846C-6DAB-4498-85B1-2259217E24E4}"/>
                </a:ext>
              </a:extLst>
            </p:cNvPr>
            <p:cNvPicPr>
              <a:picLocks noChangeAspect="1"/>
            </p:cNvPicPr>
            <p:nvPr/>
          </p:nvPicPr>
          <p:blipFill>
            <a:blip r:embed="rId12">
              <a:extLst>
                <a:ext uri="{BEBA8EAE-BF5A-486C-A8C5-ECC9F3942E4B}">
                  <a14:imgProps xmlns:a14="http://schemas.microsoft.com/office/drawing/2010/main">
                    <a14:imgLayer r:embed="rId13">
                      <a14:imgEffect>
                        <a14:backgroundRemoval t="8219" b="87671" l="7285" r="91391">
                          <a14:foregroundMark x1="7285" y1="50685" x2="12583" y2="45205"/>
                          <a14:foregroundMark x1="91391" y1="42466" x2="86755" y2="53425"/>
                          <a14:foregroundMark x1="40397" y1="86301" x2="45033" y2="84932"/>
                          <a14:foregroundMark x1="31126" y1="84932" x2="32450" y2="86301"/>
                        </a14:backgroundRemoval>
                      </a14:imgEffect>
                    </a14:imgLayer>
                  </a14:imgProps>
                </a:ext>
              </a:extLst>
            </a:blip>
            <a:stretch>
              <a:fillRect/>
            </a:stretch>
          </p:blipFill>
          <p:spPr>
            <a:xfrm>
              <a:off x="2633677" y="3212536"/>
              <a:ext cx="673051" cy="325382"/>
            </a:xfrm>
            <a:prstGeom prst="rect">
              <a:avLst/>
            </a:prstGeom>
          </p:spPr>
        </p:pic>
        <p:pic>
          <p:nvPicPr>
            <p:cNvPr id="16" name="Picture 15">
              <a:extLst>
                <a:ext uri="{FF2B5EF4-FFF2-40B4-BE49-F238E27FC236}">
                  <a16:creationId xmlns:a16="http://schemas.microsoft.com/office/drawing/2014/main" id="{6BE46B93-0308-47B1-854A-3D4229CD8FBD}"/>
                </a:ext>
              </a:extLst>
            </p:cNvPr>
            <p:cNvPicPr>
              <a:picLocks noChangeAspect="1"/>
            </p:cNvPicPr>
            <p:nvPr/>
          </p:nvPicPr>
          <p:blipFill>
            <a:blip r:embed="rId14">
              <a:extLst>
                <a:ext uri="{BEBA8EAE-BF5A-486C-A8C5-ECC9F3942E4B}">
                  <a14:imgProps xmlns:a14="http://schemas.microsoft.com/office/drawing/2010/main">
                    <a14:imgLayer r:embed="rId15">
                      <a14:imgEffect>
                        <a14:backgroundRemoval t="9211" b="89474" l="7362" r="92638">
                          <a14:foregroundMark x1="7975" y1="30263" x2="11043" y2="31579"/>
                          <a14:foregroundMark x1="92638" y1="42105" x2="84663" y2="68421"/>
                        </a14:backgroundRemoval>
                      </a14:imgEffect>
                    </a14:imgLayer>
                  </a14:imgProps>
                </a:ext>
              </a:extLst>
            </a:blip>
            <a:stretch>
              <a:fillRect/>
            </a:stretch>
          </p:blipFill>
          <p:spPr>
            <a:xfrm>
              <a:off x="2553479" y="4198727"/>
              <a:ext cx="753249" cy="351209"/>
            </a:xfrm>
            <a:prstGeom prst="rect">
              <a:avLst/>
            </a:prstGeom>
          </p:spPr>
        </p:pic>
      </p:grpSp>
      <p:sp>
        <p:nvSpPr>
          <p:cNvPr id="20" name="TextBox 19">
            <a:extLst>
              <a:ext uri="{FF2B5EF4-FFF2-40B4-BE49-F238E27FC236}">
                <a16:creationId xmlns:a16="http://schemas.microsoft.com/office/drawing/2014/main" id="{B09235CC-62A4-4A63-91E4-88565A975391}"/>
              </a:ext>
            </a:extLst>
          </p:cNvPr>
          <p:cNvSpPr txBox="1"/>
          <p:nvPr/>
        </p:nvSpPr>
        <p:spPr>
          <a:xfrm>
            <a:off x="660950" y="4288621"/>
            <a:ext cx="2272750" cy="2062103"/>
          </a:xfrm>
          <a:prstGeom prst="rect">
            <a:avLst/>
          </a:prstGeom>
          <a:solidFill>
            <a:schemeClr val="accent4">
              <a:lumMod val="20000"/>
              <a:lumOff val="80000"/>
            </a:schemeClr>
          </a:solidFill>
        </p:spPr>
        <p:txBody>
          <a:bodyPr wrap="square">
            <a:spAutoFit/>
          </a:bodyPr>
          <a:lstStyle/>
          <a:p>
            <a:pPr algn="ctr" defTabSz="1219231">
              <a:buClr>
                <a:srgbClr val="000000"/>
              </a:buClr>
              <a:defRPr/>
            </a:pPr>
            <a:r>
              <a:rPr lang="en-US" sz="3200" kern="0" dirty="0" err="1">
                <a:solidFill>
                  <a:srgbClr val="000000"/>
                </a:solidFill>
                <a:latin typeface="Arial"/>
                <a:cs typeface="Arial"/>
                <a:sym typeface="Arial"/>
              </a:rPr>
              <a:t>Một</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ngày</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mới</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bắt</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đầu</a:t>
            </a:r>
            <a:r>
              <a:rPr lang="en-US" sz="3200" kern="0" dirty="0">
                <a:solidFill>
                  <a:srgbClr val="000000"/>
                </a:solidFill>
                <a:latin typeface="Arial"/>
                <a:cs typeface="Arial"/>
                <a:sym typeface="Arial"/>
              </a:rPr>
              <a:t> ở </a:t>
            </a:r>
            <a:r>
              <a:rPr lang="en-US" sz="3200" kern="0" dirty="0" err="1">
                <a:solidFill>
                  <a:srgbClr val="000000"/>
                </a:solidFill>
                <a:latin typeface="Arial"/>
                <a:cs typeface="Arial"/>
                <a:sym typeface="Arial"/>
              </a:rPr>
              <a:t>quê</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em</a:t>
            </a:r>
            <a:r>
              <a:rPr lang="en-US" sz="3200" kern="0" dirty="0">
                <a:solidFill>
                  <a:srgbClr val="000000"/>
                </a:solidFill>
                <a:latin typeface="Arial"/>
                <a:cs typeface="Arial"/>
                <a:sym typeface="Arial"/>
              </a:rPr>
              <a:t>.</a:t>
            </a:r>
          </a:p>
        </p:txBody>
      </p:sp>
      <p:sp>
        <p:nvSpPr>
          <p:cNvPr id="22" name="TextBox 21">
            <a:extLst>
              <a:ext uri="{FF2B5EF4-FFF2-40B4-BE49-F238E27FC236}">
                <a16:creationId xmlns:a16="http://schemas.microsoft.com/office/drawing/2014/main" id="{479F1859-7265-4F97-BCD2-9266AD22DA0B}"/>
              </a:ext>
            </a:extLst>
          </p:cNvPr>
          <p:cNvSpPr txBox="1"/>
          <p:nvPr/>
        </p:nvSpPr>
        <p:spPr>
          <a:xfrm>
            <a:off x="4647521" y="710092"/>
            <a:ext cx="6731679" cy="769441"/>
          </a:xfrm>
          <a:prstGeom prst="rect">
            <a:avLst/>
          </a:prstGeom>
          <a:solidFill>
            <a:srgbClr val="FEC06D"/>
          </a:solidFill>
        </p:spPr>
        <p:txBody>
          <a:bodyPr wrap="square">
            <a:spAutoFit/>
          </a:bodyPr>
          <a:lstStyle/>
          <a:p>
            <a:pPr algn="just" defTabSz="1219231">
              <a:buClr>
                <a:srgbClr val="000000"/>
              </a:buClr>
              <a:defRPr/>
            </a:pPr>
            <a:r>
              <a:rPr lang="vi-VN" sz="2200" kern="0">
                <a:solidFill>
                  <a:srgbClr val="000000"/>
                </a:solidFill>
                <a:latin typeface="Arial"/>
                <a:cs typeface="Arial"/>
                <a:sym typeface="Arial"/>
              </a:rPr>
              <a:t>Ngày mới bắt đầu ở quê hương em thật vui, thật nhộn nhịp.</a:t>
            </a:r>
            <a:endParaRPr lang="vi-VN" sz="2200" kern="0" dirty="0">
              <a:solidFill>
                <a:srgbClr val="000000"/>
              </a:solidFill>
              <a:latin typeface="Arial"/>
              <a:cs typeface="Arial"/>
              <a:sym typeface="Arial"/>
            </a:endParaRPr>
          </a:p>
        </p:txBody>
      </p:sp>
      <p:sp>
        <p:nvSpPr>
          <p:cNvPr id="23" name="TextBox 22">
            <a:extLst>
              <a:ext uri="{FF2B5EF4-FFF2-40B4-BE49-F238E27FC236}">
                <a16:creationId xmlns:a16="http://schemas.microsoft.com/office/drawing/2014/main" id="{E9CE0C44-5129-4359-B010-EF3E3564E9DD}"/>
              </a:ext>
            </a:extLst>
          </p:cNvPr>
          <p:cNvSpPr txBox="1"/>
          <p:nvPr/>
        </p:nvSpPr>
        <p:spPr>
          <a:xfrm>
            <a:off x="4213888" y="2004631"/>
            <a:ext cx="7756666" cy="769441"/>
          </a:xfrm>
          <a:prstGeom prst="rect">
            <a:avLst/>
          </a:prstGeom>
          <a:noFill/>
        </p:spPr>
        <p:txBody>
          <a:bodyPr wrap="square">
            <a:spAutoFit/>
          </a:bodyPr>
          <a:lstStyle/>
          <a:p>
            <a:pPr algn="just" defTabSz="1219231">
              <a:buClr>
                <a:srgbClr val="000000"/>
              </a:buClr>
              <a:defRPr/>
            </a:pPr>
            <a:r>
              <a:rPr lang="en-US" sz="2200" kern="0" dirty="0">
                <a:solidFill>
                  <a:srgbClr val="000000"/>
                </a:solidFill>
                <a:latin typeface="Arial"/>
                <a:cs typeface="Arial"/>
                <a:sym typeface="Arial"/>
              </a:rPr>
              <a:t> </a:t>
            </a:r>
            <a:r>
              <a:rPr lang="en-US" sz="2200" kern="0" dirty="0" err="1">
                <a:solidFill>
                  <a:srgbClr val="000000"/>
                </a:solidFill>
                <a:latin typeface="Arial"/>
                <a:cs typeface="Arial"/>
                <a:sym typeface="Arial"/>
              </a:rPr>
              <a:t>Tiếng</a:t>
            </a:r>
            <a:r>
              <a:rPr lang="en-US" sz="2200" kern="0" dirty="0">
                <a:solidFill>
                  <a:srgbClr val="000000"/>
                </a:solidFill>
                <a:latin typeface="Arial"/>
                <a:cs typeface="Arial"/>
                <a:sym typeface="Arial"/>
              </a:rPr>
              <a:t> </a:t>
            </a:r>
            <a:r>
              <a:rPr lang="en-US" sz="2200" kern="0" dirty="0" err="1">
                <a:solidFill>
                  <a:srgbClr val="000000"/>
                </a:solidFill>
                <a:latin typeface="Arial"/>
                <a:cs typeface="Arial"/>
                <a:sym typeface="Arial"/>
              </a:rPr>
              <a:t>gà</a:t>
            </a:r>
            <a:r>
              <a:rPr lang="en-US" sz="2200" kern="0" dirty="0">
                <a:solidFill>
                  <a:srgbClr val="000000"/>
                </a:solidFill>
                <a:latin typeface="Arial"/>
                <a:cs typeface="Arial"/>
                <a:sym typeface="Arial"/>
              </a:rPr>
              <a:t> </a:t>
            </a:r>
            <a:r>
              <a:rPr lang="en-US" sz="2200" kern="0" dirty="0" err="1">
                <a:solidFill>
                  <a:srgbClr val="000000"/>
                </a:solidFill>
                <a:latin typeface="Arial"/>
                <a:cs typeface="Arial"/>
                <a:sym typeface="Arial"/>
              </a:rPr>
              <a:t>gáy</a:t>
            </a:r>
            <a:r>
              <a:rPr lang="en-US" sz="2200" kern="0" dirty="0">
                <a:solidFill>
                  <a:srgbClr val="000000"/>
                </a:solidFill>
                <a:latin typeface="Arial"/>
                <a:cs typeface="Arial"/>
                <a:sym typeface="Arial"/>
              </a:rPr>
              <a:t> </a:t>
            </a:r>
            <a:r>
              <a:rPr lang="en-US" sz="2200" kern="0" dirty="0" err="1">
                <a:solidFill>
                  <a:srgbClr val="000000"/>
                </a:solidFill>
                <a:latin typeface="Arial"/>
                <a:cs typeface="Arial"/>
                <a:sym typeface="Arial"/>
              </a:rPr>
              <a:t>lảnh</a:t>
            </a:r>
            <a:r>
              <a:rPr lang="en-US" sz="2200" kern="0" dirty="0">
                <a:solidFill>
                  <a:srgbClr val="000000"/>
                </a:solidFill>
                <a:latin typeface="Arial"/>
                <a:cs typeface="Arial"/>
                <a:sym typeface="Arial"/>
              </a:rPr>
              <a:t> </a:t>
            </a:r>
            <a:r>
              <a:rPr lang="en-US" sz="2200" kern="0" dirty="0" err="1">
                <a:solidFill>
                  <a:srgbClr val="000000"/>
                </a:solidFill>
                <a:latin typeface="Arial"/>
                <a:cs typeface="Arial"/>
                <a:sym typeface="Arial"/>
              </a:rPr>
              <a:t>lót</a:t>
            </a:r>
            <a:r>
              <a:rPr lang="en-US" sz="2200" kern="0" dirty="0">
                <a:solidFill>
                  <a:srgbClr val="000000"/>
                </a:solidFill>
                <a:latin typeface="Arial"/>
                <a:cs typeface="Arial"/>
                <a:sym typeface="Arial"/>
              </a:rPr>
              <a:t> </a:t>
            </a:r>
            <a:r>
              <a:rPr lang="en-US" sz="2200" kern="0" dirty="0" err="1">
                <a:solidFill>
                  <a:srgbClr val="000000"/>
                </a:solidFill>
                <a:latin typeface="Arial"/>
                <a:cs typeface="Arial"/>
                <a:sym typeface="Arial"/>
              </a:rPr>
              <a:t>rồi</a:t>
            </a:r>
            <a:r>
              <a:rPr lang="en-US" sz="2200" kern="0" dirty="0">
                <a:solidFill>
                  <a:srgbClr val="000000"/>
                </a:solidFill>
                <a:latin typeface="Arial"/>
                <a:cs typeface="Arial"/>
                <a:sym typeface="Arial"/>
              </a:rPr>
              <a:t> vang </a:t>
            </a:r>
            <a:r>
              <a:rPr lang="en-US" sz="2200" kern="0" dirty="0" err="1">
                <a:solidFill>
                  <a:srgbClr val="000000"/>
                </a:solidFill>
                <a:latin typeface="Arial"/>
                <a:cs typeface="Arial"/>
                <a:sym typeface="Arial"/>
              </a:rPr>
              <a:t>vọng</a:t>
            </a:r>
            <a:r>
              <a:rPr lang="en-US" sz="2200" kern="0" dirty="0">
                <a:solidFill>
                  <a:srgbClr val="000000"/>
                </a:solidFill>
                <a:latin typeface="Arial"/>
                <a:cs typeface="Arial"/>
                <a:sym typeface="Arial"/>
              </a:rPr>
              <a:t> </a:t>
            </a:r>
            <a:r>
              <a:rPr lang="en-US" sz="2200" kern="0" dirty="0" err="1">
                <a:solidFill>
                  <a:srgbClr val="000000"/>
                </a:solidFill>
                <a:latin typeface="Arial"/>
                <a:cs typeface="Arial"/>
                <a:sym typeface="Arial"/>
              </a:rPr>
              <a:t>khắp</a:t>
            </a:r>
            <a:r>
              <a:rPr lang="en-US" sz="2200" kern="0" dirty="0">
                <a:solidFill>
                  <a:srgbClr val="000000"/>
                </a:solidFill>
                <a:latin typeface="Arial"/>
                <a:cs typeface="Arial"/>
                <a:sym typeface="Arial"/>
              </a:rPr>
              <a:t> </a:t>
            </a:r>
            <a:r>
              <a:rPr lang="en-US" sz="2200" kern="0" dirty="0" err="1">
                <a:solidFill>
                  <a:srgbClr val="000000"/>
                </a:solidFill>
                <a:latin typeface="Arial"/>
                <a:cs typeface="Arial"/>
                <a:sym typeface="Arial"/>
              </a:rPr>
              <a:t>thôn</a:t>
            </a:r>
            <a:r>
              <a:rPr lang="en-US" sz="2200" kern="0" dirty="0">
                <a:solidFill>
                  <a:srgbClr val="000000"/>
                </a:solidFill>
                <a:latin typeface="Arial"/>
                <a:cs typeface="Arial"/>
                <a:sym typeface="Arial"/>
              </a:rPr>
              <a:t> </a:t>
            </a:r>
            <a:r>
              <a:rPr lang="en-US" sz="2200" kern="0" dirty="0" err="1">
                <a:solidFill>
                  <a:srgbClr val="000000"/>
                </a:solidFill>
                <a:latin typeface="Arial"/>
                <a:cs typeface="Arial"/>
                <a:sym typeface="Arial"/>
              </a:rPr>
              <a:t>xóm</a:t>
            </a:r>
            <a:r>
              <a:rPr lang="en-US" sz="2200" kern="0" dirty="0">
                <a:solidFill>
                  <a:srgbClr val="000000"/>
                </a:solidFill>
                <a:latin typeface="Arial"/>
                <a:cs typeface="Arial"/>
                <a:sym typeface="Arial"/>
              </a:rPr>
              <a:t>. </a:t>
            </a:r>
            <a:r>
              <a:rPr lang="en-US" sz="2200" kern="0" dirty="0" err="1">
                <a:solidFill>
                  <a:srgbClr val="000000"/>
                </a:solidFill>
                <a:latin typeface="Arial"/>
                <a:cs typeface="Arial"/>
                <a:sym typeface="Arial"/>
              </a:rPr>
              <a:t>Phía</a:t>
            </a:r>
            <a:r>
              <a:rPr lang="en-US" sz="2200" kern="0" dirty="0">
                <a:solidFill>
                  <a:srgbClr val="000000"/>
                </a:solidFill>
                <a:latin typeface="Arial"/>
                <a:cs typeface="Arial"/>
                <a:sym typeface="Arial"/>
              </a:rPr>
              <a:t> </a:t>
            </a:r>
            <a:r>
              <a:rPr lang="en-US" sz="2200" kern="0" dirty="0" err="1">
                <a:solidFill>
                  <a:srgbClr val="000000"/>
                </a:solidFill>
                <a:latin typeface="Arial"/>
                <a:cs typeface="Arial"/>
                <a:sym typeface="Arial"/>
              </a:rPr>
              <a:t>đằng</a:t>
            </a:r>
            <a:r>
              <a:rPr lang="en-US" sz="2200" kern="0" dirty="0">
                <a:solidFill>
                  <a:srgbClr val="000000"/>
                </a:solidFill>
                <a:latin typeface="Arial"/>
                <a:cs typeface="Arial"/>
                <a:sym typeface="Arial"/>
              </a:rPr>
              <a:t> </a:t>
            </a:r>
            <a:r>
              <a:rPr lang="en-US" sz="2200" kern="0" dirty="0" err="1">
                <a:solidFill>
                  <a:srgbClr val="000000"/>
                </a:solidFill>
                <a:latin typeface="Arial"/>
                <a:cs typeface="Arial"/>
                <a:sym typeface="Arial"/>
              </a:rPr>
              <a:t>đông</a:t>
            </a:r>
            <a:r>
              <a:rPr lang="en-US" sz="2200" kern="0" dirty="0">
                <a:solidFill>
                  <a:srgbClr val="000000"/>
                </a:solidFill>
                <a:latin typeface="Arial"/>
                <a:cs typeface="Arial"/>
                <a:sym typeface="Arial"/>
              </a:rPr>
              <a:t>, </a:t>
            </a:r>
            <a:r>
              <a:rPr lang="en-US" sz="2200" kern="0" dirty="0" err="1">
                <a:solidFill>
                  <a:srgbClr val="000000"/>
                </a:solidFill>
                <a:latin typeface="Arial"/>
                <a:cs typeface="Arial"/>
                <a:sym typeface="Arial"/>
              </a:rPr>
              <a:t>ánh</a:t>
            </a:r>
            <a:r>
              <a:rPr lang="en-US" sz="2200" kern="0" dirty="0">
                <a:solidFill>
                  <a:srgbClr val="000000"/>
                </a:solidFill>
                <a:latin typeface="Arial"/>
                <a:cs typeface="Arial"/>
                <a:sym typeface="Arial"/>
              </a:rPr>
              <a:t> </a:t>
            </a:r>
            <a:r>
              <a:rPr lang="en-US" sz="2200" kern="0" dirty="0" err="1">
                <a:solidFill>
                  <a:srgbClr val="000000"/>
                </a:solidFill>
                <a:latin typeface="Arial"/>
                <a:cs typeface="Arial"/>
                <a:sym typeface="Arial"/>
              </a:rPr>
              <a:t>mặt</a:t>
            </a:r>
            <a:r>
              <a:rPr lang="en-US" sz="2200" kern="0" dirty="0">
                <a:solidFill>
                  <a:srgbClr val="000000"/>
                </a:solidFill>
                <a:latin typeface="Arial"/>
                <a:cs typeface="Arial"/>
                <a:sym typeface="Arial"/>
              </a:rPr>
              <a:t> </a:t>
            </a:r>
            <a:r>
              <a:rPr lang="en-US" sz="2200" kern="0" dirty="0" err="1">
                <a:solidFill>
                  <a:srgbClr val="000000"/>
                </a:solidFill>
                <a:latin typeface="Arial"/>
                <a:cs typeface="Arial"/>
                <a:sym typeface="Arial"/>
              </a:rPr>
              <a:t>trời</a:t>
            </a:r>
            <a:r>
              <a:rPr lang="en-US" sz="2200" kern="0" dirty="0">
                <a:solidFill>
                  <a:srgbClr val="000000"/>
                </a:solidFill>
                <a:latin typeface="Arial"/>
                <a:cs typeface="Arial"/>
                <a:sym typeface="Arial"/>
              </a:rPr>
              <a:t> </a:t>
            </a:r>
            <a:r>
              <a:rPr lang="en-US" sz="2200" kern="0" dirty="0" err="1">
                <a:solidFill>
                  <a:srgbClr val="000000"/>
                </a:solidFill>
                <a:latin typeface="Arial"/>
                <a:cs typeface="Arial"/>
                <a:sym typeface="Arial"/>
              </a:rPr>
              <a:t>rạng</a:t>
            </a:r>
            <a:r>
              <a:rPr lang="en-US" sz="2200" kern="0" dirty="0">
                <a:solidFill>
                  <a:srgbClr val="000000"/>
                </a:solidFill>
                <a:latin typeface="Arial"/>
                <a:cs typeface="Arial"/>
                <a:sym typeface="Arial"/>
              </a:rPr>
              <a:t> </a:t>
            </a:r>
            <a:r>
              <a:rPr lang="en-US" sz="2200" kern="0" dirty="0" err="1">
                <a:solidFill>
                  <a:srgbClr val="000000"/>
                </a:solidFill>
                <a:latin typeface="Arial"/>
                <a:cs typeface="Arial"/>
                <a:sym typeface="Arial"/>
              </a:rPr>
              <a:t>dần</a:t>
            </a:r>
            <a:r>
              <a:rPr lang="en-US" sz="2200" kern="0" dirty="0">
                <a:solidFill>
                  <a:srgbClr val="000000"/>
                </a:solidFill>
                <a:latin typeface="Arial"/>
                <a:cs typeface="Arial"/>
                <a:sym typeface="Arial"/>
              </a:rPr>
              <a:t> </a:t>
            </a:r>
            <a:r>
              <a:rPr lang="en-US" sz="2200" kern="0" dirty="0" err="1">
                <a:solidFill>
                  <a:srgbClr val="000000"/>
                </a:solidFill>
                <a:latin typeface="Arial"/>
                <a:cs typeface="Arial"/>
                <a:sym typeface="Arial"/>
              </a:rPr>
              <a:t>rồi</a:t>
            </a:r>
            <a:r>
              <a:rPr lang="en-US" sz="2200" kern="0" dirty="0">
                <a:solidFill>
                  <a:srgbClr val="000000"/>
                </a:solidFill>
                <a:latin typeface="Arial"/>
                <a:cs typeface="Arial"/>
                <a:sym typeface="Arial"/>
              </a:rPr>
              <a:t> </a:t>
            </a:r>
            <a:r>
              <a:rPr lang="en-US" sz="2200" kern="0" dirty="0" err="1">
                <a:solidFill>
                  <a:srgbClr val="000000"/>
                </a:solidFill>
                <a:latin typeface="Arial"/>
                <a:cs typeface="Arial"/>
                <a:sym typeface="Arial"/>
              </a:rPr>
              <a:t>toả</a:t>
            </a:r>
            <a:r>
              <a:rPr lang="en-US" sz="2200" kern="0" dirty="0">
                <a:solidFill>
                  <a:srgbClr val="000000"/>
                </a:solidFill>
                <a:latin typeface="Arial"/>
                <a:cs typeface="Arial"/>
                <a:sym typeface="Arial"/>
              </a:rPr>
              <a:t> </a:t>
            </a:r>
            <a:r>
              <a:rPr lang="en-US" sz="2200" kern="0" dirty="0" err="1">
                <a:solidFill>
                  <a:srgbClr val="000000"/>
                </a:solidFill>
                <a:latin typeface="Arial"/>
                <a:cs typeface="Arial"/>
                <a:sym typeface="Arial"/>
              </a:rPr>
              <a:t>sáng</a:t>
            </a:r>
            <a:r>
              <a:rPr lang="en-US" sz="2200" kern="0" dirty="0">
                <a:solidFill>
                  <a:srgbClr val="000000"/>
                </a:solidFill>
                <a:latin typeface="Arial"/>
                <a:cs typeface="Arial"/>
                <a:sym typeface="Arial"/>
              </a:rPr>
              <a:t>.</a:t>
            </a:r>
            <a:endParaRPr lang="vi-VN" sz="2200" kern="0" dirty="0">
              <a:solidFill>
                <a:srgbClr val="000000"/>
              </a:solidFill>
              <a:latin typeface="Arial"/>
              <a:cs typeface="Arial"/>
              <a:sym typeface="Arial"/>
            </a:endParaRPr>
          </a:p>
        </p:txBody>
      </p:sp>
      <p:sp>
        <p:nvSpPr>
          <p:cNvPr id="33" name="Rectangle 32">
            <a:extLst>
              <a:ext uri="{FF2B5EF4-FFF2-40B4-BE49-F238E27FC236}">
                <a16:creationId xmlns:a16="http://schemas.microsoft.com/office/drawing/2014/main" id="{3DA80653-0AD2-4DB1-9CC1-48354527D464}"/>
              </a:ext>
            </a:extLst>
          </p:cNvPr>
          <p:cNvSpPr/>
          <p:nvPr/>
        </p:nvSpPr>
        <p:spPr>
          <a:xfrm>
            <a:off x="4074159" y="3440380"/>
            <a:ext cx="7914640" cy="755080"/>
          </a:xfrm>
          <a:prstGeom prst="rect">
            <a:avLst/>
          </a:prstGeom>
          <a:solidFill>
            <a:srgbClr val="C680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31">
              <a:buClr>
                <a:srgbClr val="000000"/>
              </a:buClr>
              <a:defRPr/>
            </a:pPr>
            <a:endParaRPr lang="en-US" sz="1867" kern="0">
              <a:solidFill>
                <a:srgbClr val="FCACB4"/>
              </a:solidFill>
              <a:latin typeface="Arial"/>
              <a:sym typeface="Arial"/>
            </a:endParaRPr>
          </a:p>
        </p:txBody>
      </p:sp>
      <p:sp>
        <p:nvSpPr>
          <p:cNvPr id="36" name="Rectangle 35">
            <a:extLst>
              <a:ext uri="{FF2B5EF4-FFF2-40B4-BE49-F238E27FC236}">
                <a16:creationId xmlns:a16="http://schemas.microsoft.com/office/drawing/2014/main" id="{1D06309E-E96E-4654-9CC2-462B859EF8BF}"/>
              </a:ext>
            </a:extLst>
          </p:cNvPr>
          <p:cNvSpPr/>
          <p:nvPr/>
        </p:nvSpPr>
        <p:spPr>
          <a:xfrm>
            <a:off x="4470400" y="6030402"/>
            <a:ext cx="6381688" cy="685007"/>
          </a:xfrm>
          <a:prstGeom prst="rect">
            <a:avLst/>
          </a:prstGeom>
          <a:solidFill>
            <a:srgbClr val="E76D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31">
              <a:buClr>
                <a:srgbClr val="000000"/>
              </a:buClr>
              <a:defRPr/>
            </a:pPr>
            <a:endParaRPr lang="en-US" sz="1867" kern="0">
              <a:solidFill>
                <a:srgbClr val="FCACB4"/>
              </a:solidFill>
              <a:latin typeface="Arial"/>
              <a:sym typeface="Arial"/>
            </a:endParaRPr>
          </a:p>
        </p:txBody>
      </p:sp>
      <p:sp>
        <p:nvSpPr>
          <p:cNvPr id="25" name="TextBox 24">
            <a:extLst>
              <a:ext uri="{FF2B5EF4-FFF2-40B4-BE49-F238E27FC236}">
                <a16:creationId xmlns:a16="http://schemas.microsoft.com/office/drawing/2014/main" id="{01639F1C-18CD-42CD-8A7E-587747628A2D}"/>
              </a:ext>
            </a:extLst>
          </p:cNvPr>
          <p:cNvSpPr txBox="1"/>
          <p:nvPr/>
        </p:nvSpPr>
        <p:spPr>
          <a:xfrm>
            <a:off x="4130211" y="3241221"/>
            <a:ext cx="7924018" cy="954300"/>
          </a:xfrm>
          <a:prstGeom prst="rect">
            <a:avLst/>
          </a:prstGeom>
          <a:noFill/>
        </p:spPr>
        <p:txBody>
          <a:bodyPr wrap="square">
            <a:spAutoFit/>
          </a:bodyPr>
          <a:lstStyle/>
          <a:p>
            <a:pPr algn="just" defTabSz="1219231">
              <a:buClr>
                <a:srgbClr val="000000"/>
              </a:buClr>
              <a:defRPr/>
            </a:pPr>
            <a:r>
              <a:rPr lang="vi-VN" sz="1867" kern="0" dirty="0">
                <a:solidFill>
                  <a:srgbClr val="000000"/>
                </a:solidFill>
                <a:latin typeface="Arial"/>
                <a:cs typeface="Arial"/>
                <a:sym typeface="Arial"/>
              </a:rPr>
              <a:t>Trâu, bò trong chuồng đã thức dậy.</a:t>
            </a:r>
            <a:r>
              <a:rPr lang="en-US" sz="1867" kern="0" dirty="0">
                <a:solidFill>
                  <a:srgbClr val="000000"/>
                </a:solidFill>
                <a:latin typeface="Arial"/>
                <a:cs typeface="Arial"/>
                <a:sym typeface="Arial"/>
              </a:rPr>
              <a:t> </a:t>
            </a:r>
            <a:r>
              <a:rPr lang="vi-VN" sz="1867" kern="0" dirty="0">
                <a:solidFill>
                  <a:srgbClr val="000000"/>
                </a:solidFill>
                <a:latin typeface="Arial"/>
                <a:cs typeface="Arial"/>
                <a:sym typeface="Arial"/>
              </a:rPr>
              <a:t>Gà, vịt kéo nhau ra sân, ra vườn.</a:t>
            </a:r>
            <a:r>
              <a:rPr lang="en-US" sz="1867" kern="0" dirty="0">
                <a:solidFill>
                  <a:srgbClr val="000000"/>
                </a:solidFill>
                <a:latin typeface="Arial"/>
                <a:cs typeface="Arial"/>
                <a:sym typeface="Arial"/>
              </a:rPr>
              <a:t> </a:t>
            </a:r>
            <a:r>
              <a:rPr lang="vi-VN" sz="1867" kern="0" dirty="0">
                <a:solidFill>
                  <a:srgbClr val="000000"/>
                </a:solidFill>
                <a:latin typeface="Arial"/>
                <a:cs typeface="Arial"/>
                <a:sym typeface="Arial"/>
              </a:rPr>
              <a:t>Vòm trời xanh trong, gió thổi mát rượi.</a:t>
            </a:r>
            <a:r>
              <a:rPr lang="en-US" sz="1867" kern="0" dirty="0">
                <a:solidFill>
                  <a:srgbClr val="000000"/>
                </a:solidFill>
                <a:latin typeface="Arial"/>
                <a:cs typeface="Arial"/>
                <a:sym typeface="Arial"/>
              </a:rPr>
              <a:t> </a:t>
            </a:r>
            <a:r>
              <a:rPr lang="vi-VN" sz="1867" kern="0" dirty="0">
                <a:solidFill>
                  <a:srgbClr val="000000"/>
                </a:solidFill>
                <a:latin typeface="Arial"/>
                <a:cs typeface="Arial"/>
                <a:sym typeface="Arial"/>
              </a:rPr>
              <a:t>Cây cối tươi tắn, những giọt sương đêm nhấp nháy trên cành cây, kẽ lá.</a:t>
            </a:r>
          </a:p>
        </p:txBody>
      </p:sp>
      <p:sp>
        <p:nvSpPr>
          <p:cNvPr id="27" name="TextBox 26">
            <a:extLst>
              <a:ext uri="{FF2B5EF4-FFF2-40B4-BE49-F238E27FC236}">
                <a16:creationId xmlns:a16="http://schemas.microsoft.com/office/drawing/2014/main" id="{4A0D4FD7-06D3-4612-9390-547F24E4486E}"/>
              </a:ext>
            </a:extLst>
          </p:cNvPr>
          <p:cNvSpPr txBox="1"/>
          <p:nvPr/>
        </p:nvSpPr>
        <p:spPr>
          <a:xfrm>
            <a:off x="4068436" y="4587275"/>
            <a:ext cx="7889848" cy="1015663"/>
          </a:xfrm>
          <a:prstGeom prst="rect">
            <a:avLst/>
          </a:prstGeom>
          <a:noFill/>
        </p:spPr>
        <p:txBody>
          <a:bodyPr wrap="square">
            <a:spAutoFit/>
          </a:bodyPr>
          <a:lstStyle/>
          <a:p>
            <a:pPr algn="just" defTabSz="1219231">
              <a:buClr>
                <a:srgbClr val="000000"/>
              </a:buClr>
              <a:defRPr/>
            </a:pPr>
            <a:r>
              <a:rPr lang="vi-VN" sz="2000" kern="0" dirty="0">
                <a:solidFill>
                  <a:srgbClr val="000000"/>
                </a:solidFill>
                <a:latin typeface="Arial"/>
                <a:cs typeface="Arial"/>
                <a:sym typeface="Arial"/>
              </a:rPr>
              <a:t>Khói lam đã lảng vảng trên các mái nhà.</a:t>
            </a:r>
            <a:r>
              <a:rPr lang="en-US" sz="2000" kern="0" dirty="0">
                <a:solidFill>
                  <a:srgbClr val="000000"/>
                </a:solidFill>
                <a:latin typeface="Arial"/>
                <a:cs typeface="Arial"/>
                <a:sym typeface="Arial"/>
              </a:rPr>
              <a:t> </a:t>
            </a:r>
            <a:r>
              <a:rPr lang="vi-VN" sz="2000" kern="0" dirty="0">
                <a:solidFill>
                  <a:srgbClr val="000000"/>
                </a:solidFill>
                <a:latin typeface="Arial"/>
                <a:cs typeface="Arial"/>
                <a:sym typeface="Arial"/>
              </a:rPr>
              <a:t>Các bà, các chị chuẩn bị cho bữa ăn sáng.</a:t>
            </a:r>
            <a:r>
              <a:rPr lang="en-US" sz="2000" kern="0" dirty="0">
                <a:solidFill>
                  <a:srgbClr val="000000"/>
                </a:solidFill>
                <a:latin typeface="Arial"/>
                <a:cs typeface="Arial"/>
                <a:sym typeface="Arial"/>
              </a:rPr>
              <a:t> </a:t>
            </a:r>
            <a:r>
              <a:rPr lang="vi-VN" sz="2000" kern="0" dirty="0">
                <a:solidFill>
                  <a:srgbClr val="000000"/>
                </a:solidFill>
                <a:latin typeface="Arial"/>
                <a:cs typeface="Arial"/>
                <a:sym typeface="Arial"/>
              </a:rPr>
              <a:t>Các âm thanh vang vọng khắp xóm thôn.</a:t>
            </a:r>
            <a:r>
              <a:rPr lang="en-US" sz="2000" kern="0" dirty="0">
                <a:solidFill>
                  <a:srgbClr val="000000"/>
                </a:solidFill>
                <a:latin typeface="Arial"/>
                <a:cs typeface="Arial"/>
                <a:sym typeface="Arial"/>
              </a:rPr>
              <a:t> </a:t>
            </a:r>
            <a:r>
              <a:rPr lang="vi-VN" sz="2000" kern="0" dirty="0">
                <a:solidFill>
                  <a:srgbClr val="000000"/>
                </a:solidFill>
                <a:latin typeface="Arial"/>
                <a:cs typeface="Arial"/>
                <a:sym typeface="Arial"/>
              </a:rPr>
              <a:t>Ngoài đường đông người qua lại, nhịp sống nhộn nhịp hơn.</a:t>
            </a:r>
          </a:p>
        </p:txBody>
      </p:sp>
      <p:sp>
        <p:nvSpPr>
          <p:cNvPr id="31" name="TextBox 30">
            <a:extLst>
              <a:ext uri="{FF2B5EF4-FFF2-40B4-BE49-F238E27FC236}">
                <a16:creationId xmlns:a16="http://schemas.microsoft.com/office/drawing/2014/main" id="{D343D015-C583-436E-A32E-EB6E05A0CAE6}"/>
              </a:ext>
            </a:extLst>
          </p:cNvPr>
          <p:cNvSpPr txBox="1"/>
          <p:nvPr/>
        </p:nvSpPr>
        <p:spPr>
          <a:xfrm>
            <a:off x="4470401" y="5953531"/>
            <a:ext cx="7318667" cy="666977"/>
          </a:xfrm>
          <a:prstGeom prst="rect">
            <a:avLst/>
          </a:prstGeom>
          <a:noFill/>
        </p:spPr>
        <p:txBody>
          <a:bodyPr wrap="square">
            <a:spAutoFit/>
          </a:bodyPr>
          <a:lstStyle/>
          <a:p>
            <a:pPr algn="just" defTabSz="1219231">
              <a:buClr>
                <a:srgbClr val="000000"/>
              </a:buClr>
              <a:defRPr/>
            </a:pPr>
            <a:r>
              <a:rPr lang="vi-VN" sz="1867" kern="0" dirty="0">
                <a:solidFill>
                  <a:srgbClr val="000000"/>
                </a:solidFill>
                <a:latin typeface="Arial"/>
                <a:cs typeface="Arial"/>
                <a:sym typeface="Arial"/>
              </a:rPr>
              <a:t>Em rất yêu ngày mới bắt đầu ở quê em.</a:t>
            </a:r>
            <a:r>
              <a:rPr lang="en-US" sz="1867" kern="0" dirty="0">
                <a:solidFill>
                  <a:srgbClr val="000000"/>
                </a:solidFill>
                <a:latin typeface="Arial"/>
                <a:cs typeface="Arial"/>
                <a:sym typeface="Arial"/>
              </a:rPr>
              <a:t> </a:t>
            </a:r>
            <a:r>
              <a:rPr lang="vi-VN" sz="1867" kern="0" dirty="0">
                <a:solidFill>
                  <a:srgbClr val="000000"/>
                </a:solidFill>
                <a:latin typeface="Arial"/>
                <a:cs typeface="Arial"/>
                <a:sym typeface="Arial"/>
              </a:rPr>
              <a:t>Em sẽ ra sức học tập để sau này góp phần xây dựng quê hương</a:t>
            </a:r>
            <a:endParaRPr lang="en-US" sz="2400" kern="0" dirty="0">
              <a:solidFill>
                <a:srgbClr val="000000"/>
              </a:solidFill>
              <a:latin typeface="Arial"/>
              <a:cs typeface="Arial"/>
              <a:sym typeface="Arial"/>
            </a:endParaRPr>
          </a:p>
        </p:txBody>
      </p:sp>
    </p:spTree>
    <p:extLst>
      <p:ext uri="{BB962C8B-B14F-4D97-AF65-F5344CB8AC3E}">
        <p14:creationId xmlns:p14="http://schemas.microsoft.com/office/powerpoint/2010/main" val="9150408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p:cTn id="12" dur="500" fill="hold"/>
                                        <p:tgtEl>
                                          <p:spTgt spid="22"/>
                                        </p:tgtEl>
                                        <p:attrNameLst>
                                          <p:attrName>ppt_w</p:attrName>
                                        </p:attrNameLst>
                                      </p:cBhvr>
                                      <p:tavLst>
                                        <p:tav tm="0">
                                          <p:val>
                                            <p:fltVal val="0"/>
                                          </p:val>
                                        </p:tav>
                                        <p:tav tm="100000">
                                          <p:val>
                                            <p:strVal val="#ppt_w"/>
                                          </p:val>
                                        </p:tav>
                                      </p:tavLst>
                                    </p:anim>
                                    <p:anim calcmode="lin" valueType="num">
                                      <p:cBhvr>
                                        <p:cTn id="13" dur="500" fill="hold"/>
                                        <p:tgtEl>
                                          <p:spTgt spid="22"/>
                                        </p:tgtEl>
                                        <p:attrNameLst>
                                          <p:attrName>ppt_h</p:attrName>
                                        </p:attrNameLst>
                                      </p:cBhvr>
                                      <p:tavLst>
                                        <p:tav tm="0">
                                          <p:val>
                                            <p:fltVal val="0"/>
                                          </p:val>
                                        </p:tav>
                                        <p:tav tm="100000">
                                          <p:val>
                                            <p:strVal val="#ppt_h"/>
                                          </p:val>
                                        </p:tav>
                                      </p:tavLst>
                                    </p:anim>
                                    <p:animEffect transition="in" filter="fade">
                                      <p:cBhvr>
                                        <p:cTn id="14" dur="500"/>
                                        <p:tgtEl>
                                          <p:spTgt spid="22"/>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1000"/>
                                        <p:tgtEl>
                                          <p:spTgt spid="23"/>
                                        </p:tgtEl>
                                      </p:cBhvr>
                                    </p:animEffect>
                                    <p:anim calcmode="lin" valueType="num">
                                      <p:cBhvr>
                                        <p:cTn id="20" dur="1000" fill="hold"/>
                                        <p:tgtEl>
                                          <p:spTgt spid="23"/>
                                        </p:tgtEl>
                                        <p:attrNameLst>
                                          <p:attrName>ppt_x</p:attrName>
                                        </p:attrNameLst>
                                      </p:cBhvr>
                                      <p:tavLst>
                                        <p:tav tm="0">
                                          <p:val>
                                            <p:strVal val="#ppt_x"/>
                                          </p:val>
                                        </p:tav>
                                        <p:tav tm="100000">
                                          <p:val>
                                            <p:strVal val="#ppt_x"/>
                                          </p:val>
                                        </p:tav>
                                      </p:tavLst>
                                    </p:anim>
                                    <p:anim calcmode="lin" valueType="num">
                                      <p:cBhvr>
                                        <p:cTn id="21"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31"/>
                                        </p:tgtEl>
                                        <p:attrNameLst>
                                          <p:attrName>style.visibility</p:attrName>
                                        </p:attrNameLst>
                                      </p:cBhvr>
                                      <p:to>
                                        <p:strVal val="visible"/>
                                      </p:to>
                                    </p:set>
                                    <p:anim calcmode="lin" valueType="num">
                                      <p:cBhvr>
                                        <p:cTn id="40" dur="500" fill="hold"/>
                                        <p:tgtEl>
                                          <p:spTgt spid="31"/>
                                        </p:tgtEl>
                                        <p:attrNameLst>
                                          <p:attrName>ppt_w</p:attrName>
                                        </p:attrNameLst>
                                      </p:cBhvr>
                                      <p:tavLst>
                                        <p:tav tm="0">
                                          <p:val>
                                            <p:fltVal val="0"/>
                                          </p:val>
                                        </p:tav>
                                        <p:tav tm="100000">
                                          <p:val>
                                            <p:strVal val="#ppt_w"/>
                                          </p:val>
                                        </p:tav>
                                      </p:tavLst>
                                    </p:anim>
                                    <p:anim calcmode="lin" valueType="num">
                                      <p:cBhvr>
                                        <p:cTn id="41" dur="500" fill="hold"/>
                                        <p:tgtEl>
                                          <p:spTgt spid="31"/>
                                        </p:tgtEl>
                                        <p:attrNameLst>
                                          <p:attrName>ppt_h</p:attrName>
                                        </p:attrNameLst>
                                      </p:cBhvr>
                                      <p:tavLst>
                                        <p:tav tm="0">
                                          <p:val>
                                            <p:fltVal val="0"/>
                                          </p:val>
                                        </p:tav>
                                        <p:tav tm="100000">
                                          <p:val>
                                            <p:strVal val="#ppt_h"/>
                                          </p:val>
                                        </p:tav>
                                      </p:tavLst>
                                    </p:anim>
                                    <p:animEffect transition="in" filter="fade">
                                      <p:cBhvr>
                                        <p:cTn id="4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2" grpId="0" animBg="1"/>
      <p:bldP spid="23" grpId="0"/>
      <p:bldP spid="25" grpId="0"/>
      <p:bldP spid="27" grpId="0"/>
      <p:bldP spid="3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A85067F-BBBC-45B0-9C18-4D6B4FF677D4}"/>
              </a:ext>
            </a:extLst>
          </p:cNvPr>
          <p:cNvPicPr>
            <a:picLocks noChangeAspect="1"/>
          </p:cNvPicPr>
          <p:nvPr/>
        </p:nvPicPr>
        <p:blipFill rotWithShape="1">
          <a:blip r:embed="rId3"/>
          <a:srcRect r="65456"/>
          <a:stretch/>
        </p:blipFill>
        <p:spPr>
          <a:xfrm>
            <a:off x="20555" y="11380"/>
            <a:ext cx="3561029" cy="6858000"/>
          </a:xfrm>
          <a:prstGeom prst="rect">
            <a:avLst/>
          </a:prstGeom>
        </p:spPr>
      </p:pic>
      <p:grpSp>
        <p:nvGrpSpPr>
          <p:cNvPr id="17" name="Group 16">
            <a:extLst>
              <a:ext uri="{FF2B5EF4-FFF2-40B4-BE49-F238E27FC236}">
                <a16:creationId xmlns:a16="http://schemas.microsoft.com/office/drawing/2014/main" id="{FBD9B2FD-095D-42BC-B03C-1F9C86B0140C}"/>
              </a:ext>
            </a:extLst>
          </p:cNvPr>
          <p:cNvGrpSpPr/>
          <p:nvPr/>
        </p:nvGrpSpPr>
        <p:grpSpPr>
          <a:xfrm>
            <a:off x="3461247" y="-9126"/>
            <a:ext cx="8730753" cy="6867126"/>
            <a:chOff x="2553479" y="70259"/>
            <a:chExt cx="4693614" cy="5002981"/>
          </a:xfrm>
        </p:grpSpPr>
        <p:pic>
          <p:nvPicPr>
            <p:cNvPr id="1026" name="Picture 2" descr="Có thể là hình ảnh về văn bản cho biết 'HAMBURGER HỌC TẬP Đồ dùng dạy học MIKI Tên em là Mở đoạn 0853217180 MIKI Lớp Ngày Thân đoạn-Ý1 đoạn Chủ đề/đề bài Thân đoạn 2 Thân Thândoạn-Ý3 3 đoạn Kết đoạn'">
              <a:extLst>
                <a:ext uri="{FF2B5EF4-FFF2-40B4-BE49-F238E27FC236}">
                  <a16:creationId xmlns:a16="http://schemas.microsoft.com/office/drawing/2014/main" id="{6EEC277D-04C0-4691-B308-8B133058478B}"/>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7942" b="94890" l="41553" r="93213">
                          <a14:foregroundMark x1="53516" y1="17956" x2="60693" y2="17541"/>
                          <a14:foregroundMark x1="60693" y1="17541" x2="71680" y2="18508"/>
                          <a14:foregroundMark x1="71680" y1="18508" x2="71777" y2="18646"/>
                          <a14:foregroundMark x1="59961" y1="12293" x2="90332" y2="25276"/>
                          <a14:foregroundMark x1="90332" y1="25276" x2="78564" y2="20028"/>
                          <a14:foregroundMark x1="78564" y1="20028" x2="45410" y2="21271"/>
                          <a14:foregroundMark x1="55469" y1="12500" x2="63818" y2="11948"/>
                          <a14:foregroundMark x1="63818" y1="11948" x2="72510" y2="13881"/>
                          <a14:foregroundMark x1="66943" y1="8425" x2="70898" y2="8425"/>
                          <a14:foregroundMark x1="92676" y1="22859" x2="92334" y2="28177"/>
                          <a14:foregroundMark x1="42285" y1="24102" x2="42285" y2="26036"/>
                          <a14:foregroundMark x1="41943" y1="32597" x2="41943" y2="35912"/>
                          <a14:foregroundMark x1="51514" y1="32942" x2="55225" y2="39572"/>
                          <a14:foregroundMark x1="44141" y1="36602" x2="84229" y2="37155"/>
                          <a14:foregroundMark x1="84229" y1="37155" x2="84229" y2="37500"/>
                          <a14:foregroundMark x1="87598" y1="34323" x2="86475" y2="38881"/>
                          <a14:foregroundMark x1="56738" y1="50483" x2="79248" y2="52072"/>
                          <a14:foregroundMark x1="47754" y1="54213" x2="84619" y2="55939"/>
                          <a14:foregroundMark x1="55225" y1="37293" x2="84717" y2="40677"/>
                          <a14:foregroundMark x1="57227" y1="31354" x2="65332" y2="31008"/>
                          <a14:foregroundMark x1="65332" y1="31008" x2="79639" y2="31077"/>
                          <a14:foregroundMark x1="79639" y1="31077" x2="80518" y2="31008"/>
                          <a14:foregroundMark x1="88965" y1="32390" x2="91553" y2="40470"/>
                          <a14:foregroundMark x1="65430" y1="32942" x2="69189" y2="33080"/>
                          <a14:foregroundMark x1="42188" y1="54006" x2="77490" y2="56837"/>
                          <a14:foregroundMark x1="48535" y1="48757" x2="49268" y2="56492"/>
                          <a14:foregroundMark x1="51758" y1="50138" x2="51025" y2="57942"/>
                          <a14:foregroundMark x1="45508" y1="49448" x2="79590" y2="49517"/>
                          <a14:foregroundMark x1="79590" y1="49517" x2="88623" y2="56699"/>
                          <a14:foregroundMark x1="88623" y1="56699" x2="79932" y2="60290"/>
                          <a14:foregroundMark x1="79932" y1="60290" x2="50391" y2="58633"/>
                          <a14:foregroundMark x1="43408" y1="49102" x2="43555" y2="58771"/>
                          <a14:foregroundMark x1="60449" y1="48412" x2="85205" y2="50000"/>
                          <a14:foregroundMark x1="85205" y1="50000" x2="90820" y2="55387"/>
                          <a14:foregroundMark x1="90820" y1="55387" x2="90820" y2="57528"/>
                          <a14:foregroundMark x1="91553" y1="50898" x2="90967" y2="59323"/>
                          <a14:foregroundMark x1="92676" y1="48550" x2="92822" y2="56837"/>
                          <a14:foregroundMark x1="41650" y1="50000" x2="41553" y2="55939"/>
                          <a14:foregroundMark x1="80371" y1="12293" x2="83252" y2="15677"/>
                          <a14:foregroundMark x1="87695" y1="17058" x2="87842" y2="20925"/>
                          <a14:foregroundMark x1="41650" y1="48204" x2="41650" y2="58633"/>
                          <a14:foregroundMark x1="46387" y1="67265" x2="81250" y2="73066"/>
                          <a14:foregroundMark x1="59961" y1="67265" x2="63184" y2="67265"/>
                          <a14:foregroundMark x1="45166" y1="78867" x2="56689" y2="76934"/>
                          <a14:foregroundMark x1="56689" y1="76934" x2="71240" y2="76934"/>
                          <a14:foregroundMark x1="71240" y1="76934" x2="85742" y2="76588"/>
                          <a14:foregroundMark x1="43652" y1="85221" x2="83008" y2="89434"/>
                          <a14:foregroundMark x1="44678" y1="84461" x2="73975" y2="84185"/>
                          <a14:foregroundMark x1="73975" y1="84185" x2="87695" y2="86050"/>
                          <a14:foregroundMark x1="87695" y1="86050" x2="79883" y2="93439"/>
                          <a14:foregroundMark x1="79883" y1="93439" x2="56104" y2="94268"/>
                          <a14:foregroundMark x1="56104" y1="94268" x2="49219" y2="91506"/>
                          <a14:foregroundMark x1="49219" y1="91506" x2="57764" y2="88329"/>
                          <a14:foregroundMark x1="57764" y1="88329" x2="79688" y2="88812"/>
                          <a14:foregroundMark x1="79688" y1="88812" x2="63672" y2="91851"/>
                          <a14:foregroundMark x1="63672" y1="91851" x2="79492" y2="87845"/>
                          <a14:foregroundMark x1="79492" y1="87845" x2="79639" y2="87845"/>
                          <a14:foregroundMark x1="45898" y1="95028" x2="66846" y2="94337"/>
                          <a14:foregroundMark x1="66846" y1="94337" x2="88965" y2="94890"/>
                          <a14:foregroundMark x1="64307" y1="66506" x2="86523" y2="67541"/>
                          <a14:foregroundMark x1="86523" y1="67541" x2="87939" y2="75691"/>
                          <a14:foregroundMark x1="92432" y1="32942" x2="93213" y2="38191"/>
                          <a14:foregroundMark x1="46143" y1="78867" x2="74609" y2="77417"/>
                          <a14:foregroundMark x1="74609" y1="77417" x2="85352" y2="77417"/>
                        </a14:backgroundRemoval>
                      </a14:imgEffect>
                    </a14:imgLayer>
                  </a14:imgProps>
                </a:ext>
                <a:ext uri="{28A0092B-C50C-407E-A947-70E740481C1C}">
                  <a14:useLocalDpi xmlns:a14="http://schemas.microsoft.com/office/drawing/2010/main" val="0"/>
                </a:ext>
              </a:extLst>
            </a:blip>
            <a:srcRect l="39275" t="8518" r="4954" b="4074"/>
            <a:stretch/>
          </p:blipFill>
          <p:spPr bwMode="auto">
            <a:xfrm>
              <a:off x="2731692" y="70259"/>
              <a:ext cx="4515401" cy="500298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A9302D94-104F-4858-8CDE-0F9EC8AD0839}"/>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9302" b="89535" l="8543" r="89950">
                          <a14:foregroundMark x1="8543" y1="73256" x2="13065" y2="88372"/>
                          <a14:foregroundMark x1="86935" y1="59302" x2="89950" y2="70930"/>
                        </a14:backgroundRemoval>
                      </a14:imgEffect>
                    </a14:imgLayer>
                  </a14:imgProps>
                </a:ext>
              </a:extLst>
            </a:blip>
            <a:stretch>
              <a:fillRect/>
            </a:stretch>
          </p:blipFill>
          <p:spPr>
            <a:xfrm rot="339735">
              <a:off x="2974553" y="112345"/>
              <a:ext cx="871754" cy="376739"/>
            </a:xfrm>
            <a:prstGeom prst="rect">
              <a:avLst/>
            </a:prstGeom>
          </p:spPr>
        </p:pic>
        <p:pic>
          <p:nvPicPr>
            <p:cNvPr id="10" name="Picture 9">
              <a:extLst>
                <a:ext uri="{FF2B5EF4-FFF2-40B4-BE49-F238E27FC236}">
                  <a16:creationId xmlns:a16="http://schemas.microsoft.com/office/drawing/2014/main" id="{161B2E60-8D64-4F32-BD7A-87BC9993B551}"/>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9524" b="89286" l="6250" r="92045">
                          <a14:foregroundMark x1="13068" y1="61905" x2="15341" y2="73810"/>
                          <a14:foregroundMark x1="8523" y1="59524" x2="10227" y2="67857"/>
                          <a14:foregroundMark x1="6818" y1="61905" x2="6818" y2="73810"/>
                          <a14:foregroundMark x1="62500" y1="14286" x2="69318" y2="14286"/>
                          <a14:foregroundMark x1="92045" y1="47619" x2="90341" y2="52381"/>
                        </a14:backgroundRemoval>
                      </a14:imgEffect>
                    </a14:imgLayer>
                  </a14:imgProps>
                </a:ext>
              </a:extLst>
            </a:blip>
            <a:stretch>
              <a:fillRect/>
            </a:stretch>
          </p:blipFill>
          <p:spPr>
            <a:xfrm>
              <a:off x="2611460" y="1239241"/>
              <a:ext cx="798973" cy="381328"/>
            </a:xfrm>
            <a:prstGeom prst="rect">
              <a:avLst/>
            </a:prstGeom>
          </p:spPr>
        </p:pic>
        <p:pic>
          <p:nvPicPr>
            <p:cNvPr id="12" name="Picture 11">
              <a:extLst>
                <a:ext uri="{FF2B5EF4-FFF2-40B4-BE49-F238E27FC236}">
                  <a16:creationId xmlns:a16="http://schemas.microsoft.com/office/drawing/2014/main" id="{86187A7F-B31E-49E5-800C-0366C051D64F}"/>
                </a:ext>
              </a:extLst>
            </p:cNvPr>
            <p:cNvPicPr>
              <a:picLocks noChangeAspect="1"/>
            </p:cNvPicPr>
            <p:nvPr/>
          </p:nvPicPr>
          <p:blipFill>
            <a:blip r:embed="rId10">
              <a:extLst>
                <a:ext uri="{BEBA8EAE-BF5A-486C-A8C5-ECC9F3942E4B}">
                  <a14:imgProps xmlns:a14="http://schemas.microsoft.com/office/drawing/2010/main">
                    <a14:imgLayer r:embed="rId11">
                      <a14:imgEffect>
                        <a14:backgroundRemoval t="1724" b="87931" l="7500" r="90000">
                          <a14:foregroundMark x1="7500" y1="53448" x2="15000" y2="54310"/>
                          <a14:foregroundMark x1="51250" y1="5172" x2="51250" y2="14655"/>
                          <a14:foregroundMark x1="65000" y1="1724" x2="65000" y2="8621"/>
                        </a14:backgroundRemoval>
                      </a14:imgEffect>
                    </a14:imgLayer>
                  </a14:imgProps>
                </a:ext>
              </a:extLst>
            </a:blip>
            <a:stretch>
              <a:fillRect/>
            </a:stretch>
          </p:blipFill>
          <p:spPr>
            <a:xfrm>
              <a:off x="2577143" y="2179200"/>
              <a:ext cx="761905" cy="552381"/>
            </a:xfrm>
            <a:prstGeom prst="rect">
              <a:avLst/>
            </a:prstGeom>
          </p:spPr>
        </p:pic>
        <p:pic>
          <p:nvPicPr>
            <p:cNvPr id="14" name="Picture 13">
              <a:extLst>
                <a:ext uri="{FF2B5EF4-FFF2-40B4-BE49-F238E27FC236}">
                  <a16:creationId xmlns:a16="http://schemas.microsoft.com/office/drawing/2014/main" id="{A8E7846C-6DAB-4498-85B1-2259217E24E4}"/>
                </a:ext>
              </a:extLst>
            </p:cNvPr>
            <p:cNvPicPr>
              <a:picLocks noChangeAspect="1"/>
            </p:cNvPicPr>
            <p:nvPr/>
          </p:nvPicPr>
          <p:blipFill>
            <a:blip r:embed="rId12">
              <a:extLst>
                <a:ext uri="{BEBA8EAE-BF5A-486C-A8C5-ECC9F3942E4B}">
                  <a14:imgProps xmlns:a14="http://schemas.microsoft.com/office/drawing/2010/main">
                    <a14:imgLayer r:embed="rId13">
                      <a14:imgEffect>
                        <a14:backgroundRemoval t="8219" b="87671" l="7285" r="91391">
                          <a14:foregroundMark x1="7285" y1="50685" x2="12583" y2="45205"/>
                          <a14:foregroundMark x1="91391" y1="42466" x2="86755" y2="53425"/>
                          <a14:foregroundMark x1="40397" y1="86301" x2="45033" y2="84932"/>
                          <a14:foregroundMark x1="31126" y1="84932" x2="32450" y2="86301"/>
                        </a14:backgroundRemoval>
                      </a14:imgEffect>
                    </a14:imgLayer>
                  </a14:imgProps>
                </a:ext>
              </a:extLst>
            </a:blip>
            <a:stretch>
              <a:fillRect/>
            </a:stretch>
          </p:blipFill>
          <p:spPr>
            <a:xfrm>
              <a:off x="2633677" y="3212536"/>
              <a:ext cx="673051" cy="325382"/>
            </a:xfrm>
            <a:prstGeom prst="rect">
              <a:avLst/>
            </a:prstGeom>
          </p:spPr>
        </p:pic>
        <p:pic>
          <p:nvPicPr>
            <p:cNvPr id="16" name="Picture 15">
              <a:extLst>
                <a:ext uri="{FF2B5EF4-FFF2-40B4-BE49-F238E27FC236}">
                  <a16:creationId xmlns:a16="http://schemas.microsoft.com/office/drawing/2014/main" id="{6BE46B93-0308-47B1-854A-3D4229CD8FBD}"/>
                </a:ext>
              </a:extLst>
            </p:cNvPr>
            <p:cNvPicPr>
              <a:picLocks noChangeAspect="1"/>
            </p:cNvPicPr>
            <p:nvPr/>
          </p:nvPicPr>
          <p:blipFill>
            <a:blip r:embed="rId14">
              <a:extLst>
                <a:ext uri="{BEBA8EAE-BF5A-486C-A8C5-ECC9F3942E4B}">
                  <a14:imgProps xmlns:a14="http://schemas.microsoft.com/office/drawing/2010/main">
                    <a14:imgLayer r:embed="rId15">
                      <a14:imgEffect>
                        <a14:backgroundRemoval t="9211" b="89474" l="7362" r="92638">
                          <a14:foregroundMark x1="7975" y1="30263" x2="11043" y2="31579"/>
                          <a14:foregroundMark x1="92638" y1="42105" x2="84663" y2="68421"/>
                        </a14:backgroundRemoval>
                      </a14:imgEffect>
                    </a14:imgLayer>
                  </a14:imgProps>
                </a:ext>
              </a:extLst>
            </a:blip>
            <a:stretch>
              <a:fillRect/>
            </a:stretch>
          </p:blipFill>
          <p:spPr>
            <a:xfrm>
              <a:off x="2553479" y="4198727"/>
              <a:ext cx="753249" cy="351209"/>
            </a:xfrm>
            <a:prstGeom prst="rect">
              <a:avLst/>
            </a:prstGeom>
          </p:spPr>
        </p:pic>
      </p:grpSp>
      <p:sp>
        <p:nvSpPr>
          <p:cNvPr id="20" name="TextBox 19">
            <a:extLst>
              <a:ext uri="{FF2B5EF4-FFF2-40B4-BE49-F238E27FC236}">
                <a16:creationId xmlns:a16="http://schemas.microsoft.com/office/drawing/2014/main" id="{B09235CC-62A4-4A63-91E4-88565A975391}"/>
              </a:ext>
            </a:extLst>
          </p:cNvPr>
          <p:cNvSpPr txBox="1"/>
          <p:nvPr/>
        </p:nvSpPr>
        <p:spPr>
          <a:xfrm>
            <a:off x="664694" y="4734519"/>
            <a:ext cx="2272750" cy="1077218"/>
          </a:xfrm>
          <a:prstGeom prst="rect">
            <a:avLst/>
          </a:prstGeom>
          <a:solidFill>
            <a:schemeClr val="accent4">
              <a:lumMod val="20000"/>
              <a:lumOff val="80000"/>
            </a:schemeClr>
          </a:solidFill>
        </p:spPr>
        <p:txBody>
          <a:bodyPr wrap="square">
            <a:spAutoFit/>
          </a:bodyPr>
          <a:lstStyle/>
          <a:p>
            <a:pPr algn="ctr" defTabSz="1219231">
              <a:buClr>
                <a:srgbClr val="000000"/>
              </a:buClr>
              <a:defRPr/>
            </a:pPr>
            <a:r>
              <a:rPr lang="en-US" sz="3200" kern="0" dirty="0" err="1">
                <a:solidFill>
                  <a:srgbClr val="000000"/>
                </a:solidFill>
                <a:latin typeface="Arial"/>
                <a:cs typeface="Arial"/>
                <a:sym typeface="Arial"/>
              </a:rPr>
              <a:t>Một</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đêm</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trăng</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đẹp</a:t>
            </a:r>
            <a:endParaRPr lang="en-US" sz="3200" kern="0" dirty="0">
              <a:solidFill>
                <a:srgbClr val="000000"/>
              </a:solidFill>
              <a:latin typeface="Arial"/>
              <a:cs typeface="Arial"/>
              <a:sym typeface="Arial"/>
            </a:endParaRPr>
          </a:p>
        </p:txBody>
      </p:sp>
      <p:sp>
        <p:nvSpPr>
          <p:cNvPr id="22" name="TextBox 21">
            <a:extLst>
              <a:ext uri="{FF2B5EF4-FFF2-40B4-BE49-F238E27FC236}">
                <a16:creationId xmlns:a16="http://schemas.microsoft.com/office/drawing/2014/main" id="{479F1859-7265-4F97-BCD2-9266AD22DA0B}"/>
              </a:ext>
            </a:extLst>
          </p:cNvPr>
          <p:cNvSpPr txBox="1"/>
          <p:nvPr/>
        </p:nvSpPr>
        <p:spPr>
          <a:xfrm>
            <a:off x="4647521" y="710092"/>
            <a:ext cx="6731679" cy="430887"/>
          </a:xfrm>
          <a:prstGeom prst="rect">
            <a:avLst/>
          </a:prstGeom>
          <a:solidFill>
            <a:srgbClr val="FEC06D"/>
          </a:solidFill>
        </p:spPr>
        <p:txBody>
          <a:bodyPr wrap="square">
            <a:spAutoFit/>
          </a:bodyPr>
          <a:lstStyle/>
          <a:p>
            <a:pPr algn="just" defTabSz="1219231">
              <a:buClr>
                <a:srgbClr val="000000"/>
              </a:buClr>
              <a:defRPr/>
            </a:pPr>
            <a:r>
              <a:rPr lang="en-US" sz="2200" kern="0" dirty="0">
                <a:solidFill>
                  <a:srgbClr val="000000"/>
                </a:solidFill>
                <a:latin typeface="Arial"/>
                <a:cs typeface="Arial"/>
                <a:sym typeface="Arial"/>
              </a:rPr>
              <a:t>Đ</a:t>
            </a:r>
            <a:r>
              <a:rPr lang="vi-VN" sz="2200" kern="0" dirty="0">
                <a:solidFill>
                  <a:srgbClr val="000000"/>
                </a:solidFill>
                <a:latin typeface="Arial"/>
                <a:cs typeface="Arial"/>
                <a:sym typeface="Arial"/>
              </a:rPr>
              <a:t>êm rằm tr</a:t>
            </a:r>
            <a:r>
              <a:rPr lang="en-US" sz="2200" kern="0" dirty="0">
                <a:solidFill>
                  <a:srgbClr val="000000"/>
                </a:solidFill>
                <a:latin typeface="Arial"/>
                <a:cs typeface="Arial"/>
                <a:sym typeface="Arial"/>
              </a:rPr>
              <a:t>ă</a:t>
            </a:r>
            <a:r>
              <a:rPr lang="vi-VN" sz="2200" kern="0" dirty="0">
                <a:solidFill>
                  <a:srgbClr val="000000"/>
                </a:solidFill>
                <a:latin typeface="Arial"/>
                <a:cs typeface="Arial"/>
                <a:sym typeface="Arial"/>
              </a:rPr>
              <a:t>ng tỏa sáng khắp bầu trời và mặt đất</a:t>
            </a:r>
            <a:r>
              <a:rPr lang="en-US" sz="2200" kern="0" dirty="0">
                <a:solidFill>
                  <a:srgbClr val="000000"/>
                </a:solidFill>
                <a:latin typeface="Arial"/>
                <a:cs typeface="Arial"/>
                <a:sym typeface="Arial"/>
              </a:rPr>
              <a:t>.</a:t>
            </a:r>
            <a:endParaRPr lang="vi-VN" sz="2200" kern="0" dirty="0">
              <a:solidFill>
                <a:srgbClr val="000000"/>
              </a:solidFill>
              <a:latin typeface="Arial"/>
              <a:cs typeface="Arial"/>
              <a:sym typeface="Arial"/>
            </a:endParaRPr>
          </a:p>
        </p:txBody>
      </p:sp>
      <p:sp>
        <p:nvSpPr>
          <p:cNvPr id="23" name="TextBox 22">
            <a:extLst>
              <a:ext uri="{FF2B5EF4-FFF2-40B4-BE49-F238E27FC236}">
                <a16:creationId xmlns:a16="http://schemas.microsoft.com/office/drawing/2014/main" id="{E9CE0C44-5129-4359-B010-EF3E3564E9DD}"/>
              </a:ext>
            </a:extLst>
          </p:cNvPr>
          <p:cNvSpPr txBox="1"/>
          <p:nvPr/>
        </p:nvSpPr>
        <p:spPr>
          <a:xfrm>
            <a:off x="4213888" y="1939314"/>
            <a:ext cx="7756666" cy="1015663"/>
          </a:xfrm>
          <a:prstGeom prst="rect">
            <a:avLst/>
          </a:prstGeom>
          <a:noFill/>
        </p:spPr>
        <p:txBody>
          <a:bodyPr wrap="square">
            <a:spAutoFit/>
          </a:bodyPr>
          <a:lstStyle/>
          <a:p>
            <a:pPr algn="just" defTabSz="1219231">
              <a:buClr>
                <a:srgbClr val="000000"/>
              </a:buClr>
              <a:defRPr/>
            </a:pPr>
            <a:r>
              <a:rPr lang="vi-VN" sz="2000" kern="0" dirty="0">
                <a:solidFill>
                  <a:srgbClr val="000000"/>
                </a:solidFill>
                <a:latin typeface="Arial"/>
                <a:cs typeface="Arial"/>
                <a:sym typeface="Arial"/>
              </a:rPr>
              <a:t>Màn đêm dần buông, bầu trời thăm thẳm, lấp lánh ánh sao</a:t>
            </a:r>
            <a:r>
              <a:rPr lang="en-US" sz="2000" kern="0" dirty="0">
                <a:solidFill>
                  <a:srgbClr val="000000"/>
                </a:solidFill>
                <a:latin typeface="Arial"/>
                <a:cs typeface="Arial"/>
                <a:sym typeface="Arial"/>
              </a:rPr>
              <a:t>. </a:t>
            </a:r>
            <a:r>
              <a:rPr lang="vi-VN" sz="2000" kern="0" dirty="0">
                <a:solidFill>
                  <a:srgbClr val="000000"/>
                </a:solidFill>
                <a:latin typeface="Arial"/>
                <a:cs typeface="Arial"/>
                <a:sym typeface="Arial"/>
              </a:rPr>
              <a:t>Trăng lấp ló thấp thoáng sau lũy tre làng</a:t>
            </a:r>
            <a:r>
              <a:rPr lang="en-US" sz="2000" kern="0" dirty="0">
                <a:solidFill>
                  <a:srgbClr val="000000"/>
                </a:solidFill>
                <a:latin typeface="Arial"/>
                <a:cs typeface="Arial"/>
                <a:sym typeface="Arial"/>
              </a:rPr>
              <a:t>. </a:t>
            </a:r>
            <a:r>
              <a:rPr lang="vi-VN" sz="2000" kern="0" dirty="0">
                <a:solidFill>
                  <a:srgbClr val="000000"/>
                </a:solidFill>
                <a:latin typeface="Arial"/>
                <a:cs typeface="Arial"/>
                <a:sym typeface="Arial"/>
              </a:rPr>
              <a:t>Gió thổi mát rượi</a:t>
            </a:r>
            <a:r>
              <a:rPr lang="en-US" sz="2000" kern="0" dirty="0">
                <a:solidFill>
                  <a:srgbClr val="000000"/>
                </a:solidFill>
                <a:latin typeface="Arial"/>
                <a:cs typeface="Arial"/>
                <a:sym typeface="Arial"/>
              </a:rPr>
              <a:t>. </a:t>
            </a:r>
            <a:r>
              <a:rPr lang="vi-VN" sz="2000" kern="0" dirty="0">
                <a:solidFill>
                  <a:srgbClr val="000000"/>
                </a:solidFill>
                <a:latin typeface="Arial"/>
                <a:cs typeface="Arial"/>
                <a:sym typeface="Arial"/>
              </a:rPr>
              <a:t>Làng xóm rộn rã nhộn nhịp tiếng nói cười</a:t>
            </a:r>
          </a:p>
        </p:txBody>
      </p:sp>
      <p:sp>
        <p:nvSpPr>
          <p:cNvPr id="33" name="Rectangle 32">
            <a:extLst>
              <a:ext uri="{FF2B5EF4-FFF2-40B4-BE49-F238E27FC236}">
                <a16:creationId xmlns:a16="http://schemas.microsoft.com/office/drawing/2014/main" id="{3DA80653-0AD2-4DB1-9CC1-48354527D464}"/>
              </a:ext>
            </a:extLst>
          </p:cNvPr>
          <p:cNvSpPr/>
          <p:nvPr/>
        </p:nvSpPr>
        <p:spPr>
          <a:xfrm>
            <a:off x="4074159" y="3440380"/>
            <a:ext cx="7914640" cy="755080"/>
          </a:xfrm>
          <a:prstGeom prst="rect">
            <a:avLst/>
          </a:prstGeom>
          <a:solidFill>
            <a:srgbClr val="C680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31">
              <a:buClr>
                <a:srgbClr val="000000"/>
              </a:buClr>
              <a:defRPr/>
            </a:pPr>
            <a:endParaRPr lang="en-US" sz="1867" kern="0">
              <a:solidFill>
                <a:srgbClr val="FCACB4"/>
              </a:solidFill>
              <a:latin typeface="Arial"/>
              <a:sym typeface="Arial"/>
            </a:endParaRPr>
          </a:p>
        </p:txBody>
      </p:sp>
      <p:sp>
        <p:nvSpPr>
          <p:cNvPr id="36" name="Rectangle 35">
            <a:extLst>
              <a:ext uri="{FF2B5EF4-FFF2-40B4-BE49-F238E27FC236}">
                <a16:creationId xmlns:a16="http://schemas.microsoft.com/office/drawing/2014/main" id="{1D06309E-E96E-4654-9CC2-462B859EF8BF}"/>
              </a:ext>
            </a:extLst>
          </p:cNvPr>
          <p:cNvSpPr/>
          <p:nvPr/>
        </p:nvSpPr>
        <p:spPr>
          <a:xfrm>
            <a:off x="4470400" y="6030402"/>
            <a:ext cx="6381688" cy="685007"/>
          </a:xfrm>
          <a:prstGeom prst="rect">
            <a:avLst/>
          </a:prstGeom>
          <a:solidFill>
            <a:srgbClr val="E76D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31">
              <a:buClr>
                <a:srgbClr val="000000"/>
              </a:buClr>
              <a:defRPr/>
            </a:pPr>
            <a:endParaRPr lang="en-US" sz="1867" kern="0">
              <a:solidFill>
                <a:srgbClr val="FCACB4"/>
              </a:solidFill>
              <a:latin typeface="Arial"/>
              <a:sym typeface="Arial"/>
            </a:endParaRPr>
          </a:p>
        </p:txBody>
      </p:sp>
      <p:sp>
        <p:nvSpPr>
          <p:cNvPr id="25" name="TextBox 24">
            <a:extLst>
              <a:ext uri="{FF2B5EF4-FFF2-40B4-BE49-F238E27FC236}">
                <a16:creationId xmlns:a16="http://schemas.microsoft.com/office/drawing/2014/main" id="{01639F1C-18CD-42CD-8A7E-587747628A2D}"/>
              </a:ext>
            </a:extLst>
          </p:cNvPr>
          <p:cNvSpPr txBox="1"/>
          <p:nvPr/>
        </p:nvSpPr>
        <p:spPr>
          <a:xfrm>
            <a:off x="4161819" y="3372591"/>
            <a:ext cx="7924018" cy="677108"/>
          </a:xfrm>
          <a:prstGeom prst="rect">
            <a:avLst/>
          </a:prstGeom>
          <a:noFill/>
        </p:spPr>
        <p:txBody>
          <a:bodyPr wrap="square">
            <a:spAutoFit/>
          </a:bodyPr>
          <a:lstStyle/>
          <a:p>
            <a:pPr algn="just" defTabSz="1219231">
              <a:buClr>
                <a:srgbClr val="000000"/>
              </a:buClr>
              <a:defRPr/>
            </a:pPr>
            <a:r>
              <a:rPr lang="vi-VN" sz="1900" kern="0" dirty="0">
                <a:solidFill>
                  <a:srgbClr val="000000"/>
                </a:solidFill>
                <a:latin typeface="Arial"/>
                <a:cs typeface="Arial"/>
                <a:sym typeface="Arial"/>
              </a:rPr>
              <a:t>Mặt trăng tròn vành vạnh như một chiếc đĩa lơ lửng giữa không trung</a:t>
            </a:r>
            <a:r>
              <a:rPr lang="en-US" sz="1900" kern="0" dirty="0">
                <a:solidFill>
                  <a:srgbClr val="000000"/>
                </a:solidFill>
                <a:latin typeface="Arial"/>
                <a:cs typeface="Arial"/>
                <a:sym typeface="Arial"/>
              </a:rPr>
              <a:t>. </a:t>
            </a:r>
            <a:r>
              <a:rPr lang="vi-VN" sz="1900" kern="0" dirty="0">
                <a:solidFill>
                  <a:srgbClr val="000000"/>
                </a:solidFill>
                <a:latin typeface="Arial"/>
                <a:cs typeface="Arial"/>
                <a:sym typeface="Arial"/>
              </a:rPr>
              <a:t>Ánh trăng vằng vặc soi sáng xuống sân nhà, nhà cửa, ruộng đồng,..</a:t>
            </a:r>
          </a:p>
        </p:txBody>
      </p:sp>
      <p:sp>
        <p:nvSpPr>
          <p:cNvPr id="27" name="TextBox 26">
            <a:extLst>
              <a:ext uri="{FF2B5EF4-FFF2-40B4-BE49-F238E27FC236}">
                <a16:creationId xmlns:a16="http://schemas.microsoft.com/office/drawing/2014/main" id="{4A0D4FD7-06D3-4612-9390-547F24E4486E}"/>
              </a:ext>
            </a:extLst>
          </p:cNvPr>
          <p:cNvSpPr txBox="1"/>
          <p:nvPr/>
        </p:nvSpPr>
        <p:spPr>
          <a:xfrm>
            <a:off x="4068436" y="4673083"/>
            <a:ext cx="7889848" cy="707886"/>
          </a:xfrm>
          <a:prstGeom prst="rect">
            <a:avLst/>
          </a:prstGeom>
          <a:noFill/>
        </p:spPr>
        <p:txBody>
          <a:bodyPr wrap="square">
            <a:spAutoFit/>
          </a:bodyPr>
          <a:lstStyle/>
          <a:p>
            <a:pPr algn="just" defTabSz="1219231">
              <a:buClr>
                <a:srgbClr val="000000"/>
              </a:buClr>
              <a:defRPr/>
            </a:pPr>
            <a:r>
              <a:rPr lang="vi-VN" sz="2000" kern="0" dirty="0">
                <a:solidFill>
                  <a:srgbClr val="000000"/>
                </a:solidFill>
                <a:latin typeface="Arial"/>
                <a:cs typeface="Arial"/>
                <a:sym typeface="Arial"/>
              </a:rPr>
              <a:t> Trên đường làng trẻ em nối đuôi nhau chơi rước đèn, ca hát rộn rang</a:t>
            </a:r>
            <a:r>
              <a:rPr lang="en-US" sz="2000" kern="0" dirty="0">
                <a:solidFill>
                  <a:srgbClr val="000000"/>
                </a:solidFill>
                <a:latin typeface="Arial"/>
                <a:cs typeface="Arial"/>
                <a:sym typeface="Arial"/>
              </a:rPr>
              <a:t>. Ai </a:t>
            </a:r>
            <a:r>
              <a:rPr lang="en-US" sz="2000" kern="0" dirty="0" err="1">
                <a:solidFill>
                  <a:srgbClr val="000000"/>
                </a:solidFill>
                <a:latin typeface="Arial"/>
                <a:cs typeface="Arial"/>
                <a:sym typeface="Arial"/>
              </a:rPr>
              <a:t>nấy</a:t>
            </a:r>
            <a:r>
              <a:rPr lang="en-US" sz="2000" kern="0" dirty="0">
                <a:solidFill>
                  <a:srgbClr val="000000"/>
                </a:solidFill>
                <a:latin typeface="Arial"/>
                <a:cs typeface="Arial"/>
                <a:sym typeface="Arial"/>
              </a:rPr>
              <a:t> </a:t>
            </a:r>
            <a:r>
              <a:rPr lang="en-US" sz="2000" kern="0" dirty="0" err="1">
                <a:solidFill>
                  <a:srgbClr val="000000"/>
                </a:solidFill>
                <a:latin typeface="Arial"/>
                <a:cs typeface="Arial"/>
                <a:sym typeface="Arial"/>
              </a:rPr>
              <a:t>đều</a:t>
            </a:r>
            <a:r>
              <a:rPr lang="en-US" sz="2000" kern="0" dirty="0">
                <a:solidFill>
                  <a:srgbClr val="000000"/>
                </a:solidFill>
                <a:latin typeface="Arial"/>
                <a:cs typeface="Arial"/>
                <a:sym typeface="Arial"/>
              </a:rPr>
              <a:t> </a:t>
            </a:r>
            <a:r>
              <a:rPr lang="en-US" sz="2000" kern="0" dirty="0" err="1">
                <a:solidFill>
                  <a:srgbClr val="000000"/>
                </a:solidFill>
                <a:latin typeface="Arial"/>
                <a:cs typeface="Arial"/>
                <a:sym typeface="Arial"/>
              </a:rPr>
              <a:t>vui</a:t>
            </a:r>
            <a:r>
              <a:rPr lang="en-US" sz="2000" kern="0" dirty="0">
                <a:solidFill>
                  <a:srgbClr val="000000"/>
                </a:solidFill>
                <a:latin typeface="Arial"/>
                <a:cs typeface="Arial"/>
                <a:sym typeface="Arial"/>
              </a:rPr>
              <a:t> </a:t>
            </a:r>
            <a:r>
              <a:rPr lang="en-US" sz="2000" kern="0" dirty="0" err="1">
                <a:solidFill>
                  <a:srgbClr val="000000"/>
                </a:solidFill>
                <a:latin typeface="Arial"/>
                <a:cs typeface="Arial"/>
                <a:sym typeface="Arial"/>
              </a:rPr>
              <a:t>vẻ</a:t>
            </a:r>
            <a:r>
              <a:rPr lang="en-US" sz="2000" kern="0" dirty="0">
                <a:solidFill>
                  <a:srgbClr val="000000"/>
                </a:solidFill>
                <a:latin typeface="Arial"/>
                <a:cs typeface="Arial"/>
                <a:sym typeface="Arial"/>
              </a:rPr>
              <a:t> </a:t>
            </a:r>
            <a:r>
              <a:rPr lang="en-US" sz="2000" kern="0" dirty="0" err="1">
                <a:solidFill>
                  <a:srgbClr val="000000"/>
                </a:solidFill>
                <a:latin typeface="Arial"/>
                <a:cs typeface="Arial"/>
                <a:sym typeface="Arial"/>
              </a:rPr>
              <a:t>phá</a:t>
            </a:r>
            <a:r>
              <a:rPr lang="en-US" sz="2000" kern="0" dirty="0">
                <a:solidFill>
                  <a:srgbClr val="000000"/>
                </a:solidFill>
                <a:latin typeface="Arial"/>
                <a:cs typeface="Arial"/>
                <a:sym typeface="Arial"/>
              </a:rPr>
              <a:t> </a:t>
            </a:r>
            <a:r>
              <a:rPr lang="en-US" sz="2000" kern="0" dirty="0" err="1">
                <a:solidFill>
                  <a:srgbClr val="000000"/>
                </a:solidFill>
                <a:latin typeface="Arial"/>
                <a:cs typeface="Arial"/>
                <a:sym typeface="Arial"/>
              </a:rPr>
              <a:t>cỗ</a:t>
            </a:r>
            <a:r>
              <a:rPr lang="en-US" sz="2000" kern="0" dirty="0">
                <a:solidFill>
                  <a:srgbClr val="000000"/>
                </a:solidFill>
                <a:latin typeface="Arial"/>
                <a:cs typeface="Arial"/>
                <a:sym typeface="Arial"/>
              </a:rPr>
              <a:t> </a:t>
            </a:r>
            <a:r>
              <a:rPr lang="en-US" sz="2000" kern="0" dirty="0" err="1">
                <a:solidFill>
                  <a:srgbClr val="000000"/>
                </a:solidFill>
                <a:latin typeface="Arial"/>
                <a:cs typeface="Arial"/>
                <a:sym typeface="Arial"/>
              </a:rPr>
              <a:t>giữa</a:t>
            </a:r>
            <a:r>
              <a:rPr lang="en-US" sz="2000" kern="0" dirty="0">
                <a:solidFill>
                  <a:srgbClr val="000000"/>
                </a:solidFill>
                <a:latin typeface="Arial"/>
                <a:cs typeface="Arial"/>
                <a:sym typeface="Arial"/>
              </a:rPr>
              <a:t> </a:t>
            </a:r>
            <a:r>
              <a:rPr lang="en-US" sz="2000" kern="0" dirty="0" err="1">
                <a:solidFill>
                  <a:srgbClr val="000000"/>
                </a:solidFill>
                <a:latin typeface="Arial"/>
                <a:cs typeface="Arial"/>
                <a:sym typeface="Arial"/>
              </a:rPr>
              <a:t>sân</a:t>
            </a:r>
            <a:r>
              <a:rPr lang="en-US" sz="2000" kern="0" dirty="0">
                <a:solidFill>
                  <a:srgbClr val="000000"/>
                </a:solidFill>
                <a:latin typeface="Arial"/>
                <a:cs typeface="Arial"/>
                <a:sym typeface="Arial"/>
              </a:rPr>
              <a:t> </a:t>
            </a:r>
            <a:r>
              <a:rPr lang="en-US" sz="2000" kern="0" dirty="0" err="1">
                <a:solidFill>
                  <a:srgbClr val="000000"/>
                </a:solidFill>
                <a:latin typeface="Arial"/>
                <a:cs typeface="Arial"/>
                <a:sym typeface="Arial"/>
              </a:rPr>
              <a:t>đình</a:t>
            </a:r>
            <a:r>
              <a:rPr lang="en-US" sz="2000" kern="0" dirty="0">
                <a:solidFill>
                  <a:srgbClr val="000000"/>
                </a:solidFill>
                <a:latin typeface="Arial"/>
                <a:cs typeface="Arial"/>
                <a:sym typeface="Arial"/>
              </a:rPr>
              <a:t>.</a:t>
            </a:r>
            <a:endParaRPr lang="vi-VN" sz="2000" kern="0" dirty="0">
              <a:solidFill>
                <a:srgbClr val="000000"/>
              </a:solidFill>
              <a:latin typeface="Arial"/>
              <a:cs typeface="Arial"/>
              <a:sym typeface="Arial"/>
            </a:endParaRPr>
          </a:p>
        </p:txBody>
      </p:sp>
      <p:sp>
        <p:nvSpPr>
          <p:cNvPr id="31" name="TextBox 30">
            <a:extLst>
              <a:ext uri="{FF2B5EF4-FFF2-40B4-BE49-F238E27FC236}">
                <a16:creationId xmlns:a16="http://schemas.microsoft.com/office/drawing/2014/main" id="{D343D015-C583-436E-A32E-EB6E05A0CAE6}"/>
              </a:ext>
            </a:extLst>
          </p:cNvPr>
          <p:cNvSpPr txBox="1"/>
          <p:nvPr/>
        </p:nvSpPr>
        <p:spPr>
          <a:xfrm>
            <a:off x="4470401" y="5953531"/>
            <a:ext cx="7318667" cy="954300"/>
          </a:xfrm>
          <a:prstGeom prst="rect">
            <a:avLst/>
          </a:prstGeom>
          <a:noFill/>
        </p:spPr>
        <p:txBody>
          <a:bodyPr wrap="square">
            <a:spAutoFit/>
          </a:bodyPr>
          <a:lstStyle/>
          <a:p>
            <a:pPr algn="just" defTabSz="1219231">
              <a:buClr>
                <a:srgbClr val="000000"/>
              </a:buClr>
              <a:defRPr/>
            </a:pPr>
            <a:r>
              <a:rPr lang="vi-VN" sz="1867" kern="0" dirty="0">
                <a:solidFill>
                  <a:srgbClr val="000000"/>
                </a:solidFill>
                <a:latin typeface="Arial"/>
                <a:cs typeface="Arial"/>
                <a:sym typeface="Arial"/>
              </a:rPr>
              <a:t>Cảnh làng quê trong đêm trăng đẹp như một bức tran</a:t>
            </a:r>
            <a:r>
              <a:rPr lang="en-US" sz="1867" kern="0" dirty="0">
                <a:solidFill>
                  <a:srgbClr val="000000"/>
                </a:solidFill>
                <a:latin typeface="Arial"/>
                <a:cs typeface="Arial"/>
                <a:sym typeface="Arial"/>
              </a:rPr>
              <a:t>h </a:t>
            </a:r>
            <a:r>
              <a:rPr lang="en-US" sz="1867" kern="0" dirty="0" err="1">
                <a:solidFill>
                  <a:srgbClr val="000000"/>
                </a:solidFill>
                <a:latin typeface="Arial"/>
                <a:cs typeface="Arial"/>
                <a:sym typeface="Arial"/>
              </a:rPr>
              <a:t>làm</a:t>
            </a:r>
            <a:r>
              <a:rPr lang="en-US" sz="1867" kern="0" dirty="0">
                <a:solidFill>
                  <a:srgbClr val="000000"/>
                </a:solidFill>
                <a:latin typeface="Arial"/>
                <a:cs typeface="Arial"/>
                <a:sym typeface="Arial"/>
              </a:rPr>
              <a:t> </a:t>
            </a:r>
            <a:r>
              <a:rPr lang="en-US" sz="1867" kern="0" dirty="0" err="1">
                <a:solidFill>
                  <a:srgbClr val="000000"/>
                </a:solidFill>
                <a:latin typeface="Arial"/>
                <a:cs typeface="Arial"/>
                <a:sym typeface="Arial"/>
              </a:rPr>
              <a:t>cho</a:t>
            </a:r>
            <a:r>
              <a:rPr lang="en-US" sz="1867" kern="0" dirty="0">
                <a:solidFill>
                  <a:srgbClr val="000000"/>
                </a:solidFill>
                <a:latin typeface="Arial"/>
                <a:cs typeface="Arial"/>
                <a:sym typeface="Arial"/>
              </a:rPr>
              <a:t> </a:t>
            </a:r>
            <a:r>
              <a:rPr lang="en-US" sz="1867" kern="0" dirty="0" err="1">
                <a:solidFill>
                  <a:srgbClr val="000000"/>
                </a:solidFill>
                <a:latin typeface="Arial"/>
                <a:cs typeface="Arial"/>
                <a:sym typeface="Arial"/>
              </a:rPr>
              <a:t>em</a:t>
            </a:r>
            <a:r>
              <a:rPr lang="en-US" sz="1867" kern="0" dirty="0">
                <a:solidFill>
                  <a:srgbClr val="000000"/>
                </a:solidFill>
                <a:latin typeface="Arial"/>
                <a:cs typeface="Arial"/>
                <a:sym typeface="Arial"/>
              </a:rPr>
              <a:t> c</a:t>
            </a:r>
            <a:r>
              <a:rPr lang="vi-VN" sz="1867" kern="0" dirty="0">
                <a:solidFill>
                  <a:srgbClr val="000000"/>
                </a:solidFill>
                <a:latin typeface="Arial"/>
                <a:cs typeface="Arial"/>
                <a:sym typeface="Arial"/>
              </a:rPr>
              <a:t>àng thêm yêu mến quê hương</a:t>
            </a:r>
            <a:r>
              <a:rPr lang="en-US" sz="1867" kern="0" dirty="0">
                <a:solidFill>
                  <a:srgbClr val="000000"/>
                </a:solidFill>
                <a:latin typeface="Arial"/>
                <a:cs typeface="Arial"/>
                <a:sym typeface="Arial"/>
              </a:rPr>
              <a:t>. </a:t>
            </a:r>
            <a:r>
              <a:rPr lang="en-US" sz="1867" kern="0" dirty="0" err="1">
                <a:solidFill>
                  <a:srgbClr val="000000"/>
                </a:solidFill>
                <a:latin typeface="Arial"/>
                <a:cs typeface="Arial"/>
                <a:sym typeface="Arial"/>
              </a:rPr>
              <a:t>Em</a:t>
            </a:r>
            <a:r>
              <a:rPr lang="en-US" sz="1867" kern="0" dirty="0">
                <a:solidFill>
                  <a:srgbClr val="000000"/>
                </a:solidFill>
                <a:latin typeface="Arial"/>
                <a:cs typeface="Arial"/>
                <a:sym typeface="Arial"/>
              </a:rPr>
              <a:t> </a:t>
            </a:r>
            <a:r>
              <a:rPr lang="en-US" sz="1867" kern="0" dirty="0" err="1">
                <a:solidFill>
                  <a:srgbClr val="000000"/>
                </a:solidFill>
                <a:latin typeface="Arial"/>
                <a:cs typeface="Arial"/>
                <a:sym typeface="Arial"/>
              </a:rPr>
              <a:t>sẽ</a:t>
            </a:r>
            <a:r>
              <a:rPr lang="en-US" sz="1867" kern="0" dirty="0">
                <a:solidFill>
                  <a:srgbClr val="000000"/>
                </a:solidFill>
                <a:latin typeface="Arial"/>
                <a:cs typeface="Arial"/>
                <a:sym typeface="Arial"/>
              </a:rPr>
              <a:t> </a:t>
            </a:r>
            <a:r>
              <a:rPr lang="en-US" sz="1867" kern="0" dirty="0" err="1">
                <a:solidFill>
                  <a:srgbClr val="000000"/>
                </a:solidFill>
                <a:latin typeface="Arial"/>
                <a:cs typeface="Arial"/>
                <a:sym typeface="Arial"/>
              </a:rPr>
              <a:t>không</a:t>
            </a:r>
            <a:r>
              <a:rPr lang="en-US" sz="1867" kern="0" dirty="0">
                <a:solidFill>
                  <a:srgbClr val="000000"/>
                </a:solidFill>
                <a:latin typeface="Arial"/>
                <a:cs typeface="Arial"/>
                <a:sym typeface="Arial"/>
              </a:rPr>
              <a:t> bao </a:t>
            </a:r>
            <a:r>
              <a:rPr lang="en-US" sz="1867" kern="0" dirty="0" err="1">
                <a:solidFill>
                  <a:srgbClr val="000000"/>
                </a:solidFill>
                <a:latin typeface="Arial"/>
                <a:cs typeface="Arial"/>
                <a:sym typeface="Arial"/>
              </a:rPr>
              <a:t>giờ</a:t>
            </a:r>
            <a:r>
              <a:rPr lang="en-US" sz="1867" kern="0" dirty="0">
                <a:solidFill>
                  <a:srgbClr val="000000"/>
                </a:solidFill>
                <a:latin typeface="Arial"/>
                <a:cs typeface="Arial"/>
                <a:sym typeface="Arial"/>
              </a:rPr>
              <a:t> </a:t>
            </a:r>
            <a:r>
              <a:rPr lang="en-US" sz="1867" kern="0" dirty="0" err="1">
                <a:solidFill>
                  <a:srgbClr val="000000"/>
                </a:solidFill>
                <a:latin typeface="Arial"/>
                <a:cs typeface="Arial"/>
                <a:sym typeface="Arial"/>
              </a:rPr>
              <a:t>quên</a:t>
            </a:r>
            <a:r>
              <a:rPr lang="en-US" sz="1867" kern="0" dirty="0">
                <a:solidFill>
                  <a:srgbClr val="000000"/>
                </a:solidFill>
                <a:latin typeface="Arial"/>
                <a:cs typeface="Arial"/>
                <a:sym typeface="Arial"/>
              </a:rPr>
              <a:t> </a:t>
            </a:r>
            <a:r>
              <a:rPr lang="en-US" sz="1867" kern="0" dirty="0" err="1">
                <a:solidFill>
                  <a:srgbClr val="000000"/>
                </a:solidFill>
                <a:latin typeface="Arial"/>
                <a:cs typeface="Arial"/>
                <a:sym typeface="Arial"/>
              </a:rPr>
              <a:t>ánh</a:t>
            </a:r>
            <a:r>
              <a:rPr lang="en-US" sz="1867" kern="0" dirty="0">
                <a:solidFill>
                  <a:srgbClr val="000000"/>
                </a:solidFill>
                <a:latin typeface="Arial"/>
                <a:cs typeface="Arial"/>
                <a:sym typeface="Arial"/>
              </a:rPr>
              <a:t> </a:t>
            </a:r>
            <a:r>
              <a:rPr lang="en-US" sz="1867" kern="0" dirty="0" err="1">
                <a:solidFill>
                  <a:srgbClr val="000000"/>
                </a:solidFill>
                <a:latin typeface="Arial"/>
                <a:cs typeface="Arial"/>
                <a:sym typeface="Arial"/>
              </a:rPr>
              <a:t>trăng</a:t>
            </a:r>
            <a:r>
              <a:rPr lang="en-US" sz="1867" kern="0" dirty="0">
                <a:solidFill>
                  <a:srgbClr val="000000"/>
                </a:solidFill>
                <a:latin typeface="Arial"/>
                <a:cs typeface="Arial"/>
                <a:sym typeface="Arial"/>
              </a:rPr>
              <a:t> </a:t>
            </a:r>
            <a:r>
              <a:rPr lang="en-US" sz="1867" kern="0" dirty="0" err="1">
                <a:solidFill>
                  <a:srgbClr val="000000"/>
                </a:solidFill>
                <a:latin typeface="Arial"/>
                <a:cs typeface="Arial"/>
                <a:sym typeface="Arial"/>
              </a:rPr>
              <a:t>đêm</a:t>
            </a:r>
            <a:r>
              <a:rPr lang="en-US" sz="1867" kern="0" dirty="0">
                <a:solidFill>
                  <a:srgbClr val="000000"/>
                </a:solidFill>
                <a:latin typeface="Arial"/>
                <a:cs typeface="Arial"/>
                <a:sym typeface="Arial"/>
              </a:rPr>
              <a:t> </a:t>
            </a:r>
            <a:r>
              <a:rPr lang="en-US" sz="1867" kern="0" dirty="0" err="1">
                <a:solidFill>
                  <a:srgbClr val="000000"/>
                </a:solidFill>
                <a:latin typeface="Arial"/>
                <a:cs typeface="Arial"/>
                <a:sym typeface="Arial"/>
              </a:rPr>
              <a:t>ấy</a:t>
            </a:r>
            <a:r>
              <a:rPr lang="en-US" sz="1867" kern="0" dirty="0">
                <a:solidFill>
                  <a:srgbClr val="000000"/>
                </a:solidFill>
                <a:latin typeface="Arial"/>
                <a:cs typeface="Arial"/>
                <a:sym typeface="Arial"/>
              </a:rPr>
              <a:t>.</a:t>
            </a:r>
            <a:endParaRPr lang="en-US" sz="2400" kern="0" dirty="0">
              <a:solidFill>
                <a:srgbClr val="000000"/>
              </a:solidFill>
              <a:latin typeface="Arial"/>
              <a:cs typeface="Arial"/>
              <a:sym typeface="Arial"/>
            </a:endParaRPr>
          </a:p>
        </p:txBody>
      </p:sp>
    </p:spTree>
    <p:extLst>
      <p:ext uri="{BB962C8B-B14F-4D97-AF65-F5344CB8AC3E}">
        <p14:creationId xmlns:p14="http://schemas.microsoft.com/office/powerpoint/2010/main" val="2407328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p:cTn id="12" dur="500" fill="hold"/>
                                        <p:tgtEl>
                                          <p:spTgt spid="22"/>
                                        </p:tgtEl>
                                        <p:attrNameLst>
                                          <p:attrName>ppt_w</p:attrName>
                                        </p:attrNameLst>
                                      </p:cBhvr>
                                      <p:tavLst>
                                        <p:tav tm="0">
                                          <p:val>
                                            <p:fltVal val="0"/>
                                          </p:val>
                                        </p:tav>
                                        <p:tav tm="100000">
                                          <p:val>
                                            <p:strVal val="#ppt_w"/>
                                          </p:val>
                                        </p:tav>
                                      </p:tavLst>
                                    </p:anim>
                                    <p:anim calcmode="lin" valueType="num">
                                      <p:cBhvr>
                                        <p:cTn id="13" dur="500" fill="hold"/>
                                        <p:tgtEl>
                                          <p:spTgt spid="22"/>
                                        </p:tgtEl>
                                        <p:attrNameLst>
                                          <p:attrName>ppt_h</p:attrName>
                                        </p:attrNameLst>
                                      </p:cBhvr>
                                      <p:tavLst>
                                        <p:tav tm="0">
                                          <p:val>
                                            <p:fltVal val="0"/>
                                          </p:val>
                                        </p:tav>
                                        <p:tav tm="100000">
                                          <p:val>
                                            <p:strVal val="#ppt_h"/>
                                          </p:val>
                                        </p:tav>
                                      </p:tavLst>
                                    </p:anim>
                                    <p:animEffect transition="in" filter="fade">
                                      <p:cBhvr>
                                        <p:cTn id="14" dur="500"/>
                                        <p:tgtEl>
                                          <p:spTgt spid="22"/>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1000"/>
                                        <p:tgtEl>
                                          <p:spTgt spid="23"/>
                                        </p:tgtEl>
                                      </p:cBhvr>
                                    </p:animEffect>
                                    <p:anim calcmode="lin" valueType="num">
                                      <p:cBhvr>
                                        <p:cTn id="20" dur="1000" fill="hold"/>
                                        <p:tgtEl>
                                          <p:spTgt spid="23"/>
                                        </p:tgtEl>
                                        <p:attrNameLst>
                                          <p:attrName>ppt_x</p:attrName>
                                        </p:attrNameLst>
                                      </p:cBhvr>
                                      <p:tavLst>
                                        <p:tav tm="0">
                                          <p:val>
                                            <p:strVal val="#ppt_x"/>
                                          </p:val>
                                        </p:tav>
                                        <p:tav tm="100000">
                                          <p:val>
                                            <p:strVal val="#ppt_x"/>
                                          </p:val>
                                        </p:tav>
                                      </p:tavLst>
                                    </p:anim>
                                    <p:anim calcmode="lin" valueType="num">
                                      <p:cBhvr>
                                        <p:cTn id="21"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31"/>
                                        </p:tgtEl>
                                        <p:attrNameLst>
                                          <p:attrName>style.visibility</p:attrName>
                                        </p:attrNameLst>
                                      </p:cBhvr>
                                      <p:to>
                                        <p:strVal val="visible"/>
                                      </p:to>
                                    </p:set>
                                    <p:anim calcmode="lin" valueType="num">
                                      <p:cBhvr>
                                        <p:cTn id="40" dur="500" fill="hold"/>
                                        <p:tgtEl>
                                          <p:spTgt spid="31"/>
                                        </p:tgtEl>
                                        <p:attrNameLst>
                                          <p:attrName>ppt_w</p:attrName>
                                        </p:attrNameLst>
                                      </p:cBhvr>
                                      <p:tavLst>
                                        <p:tav tm="0">
                                          <p:val>
                                            <p:fltVal val="0"/>
                                          </p:val>
                                        </p:tav>
                                        <p:tav tm="100000">
                                          <p:val>
                                            <p:strVal val="#ppt_w"/>
                                          </p:val>
                                        </p:tav>
                                      </p:tavLst>
                                    </p:anim>
                                    <p:anim calcmode="lin" valueType="num">
                                      <p:cBhvr>
                                        <p:cTn id="41" dur="500" fill="hold"/>
                                        <p:tgtEl>
                                          <p:spTgt spid="31"/>
                                        </p:tgtEl>
                                        <p:attrNameLst>
                                          <p:attrName>ppt_h</p:attrName>
                                        </p:attrNameLst>
                                      </p:cBhvr>
                                      <p:tavLst>
                                        <p:tav tm="0">
                                          <p:val>
                                            <p:fltVal val="0"/>
                                          </p:val>
                                        </p:tav>
                                        <p:tav tm="100000">
                                          <p:val>
                                            <p:strVal val="#ppt_h"/>
                                          </p:val>
                                        </p:tav>
                                      </p:tavLst>
                                    </p:anim>
                                    <p:animEffect transition="in" filter="fade">
                                      <p:cBhvr>
                                        <p:cTn id="4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2" grpId="0" animBg="1"/>
      <p:bldP spid="23" grpId="0"/>
      <p:bldP spid="25" grpId="0"/>
      <p:bldP spid="27" grpId="0"/>
      <p:bldP spid="3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A85067F-BBBC-45B0-9C18-4D6B4FF677D4}"/>
              </a:ext>
            </a:extLst>
          </p:cNvPr>
          <p:cNvPicPr>
            <a:picLocks noChangeAspect="1"/>
          </p:cNvPicPr>
          <p:nvPr/>
        </p:nvPicPr>
        <p:blipFill rotWithShape="1">
          <a:blip r:embed="rId3"/>
          <a:srcRect r="65456"/>
          <a:stretch/>
        </p:blipFill>
        <p:spPr>
          <a:xfrm>
            <a:off x="20555" y="11380"/>
            <a:ext cx="3561029" cy="6858000"/>
          </a:xfrm>
          <a:prstGeom prst="rect">
            <a:avLst/>
          </a:prstGeom>
        </p:spPr>
      </p:pic>
      <p:grpSp>
        <p:nvGrpSpPr>
          <p:cNvPr id="17" name="Group 16">
            <a:extLst>
              <a:ext uri="{FF2B5EF4-FFF2-40B4-BE49-F238E27FC236}">
                <a16:creationId xmlns:a16="http://schemas.microsoft.com/office/drawing/2014/main" id="{FBD9B2FD-095D-42BC-B03C-1F9C86B0140C}"/>
              </a:ext>
            </a:extLst>
          </p:cNvPr>
          <p:cNvGrpSpPr/>
          <p:nvPr/>
        </p:nvGrpSpPr>
        <p:grpSpPr>
          <a:xfrm>
            <a:off x="3461247" y="-9126"/>
            <a:ext cx="8730753" cy="6867126"/>
            <a:chOff x="2553479" y="70259"/>
            <a:chExt cx="4693614" cy="5002981"/>
          </a:xfrm>
        </p:grpSpPr>
        <p:pic>
          <p:nvPicPr>
            <p:cNvPr id="1026" name="Picture 2" descr="Có thể là hình ảnh về văn bản cho biết 'HAMBURGER HỌC TẬP Đồ dùng dạy học MIKI Tên em là Mở đoạn 0853217180 MIKI Lớp Ngày Thân đoạn-Ý1 đoạn Chủ đề/đề bài Thân đoạn 2 Thân Thândoạn-Ý3 3 đoạn Kết đoạn'">
              <a:extLst>
                <a:ext uri="{FF2B5EF4-FFF2-40B4-BE49-F238E27FC236}">
                  <a16:creationId xmlns:a16="http://schemas.microsoft.com/office/drawing/2014/main" id="{6EEC277D-04C0-4691-B308-8B133058478B}"/>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7942" b="94890" l="41553" r="93213">
                          <a14:foregroundMark x1="53516" y1="17956" x2="60693" y2="17541"/>
                          <a14:foregroundMark x1="60693" y1="17541" x2="71680" y2="18508"/>
                          <a14:foregroundMark x1="71680" y1="18508" x2="71777" y2="18646"/>
                          <a14:foregroundMark x1="59961" y1="12293" x2="90332" y2="25276"/>
                          <a14:foregroundMark x1="90332" y1="25276" x2="78564" y2="20028"/>
                          <a14:foregroundMark x1="78564" y1="20028" x2="45410" y2="21271"/>
                          <a14:foregroundMark x1="55469" y1="12500" x2="63818" y2="11948"/>
                          <a14:foregroundMark x1="63818" y1="11948" x2="72510" y2="13881"/>
                          <a14:foregroundMark x1="66943" y1="8425" x2="70898" y2="8425"/>
                          <a14:foregroundMark x1="92676" y1="22859" x2="92334" y2="28177"/>
                          <a14:foregroundMark x1="42285" y1="24102" x2="42285" y2="26036"/>
                          <a14:foregroundMark x1="41943" y1="32597" x2="41943" y2="35912"/>
                          <a14:foregroundMark x1="51514" y1="32942" x2="55225" y2="39572"/>
                          <a14:foregroundMark x1="44141" y1="36602" x2="84229" y2="37155"/>
                          <a14:foregroundMark x1="84229" y1="37155" x2="84229" y2="37500"/>
                          <a14:foregroundMark x1="87598" y1="34323" x2="86475" y2="38881"/>
                          <a14:foregroundMark x1="56738" y1="50483" x2="79248" y2="52072"/>
                          <a14:foregroundMark x1="47754" y1="54213" x2="84619" y2="55939"/>
                          <a14:foregroundMark x1="55225" y1="37293" x2="84717" y2="40677"/>
                          <a14:foregroundMark x1="57227" y1="31354" x2="65332" y2="31008"/>
                          <a14:foregroundMark x1="65332" y1="31008" x2="79639" y2="31077"/>
                          <a14:foregroundMark x1="79639" y1="31077" x2="80518" y2="31008"/>
                          <a14:foregroundMark x1="88965" y1="32390" x2="91553" y2="40470"/>
                          <a14:foregroundMark x1="65430" y1="32942" x2="69189" y2="33080"/>
                          <a14:foregroundMark x1="42188" y1="54006" x2="77490" y2="56837"/>
                          <a14:foregroundMark x1="48535" y1="48757" x2="49268" y2="56492"/>
                          <a14:foregroundMark x1="51758" y1="50138" x2="51025" y2="57942"/>
                          <a14:foregroundMark x1="45508" y1="49448" x2="79590" y2="49517"/>
                          <a14:foregroundMark x1="79590" y1="49517" x2="88623" y2="56699"/>
                          <a14:foregroundMark x1="88623" y1="56699" x2="79932" y2="60290"/>
                          <a14:foregroundMark x1="79932" y1="60290" x2="50391" y2="58633"/>
                          <a14:foregroundMark x1="43408" y1="49102" x2="43555" y2="58771"/>
                          <a14:foregroundMark x1="60449" y1="48412" x2="85205" y2="50000"/>
                          <a14:foregroundMark x1="85205" y1="50000" x2="90820" y2="55387"/>
                          <a14:foregroundMark x1="90820" y1="55387" x2="90820" y2="57528"/>
                          <a14:foregroundMark x1="91553" y1="50898" x2="90967" y2="59323"/>
                          <a14:foregroundMark x1="92676" y1="48550" x2="92822" y2="56837"/>
                          <a14:foregroundMark x1="41650" y1="50000" x2="41553" y2="55939"/>
                          <a14:foregroundMark x1="80371" y1="12293" x2="83252" y2="15677"/>
                          <a14:foregroundMark x1="87695" y1="17058" x2="87842" y2="20925"/>
                          <a14:foregroundMark x1="41650" y1="48204" x2="41650" y2="58633"/>
                          <a14:foregroundMark x1="46387" y1="67265" x2="81250" y2="73066"/>
                          <a14:foregroundMark x1="59961" y1="67265" x2="63184" y2="67265"/>
                          <a14:foregroundMark x1="45166" y1="78867" x2="56689" y2="76934"/>
                          <a14:foregroundMark x1="56689" y1="76934" x2="71240" y2="76934"/>
                          <a14:foregroundMark x1="71240" y1="76934" x2="85742" y2="76588"/>
                          <a14:foregroundMark x1="43652" y1="85221" x2="83008" y2="89434"/>
                          <a14:foregroundMark x1="44678" y1="84461" x2="73975" y2="84185"/>
                          <a14:foregroundMark x1="73975" y1="84185" x2="87695" y2="86050"/>
                          <a14:foregroundMark x1="87695" y1="86050" x2="79883" y2="93439"/>
                          <a14:foregroundMark x1="79883" y1="93439" x2="56104" y2="94268"/>
                          <a14:foregroundMark x1="56104" y1="94268" x2="49219" y2="91506"/>
                          <a14:foregroundMark x1="49219" y1="91506" x2="57764" y2="88329"/>
                          <a14:foregroundMark x1="57764" y1="88329" x2="79688" y2="88812"/>
                          <a14:foregroundMark x1="79688" y1="88812" x2="63672" y2="91851"/>
                          <a14:foregroundMark x1="63672" y1="91851" x2="79492" y2="87845"/>
                          <a14:foregroundMark x1="79492" y1="87845" x2="79639" y2="87845"/>
                          <a14:foregroundMark x1="45898" y1="95028" x2="66846" y2="94337"/>
                          <a14:foregroundMark x1="66846" y1="94337" x2="88965" y2="94890"/>
                          <a14:foregroundMark x1="64307" y1="66506" x2="86523" y2="67541"/>
                          <a14:foregroundMark x1="86523" y1="67541" x2="87939" y2="75691"/>
                          <a14:foregroundMark x1="92432" y1="32942" x2="93213" y2="38191"/>
                          <a14:foregroundMark x1="46143" y1="78867" x2="74609" y2="77417"/>
                          <a14:foregroundMark x1="74609" y1="77417" x2="85352" y2="77417"/>
                        </a14:backgroundRemoval>
                      </a14:imgEffect>
                    </a14:imgLayer>
                  </a14:imgProps>
                </a:ext>
                <a:ext uri="{28A0092B-C50C-407E-A947-70E740481C1C}">
                  <a14:useLocalDpi xmlns:a14="http://schemas.microsoft.com/office/drawing/2010/main" val="0"/>
                </a:ext>
              </a:extLst>
            </a:blip>
            <a:srcRect l="39275" t="8518" r="4954" b="4074"/>
            <a:stretch/>
          </p:blipFill>
          <p:spPr bwMode="auto">
            <a:xfrm>
              <a:off x="2731692" y="70259"/>
              <a:ext cx="4515401" cy="500298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A9302D94-104F-4858-8CDE-0F9EC8AD0839}"/>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9302" b="89535" l="8543" r="89950">
                          <a14:foregroundMark x1="8543" y1="73256" x2="13065" y2="88372"/>
                          <a14:foregroundMark x1="86935" y1="59302" x2="89950" y2="70930"/>
                        </a14:backgroundRemoval>
                      </a14:imgEffect>
                    </a14:imgLayer>
                  </a14:imgProps>
                </a:ext>
              </a:extLst>
            </a:blip>
            <a:stretch>
              <a:fillRect/>
            </a:stretch>
          </p:blipFill>
          <p:spPr>
            <a:xfrm rot="339735">
              <a:off x="2974553" y="112345"/>
              <a:ext cx="871754" cy="376739"/>
            </a:xfrm>
            <a:prstGeom prst="rect">
              <a:avLst/>
            </a:prstGeom>
          </p:spPr>
        </p:pic>
        <p:pic>
          <p:nvPicPr>
            <p:cNvPr id="10" name="Picture 9">
              <a:extLst>
                <a:ext uri="{FF2B5EF4-FFF2-40B4-BE49-F238E27FC236}">
                  <a16:creationId xmlns:a16="http://schemas.microsoft.com/office/drawing/2014/main" id="{161B2E60-8D64-4F32-BD7A-87BC9993B551}"/>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9524" b="89286" l="6250" r="92045">
                          <a14:foregroundMark x1="13068" y1="61905" x2="15341" y2="73810"/>
                          <a14:foregroundMark x1="8523" y1="59524" x2="10227" y2="67857"/>
                          <a14:foregroundMark x1="6818" y1="61905" x2="6818" y2="73810"/>
                          <a14:foregroundMark x1="62500" y1="14286" x2="69318" y2="14286"/>
                          <a14:foregroundMark x1="92045" y1="47619" x2="90341" y2="52381"/>
                        </a14:backgroundRemoval>
                      </a14:imgEffect>
                    </a14:imgLayer>
                  </a14:imgProps>
                </a:ext>
              </a:extLst>
            </a:blip>
            <a:stretch>
              <a:fillRect/>
            </a:stretch>
          </p:blipFill>
          <p:spPr>
            <a:xfrm>
              <a:off x="2611460" y="1239241"/>
              <a:ext cx="798973" cy="381328"/>
            </a:xfrm>
            <a:prstGeom prst="rect">
              <a:avLst/>
            </a:prstGeom>
          </p:spPr>
        </p:pic>
        <p:pic>
          <p:nvPicPr>
            <p:cNvPr id="12" name="Picture 11">
              <a:extLst>
                <a:ext uri="{FF2B5EF4-FFF2-40B4-BE49-F238E27FC236}">
                  <a16:creationId xmlns:a16="http://schemas.microsoft.com/office/drawing/2014/main" id="{86187A7F-B31E-49E5-800C-0366C051D64F}"/>
                </a:ext>
              </a:extLst>
            </p:cNvPr>
            <p:cNvPicPr>
              <a:picLocks noChangeAspect="1"/>
            </p:cNvPicPr>
            <p:nvPr/>
          </p:nvPicPr>
          <p:blipFill>
            <a:blip r:embed="rId10">
              <a:extLst>
                <a:ext uri="{BEBA8EAE-BF5A-486C-A8C5-ECC9F3942E4B}">
                  <a14:imgProps xmlns:a14="http://schemas.microsoft.com/office/drawing/2010/main">
                    <a14:imgLayer r:embed="rId11">
                      <a14:imgEffect>
                        <a14:backgroundRemoval t="1724" b="87931" l="7500" r="90000">
                          <a14:foregroundMark x1="7500" y1="53448" x2="15000" y2="54310"/>
                          <a14:foregroundMark x1="51250" y1="5172" x2="51250" y2="14655"/>
                          <a14:foregroundMark x1="65000" y1="1724" x2="65000" y2="8621"/>
                        </a14:backgroundRemoval>
                      </a14:imgEffect>
                    </a14:imgLayer>
                  </a14:imgProps>
                </a:ext>
              </a:extLst>
            </a:blip>
            <a:stretch>
              <a:fillRect/>
            </a:stretch>
          </p:blipFill>
          <p:spPr>
            <a:xfrm>
              <a:off x="2577143" y="2179200"/>
              <a:ext cx="761905" cy="552381"/>
            </a:xfrm>
            <a:prstGeom prst="rect">
              <a:avLst/>
            </a:prstGeom>
          </p:spPr>
        </p:pic>
        <p:pic>
          <p:nvPicPr>
            <p:cNvPr id="14" name="Picture 13">
              <a:extLst>
                <a:ext uri="{FF2B5EF4-FFF2-40B4-BE49-F238E27FC236}">
                  <a16:creationId xmlns:a16="http://schemas.microsoft.com/office/drawing/2014/main" id="{A8E7846C-6DAB-4498-85B1-2259217E24E4}"/>
                </a:ext>
              </a:extLst>
            </p:cNvPr>
            <p:cNvPicPr>
              <a:picLocks noChangeAspect="1"/>
            </p:cNvPicPr>
            <p:nvPr/>
          </p:nvPicPr>
          <p:blipFill>
            <a:blip r:embed="rId12">
              <a:extLst>
                <a:ext uri="{BEBA8EAE-BF5A-486C-A8C5-ECC9F3942E4B}">
                  <a14:imgProps xmlns:a14="http://schemas.microsoft.com/office/drawing/2010/main">
                    <a14:imgLayer r:embed="rId13">
                      <a14:imgEffect>
                        <a14:backgroundRemoval t="8219" b="87671" l="7285" r="91391">
                          <a14:foregroundMark x1="7285" y1="50685" x2="12583" y2="45205"/>
                          <a14:foregroundMark x1="91391" y1="42466" x2="86755" y2="53425"/>
                          <a14:foregroundMark x1="40397" y1="86301" x2="45033" y2="84932"/>
                          <a14:foregroundMark x1="31126" y1="84932" x2="32450" y2="86301"/>
                        </a14:backgroundRemoval>
                      </a14:imgEffect>
                    </a14:imgLayer>
                  </a14:imgProps>
                </a:ext>
              </a:extLst>
            </a:blip>
            <a:stretch>
              <a:fillRect/>
            </a:stretch>
          </p:blipFill>
          <p:spPr>
            <a:xfrm>
              <a:off x="2633677" y="3212536"/>
              <a:ext cx="673051" cy="325382"/>
            </a:xfrm>
            <a:prstGeom prst="rect">
              <a:avLst/>
            </a:prstGeom>
          </p:spPr>
        </p:pic>
        <p:pic>
          <p:nvPicPr>
            <p:cNvPr id="16" name="Picture 15">
              <a:extLst>
                <a:ext uri="{FF2B5EF4-FFF2-40B4-BE49-F238E27FC236}">
                  <a16:creationId xmlns:a16="http://schemas.microsoft.com/office/drawing/2014/main" id="{6BE46B93-0308-47B1-854A-3D4229CD8FBD}"/>
                </a:ext>
              </a:extLst>
            </p:cNvPr>
            <p:cNvPicPr>
              <a:picLocks noChangeAspect="1"/>
            </p:cNvPicPr>
            <p:nvPr/>
          </p:nvPicPr>
          <p:blipFill>
            <a:blip r:embed="rId14">
              <a:extLst>
                <a:ext uri="{BEBA8EAE-BF5A-486C-A8C5-ECC9F3942E4B}">
                  <a14:imgProps xmlns:a14="http://schemas.microsoft.com/office/drawing/2010/main">
                    <a14:imgLayer r:embed="rId15">
                      <a14:imgEffect>
                        <a14:backgroundRemoval t="9211" b="89474" l="7362" r="92638">
                          <a14:foregroundMark x1="7975" y1="30263" x2="11043" y2="31579"/>
                          <a14:foregroundMark x1="92638" y1="42105" x2="84663" y2="68421"/>
                        </a14:backgroundRemoval>
                      </a14:imgEffect>
                    </a14:imgLayer>
                  </a14:imgProps>
                </a:ext>
              </a:extLst>
            </a:blip>
            <a:stretch>
              <a:fillRect/>
            </a:stretch>
          </p:blipFill>
          <p:spPr>
            <a:xfrm>
              <a:off x="2553479" y="4198727"/>
              <a:ext cx="753249" cy="351209"/>
            </a:xfrm>
            <a:prstGeom prst="rect">
              <a:avLst/>
            </a:prstGeom>
          </p:spPr>
        </p:pic>
      </p:grpSp>
      <p:sp>
        <p:nvSpPr>
          <p:cNvPr id="20" name="TextBox 19">
            <a:extLst>
              <a:ext uri="{FF2B5EF4-FFF2-40B4-BE49-F238E27FC236}">
                <a16:creationId xmlns:a16="http://schemas.microsoft.com/office/drawing/2014/main" id="{B09235CC-62A4-4A63-91E4-88565A975391}"/>
              </a:ext>
            </a:extLst>
          </p:cNvPr>
          <p:cNvSpPr txBox="1"/>
          <p:nvPr/>
        </p:nvSpPr>
        <p:spPr>
          <a:xfrm>
            <a:off x="664694" y="4454595"/>
            <a:ext cx="2272750" cy="1569660"/>
          </a:xfrm>
          <a:prstGeom prst="rect">
            <a:avLst/>
          </a:prstGeom>
          <a:solidFill>
            <a:schemeClr val="accent4">
              <a:lumMod val="20000"/>
              <a:lumOff val="80000"/>
            </a:schemeClr>
          </a:solidFill>
        </p:spPr>
        <p:txBody>
          <a:bodyPr wrap="square">
            <a:spAutoFit/>
          </a:bodyPr>
          <a:lstStyle/>
          <a:p>
            <a:pPr lvl="0" algn="ctr" defTabSz="1219231">
              <a:buClr>
                <a:srgbClr val="000000"/>
              </a:buClr>
              <a:defRPr/>
            </a:pPr>
            <a:r>
              <a:rPr lang="vi-VN" sz="3200" kern="0" dirty="0">
                <a:solidFill>
                  <a:srgbClr val="000000"/>
                </a:solidFill>
                <a:latin typeface="Arial"/>
                <a:cs typeface="Arial"/>
                <a:sym typeface="Arial"/>
              </a:rPr>
              <a:t>Trường em trước buổi học.</a:t>
            </a:r>
            <a:endParaRPr kumimoji="0" lang="en-US" sz="32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22" name="TextBox 21">
            <a:extLst>
              <a:ext uri="{FF2B5EF4-FFF2-40B4-BE49-F238E27FC236}">
                <a16:creationId xmlns:a16="http://schemas.microsoft.com/office/drawing/2014/main" id="{479F1859-7265-4F97-BCD2-9266AD22DA0B}"/>
              </a:ext>
            </a:extLst>
          </p:cNvPr>
          <p:cNvSpPr txBox="1"/>
          <p:nvPr/>
        </p:nvSpPr>
        <p:spPr>
          <a:xfrm>
            <a:off x="4647520" y="567868"/>
            <a:ext cx="6731679" cy="1015663"/>
          </a:xfrm>
          <a:prstGeom prst="rect">
            <a:avLst/>
          </a:prstGeom>
          <a:solidFill>
            <a:srgbClr val="FEC06D"/>
          </a:solidFill>
        </p:spPr>
        <p:txBody>
          <a:bodyPr wrap="square">
            <a:spAutoFit/>
          </a:bodyPr>
          <a:lstStyle/>
          <a:p>
            <a:pPr lvl="0" algn="just" defTabSz="1219231">
              <a:buClr>
                <a:srgbClr val="000000"/>
              </a:buClr>
              <a:defRPr/>
            </a:pPr>
            <a:r>
              <a:rPr lang="vi-VN" sz="2000" kern="0" dirty="0">
                <a:solidFill>
                  <a:srgbClr val="000000"/>
                </a:solidFill>
                <a:latin typeface="Arial"/>
                <a:cs typeface="Arial"/>
                <a:sym typeface="Arial"/>
              </a:rPr>
              <a:t>Sáng nào em cũng đi học sớm, em có dịp nhìn ngôi trường em thật lâu, thật kĩ.</a:t>
            </a:r>
            <a:r>
              <a:rPr lang="en-US" sz="2000" kern="0" dirty="0">
                <a:solidFill>
                  <a:srgbClr val="000000"/>
                </a:solidFill>
                <a:latin typeface="Arial"/>
                <a:cs typeface="Arial"/>
                <a:sym typeface="Arial"/>
              </a:rPr>
              <a:t> </a:t>
            </a:r>
            <a:r>
              <a:rPr lang="vi-VN" sz="2000" kern="0" dirty="0">
                <a:solidFill>
                  <a:srgbClr val="000000"/>
                </a:solidFill>
                <a:latin typeface="Arial"/>
                <a:cs typeface="Arial"/>
                <a:sym typeface="Arial"/>
              </a:rPr>
              <a:t>Quang cảnh trường em trước giờ vào lớp thật đẹp thật vui.</a:t>
            </a:r>
            <a:endParaRPr kumimoji="0" lang="vi-VN" sz="2000" b="0" i="0" u="none" strike="noStrike" kern="0" cap="none" spc="0" normalizeH="0" baseline="0" noProof="0" dirty="0">
              <a:ln>
                <a:noFill/>
              </a:ln>
              <a:solidFill>
                <a:srgbClr val="000000"/>
              </a:solidFill>
              <a:effectLst/>
              <a:uLnTx/>
              <a:uFillTx/>
              <a:latin typeface="Arial"/>
              <a:cs typeface="Arial"/>
              <a:sym typeface="Arial"/>
            </a:endParaRPr>
          </a:p>
        </p:txBody>
      </p:sp>
      <p:sp>
        <p:nvSpPr>
          <p:cNvPr id="23" name="TextBox 22">
            <a:extLst>
              <a:ext uri="{FF2B5EF4-FFF2-40B4-BE49-F238E27FC236}">
                <a16:creationId xmlns:a16="http://schemas.microsoft.com/office/drawing/2014/main" id="{E9CE0C44-5129-4359-B010-EF3E3564E9DD}"/>
              </a:ext>
            </a:extLst>
          </p:cNvPr>
          <p:cNvSpPr txBox="1"/>
          <p:nvPr/>
        </p:nvSpPr>
        <p:spPr>
          <a:xfrm>
            <a:off x="4213888" y="1939314"/>
            <a:ext cx="7756666" cy="707886"/>
          </a:xfrm>
          <a:prstGeom prst="rect">
            <a:avLst/>
          </a:prstGeom>
          <a:noFill/>
        </p:spPr>
        <p:txBody>
          <a:bodyPr wrap="square">
            <a:spAutoFit/>
          </a:bodyPr>
          <a:lstStyle/>
          <a:p>
            <a:pPr lvl="0" algn="just" defTabSz="1219231">
              <a:buClr>
                <a:srgbClr val="000000"/>
              </a:buClr>
              <a:defRPr/>
            </a:pPr>
            <a:r>
              <a:rPr lang="vi-VN" sz="2000" kern="0" dirty="0">
                <a:solidFill>
                  <a:srgbClr val="000000"/>
                </a:solidFill>
                <a:latin typeface="Arial"/>
                <a:cs typeface="Arial"/>
                <a:sym typeface="Arial"/>
              </a:rPr>
              <a:t>Tấm biển mang tên trường mới tinh trên đầu hai trụ cổng</a:t>
            </a:r>
            <a:r>
              <a:rPr lang="en-US" sz="2000" kern="0" dirty="0">
                <a:solidFill>
                  <a:srgbClr val="000000"/>
                </a:solidFill>
                <a:latin typeface="Arial"/>
                <a:cs typeface="Arial"/>
                <a:sym typeface="Arial"/>
              </a:rPr>
              <a:t>. </a:t>
            </a:r>
            <a:r>
              <a:rPr lang="en-US" sz="2000" kern="0" dirty="0" err="1">
                <a:solidFill>
                  <a:srgbClr val="000000"/>
                </a:solidFill>
                <a:latin typeface="Arial"/>
                <a:cs typeface="Arial"/>
                <a:sym typeface="Arial"/>
              </a:rPr>
              <a:t>Bác</a:t>
            </a:r>
            <a:r>
              <a:rPr lang="en-US" sz="2000" kern="0" dirty="0">
                <a:solidFill>
                  <a:srgbClr val="000000"/>
                </a:solidFill>
                <a:latin typeface="Arial"/>
                <a:cs typeface="Arial"/>
                <a:sym typeface="Arial"/>
              </a:rPr>
              <a:t> c</a:t>
            </a:r>
            <a:r>
              <a:rPr lang="vi-VN" sz="2000" kern="0" dirty="0">
                <a:solidFill>
                  <a:srgbClr val="000000"/>
                </a:solidFill>
                <a:latin typeface="Arial"/>
                <a:cs typeface="Arial"/>
                <a:sym typeface="Arial"/>
              </a:rPr>
              <a:t>ổng sắt đồ sộ</a:t>
            </a:r>
            <a:r>
              <a:rPr lang="en-US" sz="2000" kern="0" dirty="0">
                <a:solidFill>
                  <a:srgbClr val="000000"/>
                </a:solidFill>
                <a:latin typeface="Arial"/>
                <a:cs typeface="Arial"/>
                <a:sym typeface="Arial"/>
              </a:rPr>
              <a:t> dang </a:t>
            </a:r>
            <a:r>
              <a:rPr lang="en-US" sz="2000" kern="0" dirty="0" err="1">
                <a:solidFill>
                  <a:srgbClr val="000000"/>
                </a:solidFill>
                <a:latin typeface="Arial"/>
                <a:cs typeface="Arial"/>
                <a:sym typeface="Arial"/>
              </a:rPr>
              <a:t>đôi</a:t>
            </a:r>
            <a:r>
              <a:rPr lang="en-US" sz="2000" kern="0" dirty="0">
                <a:solidFill>
                  <a:srgbClr val="000000"/>
                </a:solidFill>
                <a:latin typeface="Arial"/>
                <a:cs typeface="Arial"/>
                <a:sym typeface="Arial"/>
              </a:rPr>
              <a:t> </a:t>
            </a:r>
            <a:r>
              <a:rPr lang="en-US" sz="2000" kern="0" dirty="0" err="1">
                <a:solidFill>
                  <a:srgbClr val="000000"/>
                </a:solidFill>
                <a:latin typeface="Arial"/>
                <a:cs typeface="Arial"/>
                <a:sym typeface="Arial"/>
              </a:rPr>
              <a:t>tay</a:t>
            </a:r>
            <a:r>
              <a:rPr lang="en-US" sz="2000" kern="0" dirty="0">
                <a:solidFill>
                  <a:srgbClr val="000000"/>
                </a:solidFill>
                <a:latin typeface="Arial"/>
                <a:cs typeface="Arial"/>
                <a:sym typeface="Arial"/>
              </a:rPr>
              <a:t> </a:t>
            </a:r>
            <a:r>
              <a:rPr lang="en-US" sz="2000" kern="0" dirty="0" err="1">
                <a:solidFill>
                  <a:srgbClr val="000000"/>
                </a:solidFill>
                <a:latin typeface="Arial"/>
                <a:cs typeface="Arial"/>
                <a:sym typeface="Arial"/>
              </a:rPr>
              <a:t>chào</a:t>
            </a:r>
            <a:r>
              <a:rPr lang="en-US" sz="2000" kern="0" dirty="0">
                <a:solidFill>
                  <a:srgbClr val="000000"/>
                </a:solidFill>
                <a:latin typeface="Arial"/>
                <a:cs typeface="Arial"/>
                <a:sym typeface="Arial"/>
              </a:rPr>
              <a:t> </a:t>
            </a:r>
            <a:r>
              <a:rPr lang="en-US" sz="2000" kern="0" dirty="0" err="1">
                <a:solidFill>
                  <a:srgbClr val="000000"/>
                </a:solidFill>
                <a:latin typeface="Arial"/>
                <a:cs typeface="Arial"/>
                <a:sym typeface="Arial"/>
              </a:rPr>
              <a:t>đón</a:t>
            </a:r>
            <a:r>
              <a:rPr lang="en-US" sz="2000" kern="0" dirty="0">
                <a:solidFill>
                  <a:srgbClr val="000000"/>
                </a:solidFill>
                <a:latin typeface="Arial"/>
                <a:cs typeface="Arial"/>
                <a:sym typeface="Arial"/>
              </a:rPr>
              <a:t> </a:t>
            </a:r>
            <a:r>
              <a:rPr lang="en-US" sz="2000" kern="0" dirty="0" err="1">
                <a:solidFill>
                  <a:srgbClr val="000000"/>
                </a:solidFill>
                <a:latin typeface="Arial"/>
                <a:cs typeface="Arial"/>
                <a:sym typeface="Arial"/>
              </a:rPr>
              <a:t>chúng</a:t>
            </a:r>
            <a:r>
              <a:rPr lang="en-US" sz="2000" kern="0" dirty="0">
                <a:solidFill>
                  <a:srgbClr val="000000"/>
                </a:solidFill>
                <a:latin typeface="Arial"/>
                <a:cs typeface="Arial"/>
                <a:sym typeface="Arial"/>
              </a:rPr>
              <a:t> </a:t>
            </a:r>
            <a:r>
              <a:rPr lang="en-US" sz="2000" kern="0" dirty="0" err="1">
                <a:solidFill>
                  <a:srgbClr val="000000"/>
                </a:solidFill>
                <a:latin typeface="Arial"/>
                <a:cs typeface="Arial"/>
                <a:sym typeface="Arial"/>
              </a:rPr>
              <a:t>em</a:t>
            </a:r>
            <a:r>
              <a:rPr lang="en-US" sz="2000" kern="0" dirty="0">
                <a:solidFill>
                  <a:srgbClr val="000000"/>
                </a:solidFill>
                <a:latin typeface="Arial"/>
                <a:cs typeface="Arial"/>
                <a:sym typeface="Arial"/>
              </a:rPr>
              <a:t> </a:t>
            </a:r>
            <a:r>
              <a:rPr lang="en-US" sz="2000" kern="0" dirty="0" err="1">
                <a:solidFill>
                  <a:srgbClr val="000000"/>
                </a:solidFill>
                <a:latin typeface="Arial"/>
                <a:cs typeface="Arial"/>
                <a:sym typeface="Arial"/>
              </a:rPr>
              <a:t>tới</a:t>
            </a:r>
            <a:r>
              <a:rPr lang="en-US" sz="2000" kern="0" dirty="0">
                <a:solidFill>
                  <a:srgbClr val="000000"/>
                </a:solidFill>
                <a:latin typeface="Arial"/>
                <a:cs typeface="Arial"/>
                <a:sym typeface="Arial"/>
              </a:rPr>
              <a:t> </a:t>
            </a:r>
            <a:r>
              <a:rPr lang="en-US" sz="2000" kern="0" dirty="0" err="1">
                <a:solidFill>
                  <a:srgbClr val="000000"/>
                </a:solidFill>
                <a:latin typeface="Arial"/>
                <a:cs typeface="Arial"/>
                <a:sym typeface="Arial"/>
              </a:rPr>
              <a:t>trường</a:t>
            </a:r>
            <a:r>
              <a:rPr lang="en-US" sz="2000" kern="0" dirty="0">
                <a:solidFill>
                  <a:srgbClr val="000000"/>
                </a:solidFill>
                <a:latin typeface="Arial"/>
                <a:cs typeface="Arial"/>
                <a:sym typeface="Arial"/>
              </a:rPr>
              <a:t>.</a:t>
            </a:r>
            <a:endParaRPr kumimoji="0" lang="vi-VN" sz="20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33" name="Rectangle 32">
            <a:extLst>
              <a:ext uri="{FF2B5EF4-FFF2-40B4-BE49-F238E27FC236}">
                <a16:creationId xmlns:a16="http://schemas.microsoft.com/office/drawing/2014/main" id="{3DA80653-0AD2-4DB1-9CC1-48354527D464}"/>
              </a:ext>
            </a:extLst>
          </p:cNvPr>
          <p:cNvSpPr/>
          <p:nvPr/>
        </p:nvSpPr>
        <p:spPr>
          <a:xfrm>
            <a:off x="4074159" y="3440380"/>
            <a:ext cx="7914640" cy="755080"/>
          </a:xfrm>
          <a:prstGeom prst="rect">
            <a:avLst/>
          </a:prstGeom>
          <a:solidFill>
            <a:srgbClr val="C680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31"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CACB4"/>
              </a:solidFill>
              <a:effectLst/>
              <a:uLnTx/>
              <a:uFillTx/>
              <a:latin typeface="Arial"/>
              <a:ea typeface="+mn-ea"/>
              <a:cs typeface="+mn-cs"/>
              <a:sym typeface="Arial"/>
            </a:endParaRPr>
          </a:p>
        </p:txBody>
      </p:sp>
      <p:sp>
        <p:nvSpPr>
          <p:cNvPr id="36" name="Rectangle 35">
            <a:extLst>
              <a:ext uri="{FF2B5EF4-FFF2-40B4-BE49-F238E27FC236}">
                <a16:creationId xmlns:a16="http://schemas.microsoft.com/office/drawing/2014/main" id="{1D06309E-E96E-4654-9CC2-462B859EF8BF}"/>
              </a:ext>
            </a:extLst>
          </p:cNvPr>
          <p:cNvSpPr/>
          <p:nvPr/>
        </p:nvSpPr>
        <p:spPr>
          <a:xfrm>
            <a:off x="4470400" y="6030402"/>
            <a:ext cx="6381688" cy="685007"/>
          </a:xfrm>
          <a:prstGeom prst="rect">
            <a:avLst/>
          </a:prstGeom>
          <a:solidFill>
            <a:srgbClr val="E76D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31"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CACB4"/>
              </a:solidFill>
              <a:effectLst/>
              <a:uLnTx/>
              <a:uFillTx/>
              <a:latin typeface="Arial"/>
              <a:ea typeface="+mn-ea"/>
              <a:cs typeface="+mn-cs"/>
              <a:sym typeface="Arial"/>
            </a:endParaRPr>
          </a:p>
        </p:txBody>
      </p:sp>
      <p:sp>
        <p:nvSpPr>
          <p:cNvPr id="25" name="TextBox 24">
            <a:extLst>
              <a:ext uri="{FF2B5EF4-FFF2-40B4-BE49-F238E27FC236}">
                <a16:creationId xmlns:a16="http://schemas.microsoft.com/office/drawing/2014/main" id="{01639F1C-18CD-42CD-8A7E-587747628A2D}"/>
              </a:ext>
            </a:extLst>
          </p:cNvPr>
          <p:cNvSpPr txBox="1"/>
          <p:nvPr/>
        </p:nvSpPr>
        <p:spPr>
          <a:xfrm>
            <a:off x="4130212" y="3274723"/>
            <a:ext cx="7924018" cy="1015663"/>
          </a:xfrm>
          <a:prstGeom prst="rect">
            <a:avLst/>
          </a:prstGeom>
          <a:noFill/>
        </p:spPr>
        <p:txBody>
          <a:bodyPr wrap="square">
            <a:spAutoFit/>
          </a:bodyPr>
          <a:lstStyle/>
          <a:p>
            <a:pPr lvl="0" algn="just" defTabSz="1219231">
              <a:buClr>
                <a:srgbClr val="000000"/>
              </a:buClr>
              <a:defRPr/>
            </a:pPr>
            <a:r>
              <a:rPr lang="vi-VN" sz="2000" kern="0" dirty="0">
                <a:solidFill>
                  <a:srgbClr val="000000"/>
                </a:solidFill>
                <a:latin typeface="Arial"/>
                <a:cs typeface="Arial"/>
                <a:sym typeface="Arial"/>
              </a:rPr>
              <a:t>Sân trường sạch sẽ.</a:t>
            </a:r>
            <a:r>
              <a:rPr lang="en-US" sz="2000" kern="0" dirty="0">
                <a:solidFill>
                  <a:srgbClr val="000000"/>
                </a:solidFill>
                <a:latin typeface="Arial"/>
                <a:cs typeface="Arial"/>
                <a:sym typeface="Arial"/>
              </a:rPr>
              <a:t> </a:t>
            </a:r>
            <a:r>
              <a:rPr lang="vi-VN" sz="2000" kern="0" dirty="0">
                <a:solidFill>
                  <a:srgbClr val="000000"/>
                </a:solidFill>
                <a:latin typeface="Arial"/>
                <a:cs typeface="Arial"/>
                <a:sym typeface="Arial"/>
              </a:rPr>
              <a:t>Hàng cây xanh trong sân trường đã thức giấc, cành lá vươn cao trong nắng sớm.</a:t>
            </a:r>
            <a:r>
              <a:rPr lang="en-US" sz="2000" kern="0" dirty="0">
                <a:solidFill>
                  <a:srgbClr val="000000"/>
                </a:solidFill>
                <a:latin typeface="Arial"/>
                <a:cs typeface="Arial"/>
                <a:sym typeface="Arial"/>
              </a:rPr>
              <a:t> </a:t>
            </a:r>
            <a:r>
              <a:rPr lang="vi-VN" sz="2000" kern="0" dirty="0">
                <a:solidFill>
                  <a:srgbClr val="000000"/>
                </a:solidFill>
                <a:latin typeface="Arial"/>
                <a:cs typeface="Arial"/>
                <a:sym typeface="Arial"/>
              </a:rPr>
              <a:t>Trụ cờ sừng sững, lá cờ phần phật trong gió sớm.</a:t>
            </a:r>
            <a:r>
              <a:rPr lang="en-US" sz="2000" kern="0" dirty="0">
                <a:solidFill>
                  <a:srgbClr val="000000"/>
                </a:solidFill>
                <a:latin typeface="Arial"/>
                <a:cs typeface="Arial"/>
                <a:sym typeface="Arial"/>
              </a:rPr>
              <a:t> </a:t>
            </a:r>
            <a:r>
              <a:rPr lang="vi-VN" sz="2000" kern="0" dirty="0">
                <a:solidFill>
                  <a:srgbClr val="000000"/>
                </a:solidFill>
                <a:latin typeface="Arial"/>
                <a:cs typeface="Arial"/>
                <a:sym typeface="Arial"/>
              </a:rPr>
              <a:t>Các phòng học sạch sẽ, bàn ghế kê ngay ngắn.</a:t>
            </a:r>
            <a:endParaRPr kumimoji="0" lang="vi-VN" sz="2000" b="0" i="0" u="none" strike="noStrike" kern="0" cap="none" spc="0" normalizeH="0" baseline="0" noProof="0" dirty="0">
              <a:ln>
                <a:noFill/>
              </a:ln>
              <a:solidFill>
                <a:srgbClr val="000000"/>
              </a:solidFill>
              <a:effectLst/>
              <a:uLnTx/>
              <a:uFillTx/>
              <a:latin typeface="Arial"/>
              <a:cs typeface="Arial"/>
              <a:sym typeface="Arial"/>
            </a:endParaRPr>
          </a:p>
        </p:txBody>
      </p:sp>
      <p:sp>
        <p:nvSpPr>
          <p:cNvPr id="27" name="TextBox 26">
            <a:extLst>
              <a:ext uri="{FF2B5EF4-FFF2-40B4-BE49-F238E27FC236}">
                <a16:creationId xmlns:a16="http://schemas.microsoft.com/office/drawing/2014/main" id="{4A0D4FD7-06D3-4612-9390-547F24E4486E}"/>
              </a:ext>
            </a:extLst>
          </p:cNvPr>
          <p:cNvSpPr txBox="1"/>
          <p:nvPr/>
        </p:nvSpPr>
        <p:spPr>
          <a:xfrm>
            <a:off x="4068435" y="4600679"/>
            <a:ext cx="7889848" cy="969496"/>
          </a:xfrm>
          <a:prstGeom prst="rect">
            <a:avLst/>
          </a:prstGeom>
          <a:noFill/>
        </p:spPr>
        <p:txBody>
          <a:bodyPr wrap="square">
            <a:spAutoFit/>
          </a:bodyPr>
          <a:lstStyle/>
          <a:p>
            <a:pPr lvl="0" algn="just" defTabSz="1219231">
              <a:buClr>
                <a:srgbClr val="000000"/>
              </a:buClr>
              <a:defRPr/>
            </a:pPr>
            <a:r>
              <a:rPr lang="vi-VN" sz="1900" kern="0" dirty="0">
                <a:solidFill>
                  <a:srgbClr val="000000"/>
                </a:solidFill>
                <a:latin typeface="Arial"/>
                <a:cs typeface="Arial"/>
                <a:sym typeface="Arial"/>
              </a:rPr>
              <a:t>Đội trực nhật tiếp tục những công việc của mình. Học sinh đến trường mỗi lúc một đông, âm thanh ồn ã, náo nhiệt.</a:t>
            </a:r>
            <a:r>
              <a:rPr lang="en-US" sz="1900" kern="0" dirty="0">
                <a:solidFill>
                  <a:srgbClr val="000000"/>
                </a:solidFill>
                <a:latin typeface="Arial"/>
                <a:cs typeface="Arial"/>
                <a:sym typeface="Arial"/>
              </a:rPr>
              <a:t> </a:t>
            </a:r>
            <a:r>
              <a:rPr lang="vi-VN" sz="1900" kern="0" dirty="0">
                <a:solidFill>
                  <a:srgbClr val="000000"/>
                </a:solidFill>
                <a:latin typeface="Arial"/>
                <a:cs typeface="Arial"/>
                <a:sym typeface="Arial"/>
              </a:rPr>
              <a:t>Trống trường vang lên học sinh xếp hàng vào lớp và chuẩn bị tư thế cho buổi học mới.</a:t>
            </a:r>
            <a:r>
              <a:rPr lang="en-US" sz="1900" kern="0" dirty="0">
                <a:solidFill>
                  <a:srgbClr val="000000"/>
                </a:solidFill>
                <a:latin typeface="Arial"/>
                <a:cs typeface="Arial"/>
                <a:sym typeface="Arial"/>
              </a:rPr>
              <a:t> </a:t>
            </a:r>
            <a:endParaRPr kumimoji="0" lang="vi-VN" sz="1900" b="0" i="0" u="none" strike="noStrike" kern="0" cap="none" spc="0" normalizeH="0" baseline="0" noProof="0" dirty="0">
              <a:ln>
                <a:noFill/>
              </a:ln>
              <a:solidFill>
                <a:srgbClr val="000000"/>
              </a:solidFill>
              <a:effectLst/>
              <a:uLnTx/>
              <a:uFillTx/>
              <a:latin typeface="Arial"/>
              <a:cs typeface="Arial"/>
              <a:sym typeface="Arial"/>
            </a:endParaRPr>
          </a:p>
        </p:txBody>
      </p:sp>
      <p:sp>
        <p:nvSpPr>
          <p:cNvPr id="31" name="TextBox 30">
            <a:extLst>
              <a:ext uri="{FF2B5EF4-FFF2-40B4-BE49-F238E27FC236}">
                <a16:creationId xmlns:a16="http://schemas.microsoft.com/office/drawing/2014/main" id="{D343D015-C583-436E-A32E-EB6E05A0CAE6}"/>
              </a:ext>
            </a:extLst>
          </p:cNvPr>
          <p:cNvSpPr txBox="1"/>
          <p:nvPr/>
        </p:nvSpPr>
        <p:spPr>
          <a:xfrm>
            <a:off x="4470400" y="6066078"/>
            <a:ext cx="7318667" cy="707886"/>
          </a:xfrm>
          <a:prstGeom prst="rect">
            <a:avLst/>
          </a:prstGeom>
          <a:noFill/>
        </p:spPr>
        <p:txBody>
          <a:bodyPr wrap="square">
            <a:spAutoFit/>
          </a:bodyPr>
          <a:lstStyle/>
          <a:p>
            <a:pPr lvl="0" algn="just" defTabSz="1219231">
              <a:buClr>
                <a:srgbClr val="000000"/>
              </a:buClr>
              <a:defRPr/>
            </a:pPr>
            <a:r>
              <a:rPr lang="en-US" sz="2000" kern="0" dirty="0">
                <a:solidFill>
                  <a:srgbClr val="000000"/>
                </a:solidFill>
                <a:latin typeface="Arial"/>
                <a:cs typeface="Arial"/>
                <a:sym typeface="Arial"/>
              </a:rPr>
              <a:t>E</a:t>
            </a:r>
            <a:r>
              <a:rPr lang="vi-VN" sz="2000" kern="0" dirty="0">
                <a:solidFill>
                  <a:srgbClr val="000000"/>
                </a:solidFill>
                <a:latin typeface="Arial"/>
                <a:cs typeface="Arial"/>
                <a:sym typeface="Arial"/>
              </a:rPr>
              <a:t>m rất thích quang cảnh trường em trước giờ vào lớp.</a:t>
            </a:r>
            <a:r>
              <a:rPr lang="en-US" sz="2000" kern="0" dirty="0">
                <a:solidFill>
                  <a:srgbClr val="000000"/>
                </a:solidFill>
                <a:latin typeface="Arial"/>
                <a:cs typeface="Arial"/>
                <a:sym typeface="Arial"/>
              </a:rPr>
              <a:t> </a:t>
            </a:r>
            <a:r>
              <a:rPr lang="vi-VN" sz="2000" kern="0" dirty="0">
                <a:solidFill>
                  <a:srgbClr val="000000"/>
                </a:solidFill>
                <a:latin typeface="Arial"/>
                <a:cs typeface="Arial"/>
                <a:sym typeface="Arial"/>
              </a:rPr>
              <a:t>Em mong trường em mỗi ngày khang trang, tươi đẹp.</a:t>
            </a:r>
            <a:endParaRPr kumimoji="0" lang="en-US" sz="2800" b="0" i="0" u="none" strike="noStrike" kern="0" cap="none" spc="0" normalizeH="0" baseline="0" noProof="0" dirty="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2058807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p:cTn id="12" dur="500" fill="hold"/>
                                        <p:tgtEl>
                                          <p:spTgt spid="22"/>
                                        </p:tgtEl>
                                        <p:attrNameLst>
                                          <p:attrName>ppt_w</p:attrName>
                                        </p:attrNameLst>
                                      </p:cBhvr>
                                      <p:tavLst>
                                        <p:tav tm="0">
                                          <p:val>
                                            <p:fltVal val="0"/>
                                          </p:val>
                                        </p:tav>
                                        <p:tav tm="100000">
                                          <p:val>
                                            <p:strVal val="#ppt_w"/>
                                          </p:val>
                                        </p:tav>
                                      </p:tavLst>
                                    </p:anim>
                                    <p:anim calcmode="lin" valueType="num">
                                      <p:cBhvr>
                                        <p:cTn id="13" dur="500" fill="hold"/>
                                        <p:tgtEl>
                                          <p:spTgt spid="22"/>
                                        </p:tgtEl>
                                        <p:attrNameLst>
                                          <p:attrName>ppt_h</p:attrName>
                                        </p:attrNameLst>
                                      </p:cBhvr>
                                      <p:tavLst>
                                        <p:tav tm="0">
                                          <p:val>
                                            <p:fltVal val="0"/>
                                          </p:val>
                                        </p:tav>
                                        <p:tav tm="100000">
                                          <p:val>
                                            <p:strVal val="#ppt_h"/>
                                          </p:val>
                                        </p:tav>
                                      </p:tavLst>
                                    </p:anim>
                                    <p:animEffect transition="in" filter="fade">
                                      <p:cBhvr>
                                        <p:cTn id="14" dur="500"/>
                                        <p:tgtEl>
                                          <p:spTgt spid="22"/>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1000"/>
                                        <p:tgtEl>
                                          <p:spTgt spid="23"/>
                                        </p:tgtEl>
                                      </p:cBhvr>
                                    </p:animEffect>
                                    <p:anim calcmode="lin" valueType="num">
                                      <p:cBhvr>
                                        <p:cTn id="20" dur="1000" fill="hold"/>
                                        <p:tgtEl>
                                          <p:spTgt spid="23"/>
                                        </p:tgtEl>
                                        <p:attrNameLst>
                                          <p:attrName>ppt_x</p:attrName>
                                        </p:attrNameLst>
                                      </p:cBhvr>
                                      <p:tavLst>
                                        <p:tav tm="0">
                                          <p:val>
                                            <p:strVal val="#ppt_x"/>
                                          </p:val>
                                        </p:tav>
                                        <p:tav tm="100000">
                                          <p:val>
                                            <p:strVal val="#ppt_x"/>
                                          </p:val>
                                        </p:tav>
                                      </p:tavLst>
                                    </p:anim>
                                    <p:anim calcmode="lin" valueType="num">
                                      <p:cBhvr>
                                        <p:cTn id="21"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31"/>
                                        </p:tgtEl>
                                        <p:attrNameLst>
                                          <p:attrName>style.visibility</p:attrName>
                                        </p:attrNameLst>
                                      </p:cBhvr>
                                      <p:to>
                                        <p:strVal val="visible"/>
                                      </p:to>
                                    </p:set>
                                    <p:anim calcmode="lin" valueType="num">
                                      <p:cBhvr>
                                        <p:cTn id="40" dur="500" fill="hold"/>
                                        <p:tgtEl>
                                          <p:spTgt spid="31"/>
                                        </p:tgtEl>
                                        <p:attrNameLst>
                                          <p:attrName>ppt_w</p:attrName>
                                        </p:attrNameLst>
                                      </p:cBhvr>
                                      <p:tavLst>
                                        <p:tav tm="0">
                                          <p:val>
                                            <p:fltVal val="0"/>
                                          </p:val>
                                        </p:tav>
                                        <p:tav tm="100000">
                                          <p:val>
                                            <p:strVal val="#ppt_w"/>
                                          </p:val>
                                        </p:tav>
                                      </p:tavLst>
                                    </p:anim>
                                    <p:anim calcmode="lin" valueType="num">
                                      <p:cBhvr>
                                        <p:cTn id="41" dur="500" fill="hold"/>
                                        <p:tgtEl>
                                          <p:spTgt spid="31"/>
                                        </p:tgtEl>
                                        <p:attrNameLst>
                                          <p:attrName>ppt_h</p:attrName>
                                        </p:attrNameLst>
                                      </p:cBhvr>
                                      <p:tavLst>
                                        <p:tav tm="0">
                                          <p:val>
                                            <p:fltVal val="0"/>
                                          </p:val>
                                        </p:tav>
                                        <p:tav tm="100000">
                                          <p:val>
                                            <p:strVal val="#ppt_h"/>
                                          </p:val>
                                        </p:tav>
                                      </p:tavLst>
                                    </p:anim>
                                    <p:animEffect transition="in" filter="fade">
                                      <p:cBhvr>
                                        <p:cTn id="4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2" grpId="0" animBg="1"/>
      <p:bldP spid="23" grpId="0"/>
      <p:bldP spid="25" grpId="0"/>
      <p:bldP spid="27" grpId="0"/>
      <p:bldP spid="3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A85067F-BBBC-45B0-9C18-4D6B4FF677D4}"/>
              </a:ext>
            </a:extLst>
          </p:cNvPr>
          <p:cNvPicPr>
            <a:picLocks noChangeAspect="1"/>
          </p:cNvPicPr>
          <p:nvPr/>
        </p:nvPicPr>
        <p:blipFill rotWithShape="1">
          <a:blip r:embed="rId3"/>
          <a:srcRect r="65456"/>
          <a:stretch/>
        </p:blipFill>
        <p:spPr>
          <a:xfrm>
            <a:off x="20555" y="11380"/>
            <a:ext cx="3561029" cy="6858000"/>
          </a:xfrm>
          <a:prstGeom prst="rect">
            <a:avLst/>
          </a:prstGeom>
        </p:spPr>
      </p:pic>
      <p:grpSp>
        <p:nvGrpSpPr>
          <p:cNvPr id="17" name="Group 16">
            <a:extLst>
              <a:ext uri="{FF2B5EF4-FFF2-40B4-BE49-F238E27FC236}">
                <a16:creationId xmlns:a16="http://schemas.microsoft.com/office/drawing/2014/main" id="{FBD9B2FD-095D-42BC-B03C-1F9C86B0140C}"/>
              </a:ext>
            </a:extLst>
          </p:cNvPr>
          <p:cNvGrpSpPr/>
          <p:nvPr/>
        </p:nvGrpSpPr>
        <p:grpSpPr>
          <a:xfrm>
            <a:off x="3461247" y="-9126"/>
            <a:ext cx="8730753" cy="6867126"/>
            <a:chOff x="2553479" y="70259"/>
            <a:chExt cx="4693614" cy="5002981"/>
          </a:xfrm>
        </p:grpSpPr>
        <p:pic>
          <p:nvPicPr>
            <p:cNvPr id="1026" name="Picture 2" descr="Có thể là hình ảnh về văn bản cho biết 'HAMBURGER HỌC TẬP Đồ dùng dạy học MIKI Tên em là Mở đoạn 0853217180 MIKI Lớp Ngày Thân đoạn-Ý1 đoạn Chủ đề/đề bài Thân đoạn 2 Thân Thândoạn-Ý3 3 đoạn Kết đoạn'">
              <a:extLst>
                <a:ext uri="{FF2B5EF4-FFF2-40B4-BE49-F238E27FC236}">
                  <a16:creationId xmlns:a16="http://schemas.microsoft.com/office/drawing/2014/main" id="{6EEC277D-04C0-4691-B308-8B133058478B}"/>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7942" b="94890" l="41553" r="93213">
                          <a14:foregroundMark x1="53516" y1="17956" x2="60693" y2="17541"/>
                          <a14:foregroundMark x1="60693" y1="17541" x2="71680" y2="18508"/>
                          <a14:foregroundMark x1="71680" y1="18508" x2="71777" y2="18646"/>
                          <a14:foregroundMark x1="59961" y1="12293" x2="90332" y2="25276"/>
                          <a14:foregroundMark x1="90332" y1="25276" x2="78564" y2="20028"/>
                          <a14:foregroundMark x1="78564" y1="20028" x2="45410" y2="21271"/>
                          <a14:foregroundMark x1="55469" y1="12500" x2="63818" y2="11948"/>
                          <a14:foregroundMark x1="63818" y1="11948" x2="72510" y2="13881"/>
                          <a14:foregroundMark x1="66943" y1="8425" x2="70898" y2="8425"/>
                          <a14:foregroundMark x1="92676" y1="22859" x2="92334" y2="28177"/>
                          <a14:foregroundMark x1="42285" y1="24102" x2="42285" y2="26036"/>
                          <a14:foregroundMark x1="41943" y1="32597" x2="41943" y2="35912"/>
                          <a14:foregroundMark x1="51514" y1="32942" x2="55225" y2="39572"/>
                          <a14:foregroundMark x1="44141" y1="36602" x2="84229" y2="37155"/>
                          <a14:foregroundMark x1="84229" y1="37155" x2="84229" y2="37500"/>
                          <a14:foregroundMark x1="87598" y1="34323" x2="86475" y2="38881"/>
                          <a14:foregroundMark x1="56738" y1="50483" x2="79248" y2="52072"/>
                          <a14:foregroundMark x1="47754" y1="54213" x2="84619" y2="55939"/>
                          <a14:foregroundMark x1="55225" y1="37293" x2="84717" y2="40677"/>
                          <a14:foregroundMark x1="57227" y1="31354" x2="65332" y2="31008"/>
                          <a14:foregroundMark x1="65332" y1="31008" x2="79639" y2="31077"/>
                          <a14:foregroundMark x1="79639" y1="31077" x2="80518" y2="31008"/>
                          <a14:foregroundMark x1="88965" y1="32390" x2="91553" y2="40470"/>
                          <a14:foregroundMark x1="65430" y1="32942" x2="69189" y2="33080"/>
                          <a14:foregroundMark x1="42188" y1="54006" x2="77490" y2="56837"/>
                          <a14:foregroundMark x1="48535" y1="48757" x2="49268" y2="56492"/>
                          <a14:foregroundMark x1="51758" y1="50138" x2="51025" y2="57942"/>
                          <a14:foregroundMark x1="45508" y1="49448" x2="79590" y2="49517"/>
                          <a14:foregroundMark x1="79590" y1="49517" x2="88623" y2="56699"/>
                          <a14:foregroundMark x1="88623" y1="56699" x2="79932" y2="60290"/>
                          <a14:foregroundMark x1="79932" y1="60290" x2="50391" y2="58633"/>
                          <a14:foregroundMark x1="43408" y1="49102" x2="43555" y2="58771"/>
                          <a14:foregroundMark x1="60449" y1="48412" x2="85205" y2="50000"/>
                          <a14:foregroundMark x1="85205" y1="50000" x2="90820" y2="55387"/>
                          <a14:foregroundMark x1="90820" y1="55387" x2="90820" y2="57528"/>
                          <a14:foregroundMark x1="91553" y1="50898" x2="90967" y2="59323"/>
                          <a14:foregroundMark x1="92676" y1="48550" x2="92822" y2="56837"/>
                          <a14:foregroundMark x1="41650" y1="50000" x2="41553" y2="55939"/>
                          <a14:foregroundMark x1="80371" y1="12293" x2="83252" y2="15677"/>
                          <a14:foregroundMark x1="87695" y1="17058" x2="87842" y2="20925"/>
                          <a14:foregroundMark x1="41650" y1="48204" x2="41650" y2="58633"/>
                          <a14:foregroundMark x1="46387" y1="67265" x2="81250" y2="73066"/>
                          <a14:foregroundMark x1="59961" y1="67265" x2="63184" y2="67265"/>
                          <a14:foregroundMark x1="45166" y1="78867" x2="56689" y2="76934"/>
                          <a14:foregroundMark x1="56689" y1="76934" x2="71240" y2="76934"/>
                          <a14:foregroundMark x1="71240" y1="76934" x2="85742" y2="76588"/>
                          <a14:foregroundMark x1="43652" y1="85221" x2="83008" y2="89434"/>
                          <a14:foregroundMark x1="44678" y1="84461" x2="73975" y2="84185"/>
                          <a14:foregroundMark x1="73975" y1="84185" x2="87695" y2="86050"/>
                          <a14:foregroundMark x1="87695" y1="86050" x2="79883" y2="93439"/>
                          <a14:foregroundMark x1="79883" y1="93439" x2="56104" y2="94268"/>
                          <a14:foregroundMark x1="56104" y1="94268" x2="49219" y2="91506"/>
                          <a14:foregroundMark x1="49219" y1="91506" x2="57764" y2="88329"/>
                          <a14:foregroundMark x1="57764" y1="88329" x2="79688" y2="88812"/>
                          <a14:foregroundMark x1="79688" y1="88812" x2="63672" y2="91851"/>
                          <a14:foregroundMark x1="63672" y1="91851" x2="79492" y2="87845"/>
                          <a14:foregroundMark x1="79492" y1="87845" x2="79639" y2="87845"/>
                          <a14:foregroundMark x1="45898" y1="95028" x2="66846" y2="94337"/>
                          <a14:foregroundMark x1="66846" y1="94337" x2="88965" y2="94890"/>
                          <a14:foregroundMark x1="64307" y1="66506" x2="86523" y2="67541"/>
                          <a14:foregroundMark x1="86523" y1="67541" x2="87939" y2="75691"/>
                          <a14:foregroundMark x1="92432" y1="32942" x2="93213" y2="38191"/>
                          <a14:foregroundMark x1="46143" y1="78867" x2="74609" y2="77417"/>
                          <a14:foregroundMark x1="74609" y1="77417" x2="85352" y2="77417"/>
                        </a14:backgroundRemoval>
                      </a14:imgEffect>
                    </a14:imgLayer>
                  </a14:imgProps>
                </a:ext>
                <a:ext uri="{28A0092B-C50C-407E-A947-70E740481C1C}">
                  <a14:useLocalDpi xmlns:a14="http://schemas.microsoft.com/office/drawing/2010/main" val="0"/>
                </a:ext>
              </a:extLst>
            </a:blip>
            <a:srcRect l="39275" t="8518" r="4954" b="4074"/>
            <a:stretch/>
          </p:blipFill>
          <p:spPr bwMode="auto">
            <a:xfrm>
              <a:off x="2731692" y="70259"/>
              <a:ext cx="4515401" cy="500298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A9302D94-104F-4858-8CDE-0F9EC8AD0839}"/>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9302" b="89535" l="8543" r="89950">
                          <a14:foregroundMark x1="8543" y1="73256" x2="13065" y2="88372"/>
                          <a14:foregroundMark x1="86935" y1="59302" x2="89950" y2="70930"/>
                        </a14:backgroundRemoval>
                      </a14:imgEffect>
                    </a14:imgLayer>
                  </a14:imgProps>
                </a:ext>
              </a:extLst>
            </a:blip>
            <a:stretch>
              <a:fillRect/>
            </a:stretch>
          </p:blipFill>
          <p:spPr>
            <a:xfrm rot="339735">
              <a:off x="2974553" y="112345"/>
              <a:ext cx="871754" cy="376739"/>
            </a:xfrm>
            <a:prstGeom prst="rect">
              <a:avLst/>
            </a:prstGeom>
          </p:spPr>
        </p:pic>
        <p:pic>
          <p:nvPicPr>
            <p:cNvPr id="10" name="Picture 9">
              <a:extLst>
                <a:ext uri="{FF2B5EF4-FFF2-40B4-BE49-F238E27FC236}">
                  <a16:creationId xmlns:a16="http://schemas.microsoft.com/office/drawing/2014/main" id="{161B2E60-8D64-4F32-BD7A-87BC9993B551}"/>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9524" b="89286" l="6250" r="92045">
                          <a14:foregroundMark x1="13068" y1="61905" x2="15341" y2="73810"/>
                          <a14:foregroundMark x1="8523" y1="59524" x2="10227" y2="67857"/>
                          <a14:foregroundMark x1="6818" y1="61905" x2="6818" y2="73810"/>
                          <a14:foregroundMark x1="62500" y1="14286" x2="69318" y2="14286"/>
                          <a14:foregroundMark x1="92045" y1="47619" x2="90341" y2="52381"/>
                        </a14:backgroundRemoval>
                      </a14:imgEffect>
                    </a14:imgLayer>
                  </a14:imgProps>
                </a:ext>
              </a:extLst>
            </a:blip>
            <a:stretch>
              <a:fillRect/>
            </a:stretch>
          </p:blipFill>
          <p:spPr>
            <a:xfrm>
              <a:off x="2611460" y="1239241"/>
              <a:ext cx="798973" cy="381328"/>
            </a:xfrm>
            <a:prstGeom prst="rect">
              <a:avLst/>
            </a:prstGeom>
          </p:spPr>
        </p:pic>
        <p:pic>
          <p:nvPicPr>
            <p:cNvPr id="12" name="Picture 11">
              <a:extLst>
                <a:ext uri="{FF2B5EF4-FFF2-40B4-BE49-F238E27FC236}">
                  <a16:creationId xmlns:a16="http://schemas.microsoft.com/office/drawing/2014/main" id="{86187A7F-B31E-49E5-800C-0366C051D64F}"/>
                </a:ext>
              </a:extLst>
            </p:cNvPr>
            <p:cNvPicPr>
              <a:picLocks noChangeAspect="1"/>
            </p:cNvPicPr>
            <p:nvPr/>
          </p:nvPicPr>
          <p:blipFill>
            <a:blip r:embed="rId10">
              <a:extLst>
                <a:ext uri="{BEBA8EAE-BF5A-486C-A8C5-ECC9F3942E4B}">
                  <a14:imgProps xmlns:a14="http://schemas.microsoft.com/office/drawing/2010/main">
                    <a14:imgLayer r:embed="rId11">
                      <a14:imgEffect>
                        <a14:backgroundRemoval t="1724" b="87931" l="7500" r="90000">
                          <a14:foregroundMark x1="7500" y1="53448" x2="15000" y2="54310"/>
                          <a14:foregroundMark x1="51250" y1="5172" x2="51250" y2="14655"/>
                          <a14:foregroundMark x1="65000" y1="1724" x2="65000" y2="8621"/>
                        </a14:backgroundRemoval>
                      </a14:imgEffect>
                    </a14:imgLayer>
                  </a14:imgProps>
                </a:ext>
              </a:extLst>
            </a:blip>
            <a:stretch>
              <a:fillRect/>
            </a:stretch>
          </p:blipFill>
          <p:spPr>
            <a:xfrm>
              <a:off x="2577143" y="2179200"/>
              <a:ext cx="761905" cy="552381"/>
            </a:xfrm>
            <a:prstGeom prst="rect">
              <a:avLst/>
            </a:prstGeom>
          </p:spPr>
        </p:pic>
        <p:pic>
          <p:nvPicPr>
            <p:cNvPr id="14" name="Picture 13">
              <a:extLst>
                <a:ext uri="{FF2B5EF4-FFF2-40B4-BE49-F238E27FC236}">
                  <a16:creationId xmlns:a16="http://schemas.microsoft.com/office/drawing/2014/main" id="{A8E7846C-6DAB-4498-85B1-2259217E24E4}"/>
                </a:ext>
              </a:extLst>
            </p:cNvPr>
            <p:cNvPicPr>
              <a:picLocks noChangeAspect="1"/>
            </p:cNvPicPr>
            <p:nvPr/>
          </p:nvPicPr>
          <p:blipFill>
            <a:blip r:embed="rId12">
              <a:extLst>
                <a:ext uri="{BEBA8EAE-BF5A-486C-A8C5-ECC9F3942E4B}">
                  <a14:imgProps xmlns:a14="http://schemas.microsoft.com/office/drawing/2010/main">
                    <a14:imgLayer r:embed="rId13">
                      <a14:imgEffect>
                        <a14:backgroundRemoval t="8219" b="87671" l="7285" r="91391">
                          <a14:foregroundMark x1="7285" y1="50685" x2="12583" y2="45205"/>
                          <a14:foregroundMark x1="91391" y1="42466" x2="86755" y2="53425"/>
                          <a14:foregroundMark x1="40397" y1="86301" x2="45033" y2="84932"/>
                          <a14:foregroundMark x1="31126" y1="84932" x2="32450" y2="86301"/>
                        </a14:backgroundRemoval>
                      </a14:imgEffect>
                    </a14:imgLayer>
                  </a14:imgProps>
                </a:ext>
              </a:extLst>
            </a:blip>
            <a:stretch>
              <a:fillRect/>
            </a:stretch>
          </p:blipFill>
          <p:spPr>
            <a:xfrm>
              <a:off x="2633677" y="3212536"/>
              <a:ext cx="673051" cy="325382"/>
            </a:xfrm>
            <a:prstGeom prst="rect">
              <a:avLst/>
            </a:prstGeom>
          </p:spPr>
        </p:pic>
        <p:pic>
          <p:nvPicPr>
            <p:cNvPr id="16" name="Picture 15">
              <a:extLst>
                <a:ext uri="{FF2B5EF4-FFF2-40B4-BE49-F238E27FC236}">
                  <a16:creationId xmlns:a16="http://schemas.microsoft.com/office/drawing/2014/main" id="{6BE46B93-0308-47B1-854A-3D4229CD8FBD}"/>
                </a:ext>
              </a:extLst>
            </p:cNvPr>
            <p:cNvPicPr>
              <a:picLocks noChangeAspect="1"/>
            </p:cNvPicPr>
            <p:nvPr/>
          </p:nvPicPr>
          <p:blipFill>
            <a:blip r:embed="rId14">
              <a:extLst>
                <a:ext uri="{BEBA8EAE-BF5A-486C-A8C5-ECC9F3942E4B}">
                  <a14:imgProps xmlns:a14="http://schemas.microsoft.com/office/drawing/2010/main">
                    <a14:imgLayer r:embed="rId15">
                      <a14:imgEffect>
                        <a14:backgroundRemoval t="9211" b="89474" l="7362" r="92638">
                          <a14:foregroundMark x1="7975" y1="30263" x2="11043" y2="31579"/>
                          <a14:foregroundMark x1="92638" y1="42105" x2="84663" y2="68421"/>
                        </a14:backgroundRemoval>
                      </a14:imgEffect>
                    </a14:imgLayer>
                  </a14:imgProps>
                </a:ext>
              </a:extLst>
            </a:blip>
            <a:stretch>
              <a:fillRect/>
            </a:stretch>
          </p:blipFill>
          <p:spPr>
            <a:xfrm>
              <a:off x="2553479" y="4198727"/>
              <a:ext cx="753249" cy="351209"/>
            </a:xfrm>
            <a:prstGeom prst="rect">
              <a:avLst/>
            </a:prstGeom>
          </p:spPr>
        </p:pic>
      </p:grpSp>
      <p:sp>
        <p:nvSpPr>
          <p:cNvPr id="20" name="TextBox 19">
            <a:extLst>
              <a:ext uri="{FF2B5EF4-FFF2-40B4-BE49-F238E27FC236}">
                <a16:creationId xmlns:a16="http://schemas.microsoft.com/office/drawing/2014/main" id="{B09235CC-62A4-4A63-91E4-88565A975391}"/>
              </a:ext>
            </a:extLst>
          </p:cNvPr>
          <p:cNvSpPr txBox="1"/>
          <p:nvPr/>
        </p:nvSpPr>
        <p:spPr>
          <a:xfrm>
            <a:off x="664694" y="4286639"/>
            <a:ext cx="2272750" cy="2062103"/>
          </a:xfrm>
          <a:prstGeom prst="rect">
            <a:avLst/>
          </a:prstGeom>
          <a:solidFill>
            <a:schemeClr val="accent4">
              <a:lumMod val="20000"/>
              <a:lumOff val="80000"/>
            </a:schemeClr>
          </a:solidFill>
        </p:spPr>
        <p:txBody>
          <a:bodyPr wrap="square">
            <a:spAutoFit/>
          </a:bodyPr>
          <a:lstStyle/>
          <a:p>
            <a:pPr lvl="0" algn="ctr" defTabSz="1219231">
              <a:buClr>
                <a:srgbClr val="000000"/>
              </a:buClr>
              <a:defRPr/>
            </a:pPr>
            <a:r>
              <a:rPr lang="vi-VN" sz="3200" kern="0" dirty="0">
                <a:solidFill>
                  <a:srgbClr val="000000"/>
                </a:solidFill>
                <a:latin typeface="Arial"/>
                <a:cs typeface="Arial"/>
                <a:sym typeface="Arial"/>
              </a:rPr>
              <a:t>Một khu vui chơi, giải trí mà em thích.</a:t>
            </a:r>
            <a:endParaRPr kumimoji="0" lang="en-US" sz="32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22" name="TextBox 21">
            <a:extLst>
              <a:ext uri="{FF2B5EF4-FFF2-40B4-BE49-F238E27FC236}">
                <a16:creationId xmlns:a16="http://schemas.microsoft.com/office/drawing/2014/main" id="{479F1859-7265-4F97-BCD2-9266AD22DA0B}"/>
              </a:ext>
            </a:extLst>
          </p:cNvPr>
          <p:cNvSpPr txBox="1"/>
          <p:nvPr/>
        </p:nvSpPr>
        <p:spPr>
          <a:xfrm>
            <a:off x="4665639" y="673939"/>
            <a:ext cx="6731679" cy="707886"/>
          </a:xfrm>
          <a:prstGeom prst="rect">
            <a:avLst/>
          </a:prstGeom>
          <a:solidFill>
            <a:srgbClr val="FEC06D"/>
          </a:solidFill>
        </p:spPr>
        <p:txBody>
          <a:bodyPr wrap="square">
            <a:spAutoFit/>
          </a:bodyPr>
          <a:lstStyle/>
          <a:p>
            <a:pPr lvl="0" algn="just" defTabSz="1219231">
              <a:buClr>
                <a:srgbClr val="000000"/>
              </a:buClr>
              <a:defRPr/>
            </a:pPr>
            <a:r>
              <a:rPr lang="vi-VN" sz="2000" kern="0" dirty="0">
                <a:solidFill>
                  <a:srgbClr val="000000"/>
                </a:solidFill>
                <a:latin typeface="Arial"/>
                <a:cs typeface="Arial"/>
                <a:sym typeface="Arial"/>
              </a:rPr>
              <a:t>Sau một tuần học căng thẳng và vất vả, chủ nhật vừa rồi em được bố mẹ cho tới khu vui chơi của thành phố. </a:t>
            </a:r>
            <a:endParaRPr kumimoji="0" lang="vi-VN" sz="2000" b="0" i="0" u="none" strike="noStrike" kern="0" cap="none" spc="0" normalizeH="0" baseline="0" noProof="0" dirty="0">
              <a:ln>
                <a:noFill/>
              </a:ln>
              <a:solidFill>
                <a:srgbClr val="000000"/>
              </a:solidFill>
              <a:effectLst/>
              <a:uLnTx/>
              <a:uFillTx/>
              <a:latin typeface="Arial"/>
              <a:cs typeface="Arial"/>
              <a:sym typeface="Arial"/>
            </a:endParaRPr>
          </a:p>
        </p:txBody>
      </p:sp>
      <p:sp>
        <p:nvSpPr>
          <p:cNvPr id="23" name="TextBox 22">
            <a:extLst>
              <a:ext uri="{FF2B5EF4-FFF2-40B4-BE49-F238E27FC236}">
                <a16:creationId xmlns:a16="http://schemas.microsoft.com/office/drawing/2014/main" id="{E9CE0C44-5129-4359-B010-EF3E3564E9DD}"/>
              </a:ext>
            </a:extLst>
          </p:cNvPr>
          <p:cNvSpPr txBox="1"/>
          <p:nvPr/>
        </p:nvSpPr>
        <p:spPr>
          <a:xfrm>
            <a:off x="4213888" y="1939314"/>
            <a:ext cx="7756666" cy="1015663"/>
          </a:xfrm>
          <a:prstGeom prst="rect">
            <a:avLst/>
          </a:prstGeom>
          <a:noFill/>
        </p:spPr>
        <p:txBody>
          <a:bodyPr wrap="square">
            <a:spAutoFit/>
          </a:bodyPr>
          <a:lstStyle/>
          <a:p>
            <a:pPr lvl="0" algn="just" defTabSz="1219231">
              <a:buClr>
                <a:srgbClr val="000000"/>
              </a:buClr>
              <a:defRPr/>
            </a:pPr>
            <a:r>
              <a:rPr lang="vi-VN" sz="2000" kern="0" dirty="0">
                <a:solidFill>
                  <a:srgbClr val="000000"/>
                </a:solidFill>
                <a:latin typeface="Arial"/>
                <a:cs typeface="Arial"/>
                <a:sym typeface="Arial"/>
              </a:rPr>
              <a:t>Nhìn từ xa, khu vui chơi như một bức tranh đầy màu sắc vì mỗi trò chơi lại được sơn một màu khác nhau. Người ta đặt cho nó một cái tên rất hay là</a:t>
            </a:r>
            <a:r>
              <a:rPr lang="en-US" sz="2000" kern="0" dirty="0">
                <a:solidFill>
                  <a:srgbClr val="000000"/>
                </a:solidFill>
                <a:latin typeface="Arial"/>
                <a:cs typeface="Arial"/>
                <a:sym typeface="Arial"/>
              </a:rPr>
              <a:t>:</a:t>
            </a:r>
            <a:r>
              <a:rPr lang="vi-VN" sz="2000" kern="0" dirty="0">
                <a:solidFill>
                  <a:srgbClr val="000000"/>
                </a:solidFill>
                <a:latin typeface="Arial"/>
                <a:cs typeface="Arial"/>
                <a:sym typeface="Arial"/>
              </a:rPr>
              <a:t> Khu vườn cổ tích.</a:t>
            </a:r>
            <a:endParaRPr kumimoji="0" lang="vi-VN" sz="20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33" name="Rectangle 32">
            <a:extLst>
              <a:ext uri="{FF2B5EF4-FFF2-40B4-BE49-F238E27FC236}">
                <a16:creationId xmlns:a16="http://schemas.microsoft.com/office/drawing/2014/main" id="{3DA80653-0AD2-4DB1-9CC1-48354527D464}"/>
              </a:ext>
            </a:extLst>
          </p:cNvPr>
          <p:cNvSpPr/>
          <p:nvPr/>
        </p:nvSpPr>
        <p:spPr>
          <a:xfrm>
            <a:off x="4074159" y="3440380"/>
            <a:ext cx="7914640" cy="755080"/>
          </a:xfrm>
          <a:prstGeom prst="rect">
            <a:avLst/>
          </a:prstGeom>
          <a:solidFill>
            <a:srgbClr val="C680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31"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CACB4"/>
              </a:solidFill>
              <a:effectLst/>
              <a:uLnTx/>
              <a:uFillTx/>
              <a:latin typeface="Arial"/>
              <a:ea typeface="+mn-ea"/>
              <a:cs typeface="+mn-cs"/>
              <a:sym typeface="Arial"/>
            </a:endParaRPr>
          </a:p>
        </p:txBody>
      </p:sp>
      <p:sp>
        <p:nvSpPr>
          <p:cNvPr id="36" name="Rectangle 35">
            <a:extLst>
              <a:ext uri="{FF2B5EF4-FFF2-40B4-BE49-F238E27FC236}">
                <a16:creationId xmlns:a16="http://schemas.microsoft.com/office/drawing/2014/main" id="{1D06309E-E96E-4654-9CC2-462B859EF8BF}"/>
              </a:ext>
            </a:extLst>
          </p:cNvPr>
          <p:cNvSpPr/>
          <p:nvPr/>
        </p:nvSpPr>
        <p:spPr>
          <a:xfrm>
            <a:off x="4470400" y="6030402"/>
            <a:ext cx="6381688" cy="685007"/>
          </a:xfrm>
          <a:prstGeom prst="rect">
            <a:avLst/>
          </a:prstGeom>
          <a:solidFill>
            <a:srgbClr val="E76D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31"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CACB4"/>
              </a:solidFill>
              <a:effectLst/>
              <a:uLnTx/>
              <a:uFillTx/>
              <a:latin typeface="Arial"/>
              <a:ea typeface="+mn-ea"/>
              <a:cs typeface="+mn-cs"/>
              <a:sym typeface="Arial"/>
            </a:endParaRPr>
          </a:p>
        </p:txBody>
      </p:sp>
      <p:sp>
        <p:nvSpPr>
          <p:cNvPr id="25" name="TextBox 24">
            <a:extLst>
              <a:ext uri="{FF2B5EF4-FFF2-40B4-BE49-F238E27FC236}">
                <a16:creationId xmlns:a16="http://schemas.microsoft.com/office/drawing/2014/main" id="{01639F1C-18CD-42CD-8A7E-587747628A2D}"/>
              </a:ext>
            </a:extLst>
          </p:cNvPr>
          <p:cNvSpPr txBox="1"/>
          <p:nvPr/>
        </p:nvSpPr>
        <p:spPr>
          <a:xfrm>
            <a:off x="4130212" y="3274723"/>
            <a:ext cx="7924018" cy="1015663"/>
          </a:xfrm>
          <a:prstGeom prst="rect">
            <a:avLst/>
          </a:prstGeom>
          <a:noFill/>
        </p:spPr>
        <p:txBody>
          <a:bodyPr wrap="square">
            <a:spAutoFit/>
          </a:bodyPr>
          <a:lstStyle/>
          <a:p>
            <a:pPr lvl="0" algn="just" defTabSz="1219231">
              <a:buClr>
                <a:srgbClr val="000000"/>
              </a:buClr>
              <a:defRPr/>
            </a:pPr>
            <a:r>
              <a:rPr lang="vi-VN" sz="2000" kern="0" dirty="0">
                <a:solidFill>
                  <a:srgbClr val="000000"/>
                </a:solidFill>
                <a:latin typeface="Arial"/>
                <a:cs typeface="Arial"/>
                <a:sym typeface="Arial"/>
              </a:rPr>
              <a:t>Đến gần hơn em mới thấy khu vui chơi được chia ra làm những khu vực nhỏ, mỗi khu vực đủ rộng để sắp xếp một trò chơi khác nhau</a:t>
            </a:r>
            <a:r>
              <a:rPr lang="en-US" sz="2000" kern="0" dirty="0">
                <a:solidFill>
                  <a:srgbClr val="000000"/>
                </a:solidFill>
                <a:latin typeface="Arial"/>
                <a:cs typeface="Arial"/>
                <a:sym typeface="Arial"/>
              </a:rPr>
              <a:t>: </a:t>
            </a:r>
            <a:r>
              <a:rPr lang="vi-VN" sz="2000" kern="0" dirty="0">
                <a:solidFill>
                  <a:srgbClr val="000000"/>
                </a:solidFill>
                <a:latin typeface="Arial"/>
                <a:cs typeface="Arial"/>
                <a:sym typeface="Arial"/>
              </a:rPr>
              <a:t>bập bênh, cầu trượt, thú nhún, ô tô lượn, xích đu.</a:t>
            </a:r>
            <a:endParaRPr kumimoji="0" lang="vi-VN" sz="20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27" name="TextBox 26">
            <a:extLst>
              <a:ext uri="{FF2B5EF4-FFF2-40B4-BE49-F238E27FC236}">
                <a16:creationId xmlns:a16="http://schemas.microsoft.com/office/drawing/2014/main" id="{4A0D4FD7-06D3-4612-9390-547F24E4486E}"/>
              </a:ext>
            </a:extLst>
          </p:cNvPr>
          <p:cNvSpPr txBox="1"/>
          <p:nvPr/>
        </p:nvSpPr>
        <p:spPr>
          <a:xfrm>
            <a:off x="4068435" y="4600679"/>
            <a:ext cx="7889848" cy="969496"/>
          </a:xfrm>
          <a:prstGeom prst="rect">
            <a:avLst/>
          </a:prstGeom>
          <a:noFill/>
        </p:spPr>
        <p:txBody>
          <a:bodyPr wrap="square">
            <a:spAutoFit/>
          </a:bodyPr>
          <a:lstStyle/>
          <a:p>
            <a:pPr lvl="0" algn="just" defTabSz="1219231">
              <a:buClr>
                <a:srgbClr val="000000"/>
              </a:buClr>
              <a:defRPr/>
            </a:pPr>
            <a:r>
              <a:rPr lang="vi-VN" sz="1900" kern="0" dirty="0">
                <a:solidFill>
                  <a:srgbClr val="000000"/>
                </a:solidFill>
                <a:latin typeface="Arial"/>
                <a:cs typeface="Arial"/>
                <a:sym typeface="Arial"/>
              </a:rPr>
              <a:t>Trò chơi mà em thích nhất ở đây là vòng quay ngựa gỗ. Lần nào tới đây em cũng sẽ chơi trò chơi này đầu tiên. Cảm giác ngồi trên chú ngựa theo những vòng xoay thật thích thú.</a:t>
            </a:r>
            <a:r>
              <a:rPr lang="en-US" sz="1900" kern="0" dirty="0">
                <a:solidFill>
                  <a:srgbClr val="000000"/>
                </a:solidFill>
                <a:latin typeface="Arial"/>
                <a:cs typeface="Arial"/>
                <a:sym typeface="Arial"/>
              </a:rPr>
              <a:t> </a:t>
            </a:r>
            <a:r>
              <a:rPr lang="vi-VN" sz="1900" kern="0" dirty="0">
                <a:solidFill>
                  <a:srgbClr val="000000"/>
                </a:solidFill>
                <a:latin typeface="Arial"/>
                <a:cs typeface="Arial"/>
                <a:sym typeface="Arial"/>
              </a:rPr>
              <a:t> </a:t>
            </a:r>
            <a:endParaRPr kumimoji="0" lang="vi-VN" sz="19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31" name="TextBox 30">
            <a:extLst>
              <a:ext uri="{FF2B5EF4-FFF2-40B4-BE49-F238E27FC236}">
                <a16:creationId xmlns:a16="http://schemas.microsoft.com/office/drawing/2014/main" id="{D343D015-C583-436E-A32E-EB6E05A0CAE6}"/>
              </a:ext>
            </a:extLst>
          </p:cNvPr>
          <p:cNvSpPr txBox="1"/>
          <p:nvPr/>
        </p:nvSpPr>
        <p:spPr>
          <a:xfrm>
            <a:off x="4470400" y="5963439"/>
            <a:ext cx="7318667" cy="923330"/>
          </a:xfrm>
          <a:prstGeom prst="rect">
            <a:avLst/>
          </a:prstGeom>
          <a:noFill/>
        </p:spPr>
        <p:txBody>
          <a:bodyPr wrap="square">
            <a:spAutoFit/>
          </a:bodyPr>
          <a:lstStyle/>
          <a:p>
            <a:pPr lvl="0" algn="just" defTabSz="1219231">
              <a:buClr>
                <a:srgbClr val="000000"/>
              </a:buClr>
              <a:defRPr/>
            </a:pPr>
            <a:r>
              <a:rPr lang="vi-VN" kern="0" dirty="0">
                <a:solidFill>
                  <a:srgbClr val="000000"/>
                </a:solidFill>
                <a:latin typeface="Arial"/>
                <a:cs typeface="Arial"/>
                <a:sym typeface="Arial"/>
              </a:rPr>
              <a:t>Cuối tuần luôn là thời gian vui vẻ nhất của em. </a:t>
            </a:r>
            <a:r>
              <a:rPr lang="en-US" kern="0" dirty="0" err="1">
                <a:solidFill>
                  <a:srgbClr val="000000"/>
                </a:solidFill>
                <a:latin typeface="Arial"/>
                <a:cs typeface="Arial"/>
                <a:sym typeface="Arial"/>
              </a:rPr>
              <a:t>Em</a:t>
            </a:r>
            <a:r>
              <a:rPr lang="en-US" kern="0" dirty="0">
                <a:solidFill>
                  <a:srgbClr val="000000"/>
                </a:solidFill>
                <a:latin typeface="Arial"/>
                <a:cs typeface="Arial"/>
                <a:sym typeface="Arial"/>
              </a:rPr>
              <a:t> </a:t>
            </a:r>
            <a:r>
              <a:rPr lang="vi-VN" kern="0" dirty="0">
                <a:solidFill>
                  <a:srgbClr val="000000"/>
                </a:solidFill>
                <a:latin typeface="Arial"/>
                <a:cs typeface="Arial"/>
                <a:sym typeface="Arial"/>
              </a:rPr>
              <a:t>luôn được bố mẹ dẫn đi tham quan và thỏa thích chơi trò chơi ở những khu vui chơi sau những ngày học vất vả. </a:t>
            </a:r>
            <a:endParaRPr kumimoji="0" lang="en-US" sz="2400" b="0" i="0" u="none" strike="noStrike" kern="0" cap="none" spc="0" normalizeH="0" baseline="0" noProof="0" dirty="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39426045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p:cTn id="12" dur="500" fill="hold"/>
                                        <p:tgtEl>
                                          <p:spTgt spid="22"/>
                                        </p:tgtEl>
                                        <p:attrNameLst>
                                          <p:attrName>ppt_w</p:attrName>
                                        </p:attrNameLst>
                                      </p:cBhvr>
                                      <p:tavLst>
                                        <p:tav tm="0">
                                          <p:val>
                                            <p:fltVal val="0"/>
                                          </p:val>
                                        </p:tav>
                                        <p:tav tm="100000">
                                          <p:val>
                                            <p:strVal val="#ppt_w"/>
                                          </p:val>
                                        </p:tav>
                                      </p:tavLst>
                                    </p:anim>
                                    <p:anim calcmode="lin" valueType="num">
                                      <p:cBhvr>
                                        <p:cTn id="13" dur="500" fill="hold"/>
                                        <p:tgtEl>
                                          <p:spTgt spid="22"/>
                                        </p:tgtEl>
                                        <p:attrNameLst>
                                          <p:attrName>ppt_h</p:attrName>
                                        </p:attrNameLst>
                                      </p:cBhvr>
                                      <p:tavLst>
                                        <p:tav tm="0">
                                          <p:val>
                                            <p:fltVal val="0"/>
                                          </p:val>
                                        </p:tav>
                                        <p:tav tm="100000">
                                          <p:val>
                                            <p:strVal val="#ppt_h"/>
                                          </p:val>
                                        </p:tav>
                                      </p:tavLst>
                                    </p:anim>
                                    <p:animEffect transition="in" filter="fade">
                                      <p:cBhvr>
                                        <p:cTn id="14" dur="500"/>
                                        <p:tgtEl>
                                          <p:spTgt spid="22"/>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1000"/>
                                        <p:tgtEl>
                                          <p:spTgt spid="23"/>
                                        </p:tgtEl>
                                      </p:cBhvr>
                                    </p:animEffect>
                                    <p:anim calcmode="lin" valueType="num">
                                      <p:cBhvr>
                                        <p:cTn id="20" dur="1000" fill="hold"/>
                                        <p:tgtEl>
                                          <p:spTgt spid="23"/>
                                        </p:tgtEl>
                                        <p:attrNameLst>
                                          <p:attrName>ppt_x</p:attrName>
                                        </p:attrNameLst>
                                      </p:cBhvr>
                                      <p:tavLst>
                                        <p:tav tm="0">
                                          <p:val>
                                            <p:strVal val="#ppt_x"/>
                                          </p:val>
                                        </p:tav>
                                        <p:tav tm="100000">
                                          <p:val>
                                            <p:strVal val="#ppt_x"/>
                                          </p:val>
                                        </p:tav>
                                      </p:tavLst>
                                    </p:anim>
                                    <p:anim calcmode="lin" valueType="num">
                                      <p:cBhvr>
                                        <p:cTn id="21"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31"/>
                                        </p:tgtEl>
                                        <p:attrNameLst>
                                          <p:attrName>style.visibility</p:attrName>
                                        </p:attrNameLst>
                                      </p:cBhvr>
                                      <p:to>
                                        <p:strVal val="visible"/>
                                      </p:to>
                                    </p:set>
                                    <p:anim calcmode="lin" valueType="num">
                                      <p:cBhvr>
                                        <p:cTn id="40" dur="500" fill="hold"/>
                                        <p:tgtEl>
                                          <p:spTgt spid="31"/>
                                        </p:tgtEl>
                                        <p:attrNameLst>
                                          <p:attrName>ppt_w</p:attrName>
                                        </p:attrNameLst>
                                      </p:cBhvr>
                                      <p:tavLst>
                                        <p:tav tm="0">
                                          <p:val>
                                            <p:fltVal val="0"/>
                                          </p:val>
                                        </p:tav>
                                        <p:tav tm="100000">
                                          <p:val>
                                            <p:strVal val="#ppt_w"/>
                                          </p:val>
                                        </p:tav>
                                      </p:tavLst>
                                    </p:anim>
                                    <p:anim calcmode="lin" valueType="num">
                                      <p:cBhvr>
                                        <p:cTn id="41" dur="500" fill="hold"/>
                                        <p:tgtEl>
                                          <p:spTgt spid="31"/>
                                        </p:tgtEl>
                                        <p:attrNameLst>
                                          <p:attrName>ppt_h</p:attrName>
                                        </p:attrNameLst>
                                      </p:cBhvr>
                                      <p:tavLst>
                                        <p:tav tm="0">
                                          <p:val>
                                            <p:fltVal val="0"/>
                                          </p:val>
                                        </p:tav>
                                        <p:tav tm="100000">
                                          <p:val>
                                            <p:strVal val="#ppt_h"/>
                                          </p:val>
                                        </p:tav>
                                      </p:tavLst>
                                    </p:anim>
                                    <p:animEffect transition="in" filter="fade">
                                      <p:cBhvr>
                                        <p:cTn id="4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2" grpId="0" animBg="1"/>
      <p:bldP spid="23" grpId="0"/>
      <p:bldP spid="25" grpId="0"/>
      <p:bldP spid="27" grpId="0"/>
      <p:bldP spid="3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18">
            <a:extLst>
              <a:ext uri="{FF2B5EF4-FFF2-40B4-BE49-F238E27FC236}">
                <a16:creationId xmlns:a16="http://schemas.microsoft.com/office/drawing/2014/main" id="{D994E51B-45A3-4C8A-B0A3-F37E5DCB50A1}"/>
              </a:ext>
            </a:extLst>
          </p:cNvPr>
          <p:cNvSpPr/>
          <p:nvPr/>
        </p:nvSpPr>
        <p:spPr>
          <a:xfrm>
            <a:off x="2127615" y="3688677"/>
            <a:ext cx="8435610" cy="2271326"/>
          </a:xfrm>
          <a:prstGeom prst="roundRect">
            <a:avLst>
              <a:gd name="adj" fmla="val 10270"/>
            </a:avLst>
          </a:prstGeom>
          <a:solidFill>
            <a:schemeClr val="bg1">
              <a:alpha val="86000"/>
            </a:schemeClr>
          </a:solidFill>
          <a:ln w="571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w="76200">
                <a:solidFill>
                  <a:prstClr val="black"/>
                </a:solidFill>
              </a:ln>
              <a:solidFill>
                <a:prstClr val="white"/>
              </a:solidFill>
              <a:effectLst/>
              <a:uLnTx/>
              <a:uFillTx/>
              <a:latin typeface="Calibri"/>
              <a:ea typeface="+mn-ea"/>
              <a:cs typeface="+mn-cs"/>
            </a:endParaRPr>
          </a:p>
        </p:txBody>
      </p:sp>
      <p:grpSp>
        <p:nvGrpSpPr>
          <p:cNvPr id="6" name="Group 5">
            <a:extLst>
              <a:ext uri="{FF2B5EF4-FFF2-40B4-BE49-F238E27FC236}">
                <a16:creationId xmlns:a16="http://schemas.microsoft.com/office/drawing/2014/main" id="{EA2C23DA-C55C-4EE9-9923-D719D4DE66E1}"/>
              </a:ext>
            </a:extLst>
          </p:cNvPr>
          <p:cNvGrpSpPr/>
          <p:nvPr/>
        </p:nvGrpSpPr>
        <p:grpSpPr>
          <a:xfrm>
            <a:off x="-343680" y="5211582"/>
            <a:ext cx="12535679" cy="1792817"/>
            <a:chOff x="-343680" y="5211582"/>
            <a:chExt cx="12535679" cy="1792817"/>
          </a:xfrm>
        </p:grpSpPr>
        <p:pic>
          <p:nvPicPr>
            <p:cNvPr id="7" name="图片 31">
              <a:extLst>
                <a:ext uri="{FF2B5EF4-FFF2-40B4-BE49-F238E27FC236}">
                  <a16:creationId xmlns:a16="http://schemas.microsoft.com/office/drawing/2014/main" id="{767FE0F4-5EB3-44A3-809F-3BF6CE93E542}"/>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43680" y="5211582"/>
              <a:ext cx="8878079" cy="1792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图片 31">
              <a:extLst>
                <a:ext uri="{FF2B5EF4-FFF2-40B4-BE49-F238E27FC236}">
                  <a16:creationId xmlns:a16="http://schemas.microsoft.com/office/drawing/2014/main" id="{B12B46EC-B706-4243-8077-CDD20F4CFCFF}"/>
                </a:ext>
              </a:extLst>
            </p:cNvPr>
            <p:cNvPicPr>
              <a:picLocks noChangeAspect="1" noChangeArrowheads="1"/>
            </p:cNvPicPr>
            <p:nvPr/>
          </p:nvPicPr>
          <p:blipFill rotWithShape="1">
            <a:blip r:embed="rId2">
              <a:extLst>
                <a:ext uri="{28A0092B-C50C-407E-A947-70E740481C1C}">
                  <a14:useLocalDpi xmlns:a14="http://schemas.microsoft.com/office/drawing/2010/main"/>
                </a:ext>
              </a:extLst>
            </a:blip>
            <a:srcRect r="49123"/>
            <a:stretch/>
          </p:blipFill>
          <p:spPr bwMode="auto">
            <a:xfrm>
              <a:off x="7772399" y="5211582"/>
              <a:ext cx="4419600" cy="1792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1" name="Picture 10">
            <a:extLst>
              <a:ext uri="{FF2B5EF4-FFF2-40B4-BE49-F238E27FC236}">
                <a16:creationId xmlns:a16="http://schemas.microsoft.com/office/drawing/2014/main" id="{D4BF2F00-DBEA-43F3-9F5F-C0F7D1D8EA3E}"/>
              </a:ext>
            </a:extLst>
          </p:cNvPr>
          <p:cNvPicPr>
            <a:picLocks noChangeAspect="1"/>
          </p:cNvPicPr>
          <p:nvPr/>
        </p:nvPicPr>
        <p:blipFill>
          <a:blip r:embed="rId3"/>
          <a:stretch>
            <a:fillRect/>
          </a:stretch>
        </p:blipFill>
        <p:spPr>
          <a:xfrm>
            <a:off x="2625434" y="119522"/>
            <a:ext cx="8919221" cy="3651821"/>
          </a:xfrm>
          <a:prstGeom prst="rect">
            <a:avLst/>
          </a:prstGeom>
        </p:spPr>
      </p:pic>
      <p:pic>
        <p:nvPicPr>
          <p:cNvPr id="12" name="Picture 11">
            <a:extLst>
              <a:ext uri="{FF2B5EF4-FFF2-40B4-BE49-F238E27FC236}">
                <a16:creationId xmlns:a16="http://schemas.microsoft.com/office/drawing/2014/main" id="{2F34C822-AE9E-444D-B9D5-1CD3A82675D5}"/>
              </a:ext>
            </a:extLst>
          </p:cNvPr>
          <p:cNvPicPr>
            <a:picLocks noChangeAspect="1"/>
          </p:cNvPicPr>
          <p:nvPr/>
        </p:nvPicPr>
        <p:blipFill>
          <a:blip r:embed="rId4"/>
          <a:stretch>
            <a:fillRect/>
          </a:stretch>
        </p:blipFill>
        <p:spPr>
          <a:xfrm>
            <a:off x="2127615" y="3879067"/>
            <a:ext cx="8669263" cy="2048434"/>
          </a:xfrm>
          <a:prstGeom prst="rect">
            <a:avLst/>
          </a:prstGeom>
        </p:spPr>
      </p:pic>
    </p:spTree>
    <p:extLst>
      <p:ext uri="{BB962C8B-B14F-4D97-AF65-F5344CB8AC3E}">
        <p14:creationId xmlns:p14="http://schemas.microsoft.com/office/powerpoint/2010/main" val="23490345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圆角 9">
            <a:extLst>
              <a:ext uri="{FF2B5EF4-FFF2-40B4-BE49-F238E27FC236}">
                <a16:creationId xmlns:a16="http://schemas.microsoft.com/office/drawing/2014/main" id="{7DF3709C-FD77-40CB-984B-8477AF7B83ED}"/>
              </a:ext>
            </a:extLst>
          </p:cNvPr>
          <p:cNvSpPr/>
          <p:nvPr/>
        </p:nvSpPr>
        <p:spPr>
          <a:xfrm>
            <a:off x="3089730" y="0"/>
            <a:ext cx="7347332" cy="973073"/>
          </a:xfrm>
          <a:prstGeom prst="roundRect">
            <a:avLst>
              <a:gd name="adj" fmla="val 11720"/>
            </a:avLst>
          </a:prstGeom>
          <a:solidFill>
            <a:schemeClr val="accent6">
              <a:lumMod val="20000"/>
              <a:lumOff val="80000"/>
            </a:schemeClr>
          </a:solidFill>
          <a:ln w="57150">
            <a:solidFill>
              <a:schemeClr val="accent6">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zh-CN" altLang="en-US" sz="1200">
              <a:solidFill>
                <a:srgbClr val="FF0000"/>
              </a:solidFill>
              <a:latin typeface="Calibri"/>
              <a:ea typeface="宋体" panose="02010600030101010101" pitchFamily="2" charset="-122"/>
            </a:endParaRPr>
          </a:p>
        </p:txBody>
      </p:sp>
      <p:sp>
        <p:nvSpPr>
          <p:cNvPr id="2" name="TextBox 11">
            <a:extLst>
              <a:ext uri="{FF2B5EF4-FFF2-40B4-BE49-F238E27FC236}">
                <a16:creationId xmlns:a16="http://schemas.microsoft.com/office/drawing/2014/main" id="{93189CD6-067D-4FB8-8E47-2F3732902B48}"/>
              </a:ext>
            </a:extLst>
          </p:cNvPr>
          <p:cNvSpPr txBox="1"/>
          <p:nvPr/>
        </p:nvSpPr>
        <p:spPr>
          <a:xfrm>
            <a:off x="3053236" y="108227"/>
            <a:ext cx="7347331" cy="756617"/>
          </a:xfrm>
          <a:prstGeom prst="rect">
            <a:avLst/>
          </a:prstGeom>
        </p:spPr>
        <p:txBody>
          <a:bodyPr lIns="0" tIns="0" rIns="0" bIns="0" rtlCol="0" anchor="t">
            <a:spAutoFit/>
          </a:bodyPr>
          <a:lstStyle/>
          <a:p>
            <a:pPr algn="ctr" defTabSz="609630">
              <a:lnSpc>
                <a:spcPts val="5867"/>
              </a:lnSpc>
            </a:pPr>
            <a:r>
              <a:rPr lang="en-US" sz="5333" b="1" spc="106" dirty="0" err="1">
                <a:solidFill>
                  <a:srgbClr val="FF0000"/>
                </a:solidFill>
                <a:latin typeface="#9Slide07 Koni" pitchFamily="2" charset="0"/>
              </a:rPr>
              <a:t>TIÊU</a:t>
            </a:r>
            <a:r>
              <a:rPr lang="en-US" sz="5333" b="1" spc="106" dirty="0">
                <a:solidFill>
                  <a:srgbClr val="FF0000"/>
                </a:solidFill>
                <a:latin typeface="#9Slide07 Koni" pitchFamily="2" charset="0"/>
              </a:rPr>
              <a:t> </a:t>
            </a:r>
            <a:r>
              <a:rPr lang="en-US" sz="5333" b="1" spc="106" dirty="0" err="1">
                <a:solidFill>
                  <a:srgbClr val="FF0000"/>
                </a:solidFill>
                <a:latin typeface="#9Slide07 Koni" pitchFamily="2" charset="0"/>
              </a:rPr>
              <a:t>CHÍ</a:t>
            </a:r>
            <a:r>
              <a:rPr lang="en-US" sz="5333" b="1" spc="106" dirty="0">
                <a:solidFill>
                  <a:srgbClr val="FF0000"/>
                </a:solidFill>
                <a:latin typeface="#9Slide07 Koni" pitchFamily="2" charset="0"/>
              </a:rPr>
              <a:t> </a:t>
            </a:r>
            <a:r>
              <a:rPr lang="en-US" sz="5333" b="1" spc="106" dirty="0" err="1">
                <a:solidFill>
                  <a:srgbClr val="FF0000"/>
                </a:solidFill>
                <a:latin typeface="#9Slide07 Koni" pitchFamily="2" charset="0"/>
              </a:rPr>
              <a:t>ĐÁNH</a:t>
            </a:r>
            <a:r>
              <a:rPr lang="en-US" sz="5333" b="1" spc="106" dirty="0">
                <a:solidFill>
                  <a:srgbClr val="FF0000"/>
                </a:solidFill>
                <a:latin typeface="#9Slide07 Koni" pitchFamily="2" charset="0"/>
              </a:rPr>
              <a:t> </a:t>
            </a:r>
            <a:r>
              <a:rPr lang="en-US" sz="5333" b="1" spc="106" dirty="0" err="1">
                <a:solidFill>
                  <a:srgbClr val="FF0000"/>
                </a:solidFill>
                <a:latin typeface="#9Slide07 Koni" pitchFamily="2" charset="0"/>
              </a:rPr>
              <a:t>GIÁ</a:t>
            </a:r>
            <a:r>
              <a:rPr lang="en-US" sz="5333" b="1" spc="106" dirty="0">
                <a:solidFill>
                  <a:srgbClr val="FF0000"/>
                </a:solidFill>
                <a:latin typeface="#9Slide07 Koni" pitchFamily="2" charset="0"/>
              </a:rPr>
              <a:t> </a:t>
            </a:r>
          </a:p>
        </p:txBody>
      </p:sp>
      <p:grpSp>
        <p:nvGrpSpPr>
          <p:cNvPr id="4" name="Group 3">
            <a:extLst>
              <a:ext uri="{FF2B5EF4-FFF2-40B4-BE49-F238E27FC236}">
                <a16:creationId xmlns:a16="http://schemas.microsoft.com/office/drawing/2014/main" id="{A99B4FAF-0E9E-4CB9-B892-0100F6FE29C7}"/>
              </a:ext>
            </a:extLst>
          </p:cNvPr>
          <p:cNvGrpSpPr/>
          <p:nvPr/>
        </p:nvGrpSpPr>
        <p:grpSpPr>
          <a:xfrm>
            <a:off x="2030346" y="1134966"/>
            <a:ext cx="3777285" cy="4939852"/>
            <a:chOff x="194458" y="2205254"/>
            <a:chExt cx="5665928" cy="7409778"/>
          </a:xfrm>
        </p:grpSpPr>
        <p:sp>
          <p:nvSpPr>
            <p:cNvPr id="5" name="Freeform 18">
              <a:extLst>
                <a:ext uri="{FF2B5EF4-FFF2-40B4-BE49-F238E27FC236}">
                  <a16:creationId xmlns:a16="http://schemas.microsoft.com/office/drawing/2014/main" id="{F26ACE09-FCF2-4A72-A1B9-D8BB8681429D}"/>
                </a:ext>
              </a:extLst>
            </p:cNvPr>
            <p:cNvSpPr/>
            <p:nvPr/>
          </p:nvSpPr>
          <p:spPr>
            <a:xfrm>
              <a:off x="194458" y="2205254"/>
              <a:ext cx="5665928" cy="2236918"/>
            </a:xfrm>
            <a:custGeom>
              <a:avLst/>
              <a:gdLst>
                <a:gd name="connsiteX0" fmla="*/ 0 w 5665927"/>
                <a:gd name="connsiteY0" fmla="*/ 361511 h 3615109"/>
                <a:gd name="connsiteX1" fmla="*/ 361511 w 5665927"/>
                <a:gd name="connsiteY1" fmla="*/ 0 h 3615109"/>
                <a:gd name="connsiteX2" fmla="*/ 5304416 w 5665927"/>
                <a:gd name="connsiteY2" fmla="*/ 0 h 3615109"/>
                <a:gd name="connsiteX3" fmla="*/ 5665927 w 5665927"/>
                <a:gd name="connsiteY3" fmla="*/ 361511 h 3615109"/>
                <a:gd name="connsiteX4" fmla="*/ 5665927 w 5665927"/>
                <a:gd name="connsiteY4" fmla="*/ 3253598 h 3615109"/>
                <a:gd name="connsiteX5" fmla="*/ 5304416 w 5665927"/>
                <a:gd name="connsiteY5" fmla="*/ 3615109 h 3615109"/>
                <a:gd name="connsiteX6" fmla="*/ 361511 w 5665927"/>
                <a:gd name="connsiteY6" fmla="*/ 3615109 h 3615109"/>
                <a:gd name="connsiteX7" fmla="*/ 0 w 5665927"/>
                <a:gd name="connsiteY7" fmla="*/ 3253598 h 3615109"/>
                <a:gd name="connsiteX8" fmla="*/ 0 w 5665927"/>
                <a:gd name="connsiteY8" fmla="*/ 361511 h 3615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65927" h="3615109">
                  <a:moveTo>
                    <a:pt x="0" y="361511"/>
                  </a:moveTo>
                  <a:cubicBezTo>
                    <a:pt x="0" y="161854"/>
                    <a:pt x="161854" y="0"/>
                    <a:pt x="361511" y="0"/>
                  </a:cubicBezTo>
                  <a:lnTo>
                    <a:pt x="5304416" y="0"/>
                  </a:lnTo>
                  <a:cubicBezTo>
                    <a:pt x="5504073" y="0"/>
                    <a:pt x="5665927" y="161854"/>
                    <a:pt x="5665927" y="361511"/>
                  </a:cubicBezTo>
                  <a:lnTo>
                    <a:pt x="5665927" y="3253598"/>
                  </a:lnTo>
                  <a:cubicBezTo>
                    <a:pt x="5665927" y="3453255"/>
                    <a:pt x="5504073" y="3615109"/>
                    <a:pt x="5304416" y="3615109"/>
                  </a:cubicBezTo>
                  <a:lnTo>
                    <a:pt x="361511" y="3615109"/>
                  </a:lnTo>
                  <a:cubicBezTo>
                    <a:pt x="161854" y="3615109"/>
                    <a:pt x="0" y="3453255"/>
                    <a:pt x="0" y="3253598"/>
                  </a:cubicBezTo>
                  <a:lnTo>
                    <a:pt x="0" y="361511"/>
                  </a:lnTo>
                  <a:close/>
                </a:path>
              </a:pathLst>
            </a:custGeom>
            <a:solidFill>
              <a:srgbClr val="CAEAEA"/>
            </a:solidFill>
            <a:ln>
              <a:solidFill>
                <a:srgbClr val="00B0F0"/>
              </a:solid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235689" tIns="235689" rIns="235689" bIns="235689" numCol="1" spcCol="1270" anchor="ctr" anchorCtr="0">
              <a:noAutofit/>
            </a:bodyPr>
            <a:lstStyle/>
            <a:p>
              <a:pPr algn="ctr" defTabSz="1926263">
                <a:lnSpc>
                  <a:spcPct val="90000"/>
                </a:lnSpc>
                <a:spcBef>
                  <a:spcPct val="0"/>
                </a:spcBef>
                <a:spcAft>
                  <a:spcPct val="35000"/>
                </a:spcAft>
              </a:pPr>
              <a:r>
                <a:rPr lang="en-US" sz="4334" b="1">
                  <a:solidFill>
                    <a:srgbClr val="002060"/>
                  </a:solidFill>
                  <a:latin typeface="Nunito" pitchFamily="2" charset="0"/>
                </a:rPr>
                <a:t>Nội dung</a:t>
              </a:r>
              <a:endParaRPr lang="en-US" sz="4334" b="1" dirty="0">
                <a:solidFill>
                  <a:srgbClr val="002060"/>
                </a:solidFill>
                <a:latin typeface="Nunito" pitchFamily="2" charset="0"/>
              </a:endParaRPr>
            </a:p>
          </p:txBody>
        </p:sp>
        <p:sp>
          <p:nvSpPr>
            <p:cNvPr id="6" name="Freeform 19">
              <a:extLst>
                <a:ext uri="{FF2B5EF4-FFF2-40B4-BE49-F238E27FC236}">
                  <a16:creationId xmlns:a16="http://schemas.microsoft.com/office/drawing/2014/main" id="{BB8327BE-5139-48A6-AD98-572DECE8385F}"/>
                </a:ext>
              </a:extLst>
            </p:cNvPr>
            <p:cNvSpPr/>
            <p:nvPr/>
          </p:nvSpPr>
          <p:spPr>
            <a:xfrm>
              <a:off x="194458" y="4663162"/>
              <a:ext cx="2718776" cy="4930020"/>
            </a:xfrm>
            <a:custGeom>
              <a:avLst/>
              <a:gdLst>
                <a:gd name="connsiteX0" fmla="*/ 0 w 2718775"/>
                <a:gd name="connsiteY0" fmla="*/ 271878 h 3615109"/>
                <a:gd name="connsiteX1" fmla="*/ 271878 w 2718775"/>
                <a:gd name="connsiteY1" fmla="*/ 0 h 3615109"/>
                <a:gd name="connsiteX2" fmla="*/ 2446898 w 2718775"/>
                <a:gd name="connsiteY2" fmla="*/ 0 h 3615109"/>
                <a:gd name="connsiteX3" fmla="*/ 2718776 w 2718775"/>
                <a:gd name="connsiteY3" fmla="*/ 271878 h 3615109"/>
                <a:gd name="connsiteX4" fmla="*/ 2718775 w 2718775"/>
                <a:gd name="connsiteY4" fmla="*/ 3343232 h 3615109"/>
                <a:gd name="connsiteX5" fmla="*/ 2446897 w 2718775"/>
                <a:gd name="connsiteY5" fmla="*/ 3615110 h 3615109"/>
                <a:gd name="connsiteX6" fmla="*/ 271878 w 2718775"/>
                <a:gd name="connsiteY6" fmla="*/ 3615109 h 3615109"/>
                <a:gd name="connsiteX7" fmla="*/ 0 w 2718775"/>
                <a:gd name="connsiteY7" fmla="*/ 3343231 h 3615109"/>
                <a:gd name="connsiteX8" fmla="*/ 0 w 2718775"/>
                <a:gd name="connsiteY8" fmla="*/ 271878 h 3615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18775" h="3615109">
                  <a:moveTo>
                    <a:pt x="0" y="271878"/>
                  </a:moveTo>
                  <a:cubicBezTo>
                    <a:pt x="0" y="121724"/>
                    <a:pt x="121724" y="0"/>
                    <a:pt x="271878" y="0"/>
                  </a:cubicBezTo>
                  <a:lnTo>
                    <a:pt x="2446898" y="0"/>
                  </a:lnTo>
                  <a:cubicBezTo>
                    <a:pt x="2597052" y="0"/>
                    <a:pt x="2718776" y="121724"/>
                    <a:pt x="2718776" y="271878"/>
                  </a:cubicBezTo>
                  <a:cubicBezTo>
                    <a:pt x="2718776" y="1295663"/>
                    <a:pt x="2718775" y="2319447"/>
                    <a:pt x="2718775" y="3343232"/>
                  </a:cubicBezTo>
                  <a:cubicBezTo>
                    <a:pt x="2718775" y="3493386"/>
                    <a:pt x="2597051" y="3615110"/>
                    <a:pt x="2446897" y="3615110"/>
                  </a:cubicBezTo>
                  <a:lnTo>
                    <a:pt x="271878" y="3615109"/>
                  </a:lnTo>
                  <a:cubicBezTo>
                    <a:pt x="121724" y="3615109"/>
                    <a:pt x="0" y="3493385"/>
                    <a:pt x="0" y="3343231"/>
                  </a:cubicBezTo>
                  <a:lnTo>
                    <a:pt x="0" y="271878"/>
                  </a:lnTo>
                  <a:close/>
                </a:path>
              </a:pathLst>
            </a:custGeom>
            <a:solidFill>
              <a:srgbClr val="CAEAEA"/>
            </a:solidFill>
            <a:ln>
              <a:solidFill>
                <a:srgbClr val="00B0F0"/>
              </a:solid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67387" tIns="167387" rIns="167387" bIns="167387" numCol="1" spcCol="1270" anchor="ctr" anchorCtr="0">
              <a:noAutofit/>
            </a:bodyPr>
            <a:lstStyle/>
            <a:p>
              <a:pPr algn="ctr" defTabSz="1333567">
                <a:lnSpc>
                  <a:spcPct val="150000"/>
                </a:lnSpc>
                <a:spcBef>
                  <a:spcPct val="0"/>
                </a:spcBef>
                <a:spcAft>
                  <a:spcPct val="35000"/>
                </a:spcAft>
              </a:pPr>
              <a:r>
                <a:rPr lang="en-US" sz="3000" dirty="0" err="1">
                  <a:solidFill>
                    <a:srgbClr val="191715"/>
                  </a:solidFill>
                  <a:latin typeface="Nunito" pitchFamily="2" charset="0"/>
                </a:rPr>
                <a:t>Bố</a:t>
              </a:r>
              <a:r>
                <a:rPr lang="en-US" sz="3000" dirty="0">
                  <a:solidFill>
                    <a:srgbClr val="191715"/>
                  </a:solidFill>
                  <a:latin typeface="Nunito" pitchFamily="2" charset="0"/>
                </a:rPr>
                <a:t> </a:t>
              </a:r>
              <a:r>
                <a:rPr lang="en-US" sz="3000" dirty="0" err="1">
                  <a:solidFill>
                    <a:srgbClr val="191715"/>
                  </a:solidFill>
                  <a:latin typeface="Nunito" pitchFamily="2" charset="0"/>
                </a:rPr>
                <a:t>cục</a:t>
              </a:r>
              <a:r>
                <a:rPr lang="en-US" sz="3000" dirty="0">
                  <a:solidFill>
                    <a:srgbClr val="191715"/>
                  </a:solidFill>
                  <a:latin typeface="Nunito" pitchFamily="2" charset="0"/>
                </a:rPr>
                <a:t> </a:t>
              </a:r>
              <a:r>
                <a:rPr lang="en-US" sz="3000" dirty="0" err="1">
                  <a:solidFill>
                    <a:srgbClr val="191715"/>
                  </a:solidFill>
                  <a:latin typeface="Nunito" pitchFamily="2" charset="0"/>
                </a:rPr>
                <a:t>đủ</a:t>
              </a:r>
              <a:r>
                <a:rPr lang="en-US" sz="3000" dirty="0">
                  <a:solidFill>
                    <a:srgbClr val="191715"/>
                  </a:solidFill>
                  <a:latin typeface="Nunito" pitchFamily="2" charset="0"/>
                </a:rPr>
                <a:t> 3 </a:t>
              </a:r>
              <a:r>
                <a:rPr lang="en-US" sz="3000" dirty="0" err="1">
                  <a:solidFill>
                    <a:srgbClr val="191715"/>
                  </a:solidFill>
                  <a:latin typeface="Nunito" pitchFamily="2" charset="0"/>
                </a:rPr>
                <a:t>phần</a:t>
              </a:r>
              <a:r>
                <a:rPr lang="en-US" sz="3000" dirty="0">
                  <a:solidFill>
                    <a:srgbClr val="191715"/>
                  </a:solidFill>
                  <a:latin typeface="Nunito" pitchFamily="2" charset="0"/>
                </a:rPr>
                <a:t>.</a:t>
              </a:r>
              <a:endParaRPr lang="en-US" sz="3000" dirty="0">
                <a:solidFill>
                  <a:prstClr val="white"/>
                </a:solidFill>
                <a:latin typeface="Nunito" pitchFamily="2" charset="0"/>
              </a:endParaRPr>
            </a:p>
          </p:txBody>
        </p:sp>
        <p:sp>
          <p:nvSpPr>
            <p:cNvPr id="7" name="Freeform 20">
              <a:extLst>
                <a:ext uri="{FF2B5EF4-FFF2-40B4-BE49-F238E27FC236}">
                  <a16:creationId xmlns:a16="http://schemas.microsoft.com/office/drawing/2014/main" id="{33C46CAC-9AD5-45D2-981E-7723E645D9EC}"/>
                </a:ext>
              </a:extLst>
            </p:cNvPr>
            <p:cNvSpPr/>
            <p:nvPr/>
          </p:nvSpPr>
          <p:spPr>
            <a:xfrm>
              <a:off x="3141610" y="4685012"/>
              <a:ext cx="2718776" cy="4930020"/>
            </a:xfrm>
            <a:custGeom>
              <a:avLst/>
              <a:gdLst>
                <a:gd name="connsiteX0" fmla="*/ 0 w 2718775"/>
                <a:gd name="connsiteY0" fmla="*/ 271878 h 3615109"/>
                <a:gd name="connsiteX1" fmla="*/ 271878 w 2718775"/>
                <a:gd name="connsiteY1" fmla="*/ 0 h 3615109"/>
                <a:gd name="connsiteX2" fmla="*/ 2446898 w 2718775"/>
                <a:gd name="connsiteY2" fmla="*/ 0 h 3615109"/>
                <a:gd name="connsiteX3" fmla="*/ 2718776 w 2718775"/>
                <a:gd name="connsiteY3" fmla="*/ 271878 h 3615109"/>
                <a:gd name="connsiteX4" fmla="*/ 2718775 w 2718775"/>
                <a:gd name="connsiteY4" fmla="*/ 3343232 h 3615109"/>
                <a:gd name="connsiteX5" fmla="*/ 2446897 w 2718775"/>
                <a:gd name="connsiteY5" fmla="*/ 3615110 h 3615109"/>
                <a:gd name="connsiteX6" fmla="*/ 271878 w 2718775"/>
                <a:gd name="connsiteY6" fmla="*/ 3615109 h 3615109"/>
                <a:gd name="connsiteX7" fmla="*/ 0 w 2718775"/>
                <a:gd name="connsiteY7" fmla="*/ 3343231 h 3615109"/>
                <a:gd name="connsiteX8" fmla="*/ 0 w 2718775"/>
                <a:gd name="connsiteY8" fmla="*/ 271878 h 3615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18775" h="3615109">
                  <a:moveTo>
                    <a:pt x="0" y="271878"/>
                  </a:moveTo>
                  <a:cubicBezTo>
                    <a:pt x="0" y="121724"/>
                    <a:pt x="121724" y="0"/>
                    <a:pt x="271878" y="0"/>
                  </a:cubicBezTo>
                  <a:lnTo>
                    <a:pt x="2446898" y="0"/>
                  </a:lnTo>
                  <a:cubicBezTo>
                    <a:pt x="2597052" y="0"/>
                    <a:pt x="2718776" y="121724"/>
                    <a:pt x="2718776" y="271878"/>
                  </a:cubicBezTo>
                  <a:cubicBezTo>
                    <a:pt x="2718776" y="1295663"/>
                    <a:pt x="2718775" y="2319447"/>
                    <a:pt x="2718775" y="3343232"/>
                  </a:cubicBezTo>
                  <a:cubicBezTo>
                    <a:pt x="2718775" y="3493386"/>
                    <a:pt x="2597051" y="3615110"/>
                    <a:pt x="2446897" y="3615110"/>
                  </a:cubicBezTo>
                  <a:lnTo>
                    <a:pt x="271878" y="3615109"/>
                  </a:lnTo>
                  <a:cubicBezTo>
                    <a:pt x="121724" y="3615109"/>
                    <a:pt x="0" y="3493385"/>
                    <a:pt x="0" y="3343231"/>
                  </a:cubicBezTo>
                  <a:lnTo>
                    <a:pt x="0" y="271878"/>
                  </a:lnTo>
                  <a:close/>
                </a:path>
              </a:pathLst>
            </a:custGeom>
            <a:solidFill>
              <a:srgbClr val="CAEAEA"/>
            </a:solidFill>
            <a:ln>
              <a:solidFill>
                <a:srgbClr val="00B0F0"/>
              </a:solid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67387" tIns="167387" rIns="167387" bIns="167387" numCol="1" spcCol="1270" anchor="ctr" anchorCtr="0">
              <a:noAutofit/>
            </a:bodyPr>
            <a:lstStyle/>
            <a:p>
              <a:pPr algn="ctr" defTabSz="1333567">
                <a:lnSpc>
                  <a:spcPct val="150000"/>
                </a:lnSpc>
                <a:spcBef>
                  <a:spcPct val="0"/>
                </a:spcBef>
                <a:spcAft>
                  <a:spcPct val="35000"/>
                </a:spcAft>
              </a:pPr>
              <a:r>
                <a:rPr lang="en-US" sz="3000" dirty="0" err="1">
                  <a:solidFill>
                    <a:srgbClr val="191715"/>
                  </a:solidFill>
                  <a:latin typeface="Nunito" pitchFamily="2" charset="0"/>
                </a:rPr>
                <a:t>Trình</a:t>
              </a:r>
              <a:r>
                <a:rPr lang="en-US" sz="3000" dirty="0">
                  <a:solidFill>
                    <a:srgbClr val="191715"/>
                  </a:solidFill>
                  <a:latin typeface="Nunito" pitchFamily="2" charset="0"/>
                </a:rPr>
                <a:t> </a:t>
              </a:r>
              <a:r>
                <a:rPr lang="en-US" sz="3000" dirty="0" err="1">
                  <a:solidFill>
                    <a:srgbClr val="191715"/>
                  </a:solidFill>
                  <a:latin typeface="Nunito" pitchFamily="2" charset="0"/>
                </a:rPr>
                <a:t>tự</a:t>
              </a:r>
              <a:r>
                <a:rPr lang="en-US" sz="3000" dirty="0">
                  <a:solidFill>
                    <a:srgbClr val="191715"/>
                  </a:solidFill>
                  <a:latin typeface="Nunito" pitchFamily="2" charset="0"/>
                </a:rPr>
                <a:t> </a:t>
              </a:r>
              <a:r>
                <a:rPr lang="en-US" sz="3000" dirty="0" err="1">
                  <a:solidFill>
                    <a:srgbClr val="191715"/>
                  </a:solidFill>
                  <a:latin typeface="Nunito" pitchFamily="2" charset="0"/>
                </a:rPr>
                <a:t>miêu</a:t>
              </a:r>
              <a:r>
                <a:rPr lang="en-US" sz="3000" dirty="0">
                  <a:solidFill>
                    <a:srgbClr val="191715"/>
                  </a:solidFill>
                  <a:latin typeface="Nunito" pitchFamily="2" charset="0"/>
                </a:rPr>
                <a:t> </a:t>
              </a:r>
              <a:r>
                <a:rPr lang="en-US" sz="3000" dirty="0" err="1">
                  <a:solidFill>
                    <a:srgbClr val="191715"/>
                  </a:solidFill>
                  <a:latin typeface="Nunito" pitchFamily="2" charset="0"/>
                </a:rPr>
                <a:t>tả</a:t>
              </a:r>
              <a:r>
                <a:rPr lang="en-US" sz="3000" dirty="0">
                  <a:solidFill>
                    <a:srgbClr val="191715"/>
                  </a:solidFill>
                  <a:latin typeface="Nunito" pitchFamily="2" charset="0"/>
                </a:rPr>
                <a:t> </a:t>
              </a:r>
              <a:r>
                <a:rPr lang="en-US" sz="3000" dirty="0" err="1">
                  <a:solidFill>
                    <a:srgbClr val="191715"/>
                  </a:solidFill>
                  <a:latin typeface="Nunito" pitchFamily="2" charset="0"/>
                </a:rPr>
                <a:t>hợp</a:t>
              </a:r>
              <a:r>
                <a:rPr lang="en-US" sz="3000" dirty="0">
                  <a:solidFill>
                    <a:srgbClr val="191715"/>
                  </a:solidFill>
                  <a:latin typeface="Nunito" pitchFamily="2" charset="0"/>
                </a:rPr>
                <a:t> </a:t>
              </a:r>
              <a:r>
                <a:rPr lang="en-US" sz="3000" dirty="0" err="1">
                  <a:solidFill>
                    <a:srgbClr val="191715"/>
                  </a:solidFill>
                  <a:latin typeface="Nunito" pitchFamily="2" charset="0"/>
                </a:rPr>
                <a:t>lý</a:t>
              </a:r>
              <a:r>
                <a:rPr lang="en-US" sz="3000" dirty="0">
                  <a:solidFill>
                    <a:srgbClr val="191715"/>
                  </a:solidFill>
                  <a:latin typeface="Nunito" pitchFamily="2" charset="0"/>
                </a:rPr>
                <a:t>.</a:t>
              </a:r>
              <a:endParaRPr lang="en-US" sz="3000" dirty="0">
                <a:solidFill>
                  <a:prstClr val="white"/>
                </a:solidFill>
                <a:latin typeface="Nunito" pitchFamily="2" charset="0"/>
              </a:endParaRPr>
            </a:p>
          </p:txBody>
        </p:sp>
      </p:grpSp>
      <p:grpSp>
        <p:nvGrpSpPr>
          <p:cNvPr id="8" name="Group 7">
            <a:extLst>
              <a:ext uri="{FF2B5EF4-FFF2-40B4-BE49-F238E27FC236}">
                <a16:creationId xmlns:a16="http://schemas.microsoft.com/office/drawing/2014/main" id="{A3163F3D-C363-4610-932D-719A1D263E35}"/>
              </a:ext>
            </a:extLst>
          </p:cNvPr>
          <p:cNvGrpSpPr/>
          <p:nvPr/>
        </p:nvGrpSpPr>
        <p:grpSpPr>
          <a:xfrm>
            <a:off x="6726902" y="1140867"/>
            <a:ext cx="3914475" cy="4933951"/>
            <a:chOff x="12298081" y="2205254"/>
            <a:chExt cx="5871713" cy="7400927"/>
          </a:xfrm>
          <a:solidFill>
            <a:schemeClr val="accent3">
              <a:lumMod val="40000"/>
              <a:lumOff val="60000"/>
            </a:schemeClr>
          </a:solidFill>
        </p:grpSpPr>
        <p:sp>
          <p:nvSpPr>
            <p:cNvPr id="9" name="Freeform 21">
              <a:extLst>
                <a:ext uri="{FF2B5EF4-FFF2-40B4-BE49-F238E27FC236}">
                  <a16:creationId xmlns:a16="http://schemas.microsoft.com/office/drawing/2014/main" id="{8900379E-638F-4F1A-8067-FD22126955F2}"/>
                </a:ext>
              </a:extLst>
            </p:cNvPr>
            <p:cNvSpPr/>
            <p:nvPr/>
          </p:nvSpPr>
          <p:spPr>
            <a:xfrm>
              <a:off x="12298081" y="2205254"/>
              <a:ext cx="5782036" cy="2237053"/>
            </a:xfrm>
            <a:custGeom>
              <a:avLst/>
              <a:gdLst>
                <a:gd name="connsiteX0" fmla="*/ 0 w 11560231"/>
                <a:gd name="connsiteY0" fmla="*/ 361511 h 3615109"/>
                <a:gd name="connsiteX1" fmla="*/ 361511 w 11560231"/>
                <a:gd name="connsiteY1" fmla="*/ 0 h 3615109"/>
                <a:gd name="connsiteX2" fmla="*/ 11198720 w 11560231"/>
                <a:gd name="connsiteY2" fmla="*/ 0 h 3615109"/>
                <a:gd name="connsiteX3" fmla="*/ 11560231 w 11560231"/>
                <a:gd name="connsiteY3" fmla="*/ 361511 h 3615109"/>
                <a:gd name="connsiteX4" fmla="*/ 11560231 w 11560231"/>
                <a:gd name="connsiteY4" fmla="*/ 3253598 h 3615109"/>
                <a:gd name="connsiteX5" fmla="*/ 11198720 w 11560231"/>
                <a:gd name="connsiteY5" fmla="*/ 3615109 h 3615109"/>
                <a:gd name="connsiteX6" fmla="*/ 361511 w 11560231"/>
                <a:gd name="connsiteY6" fmla="*/ 3615109 h 3615109"/>
                <a:gd name="connsiteX7" fmla="*/ 0 w 11560231"/>
                <a:gd name="connsiteY7" fmla="*/ 3253598 h 3615109"/>
                <a:gd name="connsiteX8" fmla="*/ 0 w 11560231"/>
                <a:gd name="connsiteY8" fmla="*/ 361511 h 3615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60231" h="3615109">
                  <a:moveTo>
                    <a:pt x="0" y="361511"/>
                  </a:moveTo>
                  <a:cubicBezTo>
                    <a:pt x="0" y="161854"/>
                    <a:pt x="161854" y="0"/>
                    <a:pt x="361511" y="0"/>
                  </a:cubicBezTo>
                  <a:lnTo>
                    <a:pt x="11198720" y="0"/>
                  </a:lnTo>
                  <a:cubicBezTo>
                    <a:pt x="11398377" y="0"/>
                    <a:pt x="11560231" y="161854"/>
                    <a:pt x="11560231" y="361511"/>
                  </a:cubicBezTo>
                  <a:lnTo>
                    <a:pt x="11560231" y="3253598"/>
                  </a:lnTo>
                  <a:cubicBezTo>
                    <a:pt x="11560231" y="3453255"/>
                    <a:pt x="11398377" y="3615109"/>
                    <a:pt x="11198720" y="3615109"/>
                  </a:cubicBezTo>
                  <a:lnTo>
                    <a:pt x="361511" y="3615109"/>
                  </a:lnTo>
                  <a:cubicBezTo>
                    <a:pt x="161854" y="3615109"/>
                    <a:pt x="0" y="3453255"/>
                    <a:pt x="0" y="3253598"/>
                  </a:cubicBezTo>
                  <a:lnTo>
                    <a:pt x="0" y="361511"/>
                  </a:lnTo>
                  <a:close/>
                </a:path>
              </a:pathLst>
            </a:custGeom>
            <a:grpFill/>
            <a:ln>
              <a:solidFill>
                <a:schemeClr val="accent3"/>
              </a:solid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235689" tIns="235689" rIns="235689" bIns="235689" numCol="1" spcCol="1270" anchor="ctr" anchorCtr="0">
              <a:noAutofit/>
            </a:bodyPr>
            <a:lstStyle/>
            <a:p>
              <a:pPr algn="ctr" defTabSz="1926263">
                <a:lnSpc>
                  <a:spcPct val="90000"/>
                </a:lnSpc>
                <a:spcBef>
                  <a:spcPct val="0"/>
                </a:spcBef>
                <a:spcAft>
                  <a:spcPct val="35000"/>
                </a:spcAft>
              </a:pPr>
              <a:r>
                <a:rPr lang="en-US" sz="4400" b="1" dirty="0" err="1">
                  <a:solidFill>
                    <a:srgbClr val="002060"/>
                  </a:solidFill>
                  <a:latin typeface="Calibri"/>
                </a:rPr>
                <a:t>Hình</a:t>
              </a:r>
              <a:r>
                <a:rPr lang="en-US" sz="4400" b="1" dirty="0">
                  <a:solidFill>
                    <a:srgbClr val="002060"/>
                  </a:solidFill>
                  <a:latin typeface="Calibri"/>
                </a:rPr>
                <a:t> </a:t>
              </a:r>
              <a:r>
                <a:rPr lang="en-US" sz="4400" b="1" dirty="0" err="1">
                  <a:solidFill>
                    <a:srgbClr val="002060"/>
                  </a:solidFill>
                  <a:latin typeface="Calibri"/>
                </a:rPr>
                <a:t>thức</a:t>
              </a:r>
              <a:endParaRPr lang="en-US" sz="4400" b="1" dirty="0">
                <a:solidFill>
                  <a:srgbClr val="002060"/>
                </a:solidFill>
                <a:latin typeface="Calibri"/>
              </a:endParaRPr>
            </a:p>
          </p:txBody>
        </p:sp>
        <p:sp>
          <p:nvSpPr>
            <p:cNvPr id="10" name="Freeform 24">
              <a:extLst>
                <a:ext uri="{FF2B5EF4-FFF2-40B4-BE49-F238E27FC236}">
                  <a16:creationId xmlns:a16="http://schemas.microsoft.com/office/drawing/2014/main" id="{6114E269-7609-41DE-8125-7CF3EA299131}"/>
                </a:ext>
              </a:extLst>
            </p:cNvPr>
            <p:cNvSpPr/>
            <p:nvPr/>
          </p:nvSpPr>
          <p:spPr>
            <a:xfrm>
              <a:off x="12298081" y="4676162"/>
              <a:ext cx="2718776" cy="4930019"/>
            </a:xfrm>
            <a:custGeom>
              <a:avLst/>
              <a:gdLst>
                <a:gd name="connsiteX0" fmla="*/ 0 w 2718775"/>
                <a:gd name="connsiteY0" fmla="*/ 271878 h 3615109"/>
                <a:gd name="connsiteX1" fmla="*/ 271878 w 2718775"/>
                <a:gd name="connsiteY1" fmla="*/ 0 h 3615109"/>
                <a:gd name="connsiteX2" fmla="*/ 2446898 w 2718775"/>
                <a:gd name="connsiteY2" fmla="*/ 0 h 3615109"/>
                <a:gd name="connsiteX3" fmla="*/ 2718776 w 2718775"/>
                <a:gd name="connsiteY3" fmla="*/ 271878 h 3615109"/>
                <a:gd name="connsiteX4" fmla="*/ 2718775 w 2718775"/>
                <a:gd name="connsiteY4" fmla="*/ 3343232 h 3615109"/>
                <a:gd name="connsiteX5" fmla="*/ 2446897 w 2718775"/>
                <a:gd name="connsiteY5" fmla="*/ 3615110 h 3615109"/>
                <a:gd name="connsiteX6" fmla="*/ 271878 w 2718775"/>
                <a:gd name="connsiteY6" fmla="*/ 3615109 h 3615109"/>
                <a:gd name="connsiteX7" fmla="*/ 0 w 2718775"/>
                <a:gd name="connsiteY7" fmla="*/ 3343231 h 3615109"/>
                <a:gd name="connsiteX8" fmla="*/ 0 w 2718775"/>
                <a:gd name="connsiteY8" fmla="*/ 271878 h 3615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18775" h="3615109">
                  <a:moveTo>
                    <a:pt x="0" y="271878"/>
                  </a:moveTo>
                  <a:cubicBezTo>
                    <a:pt x="0" y="121724"/>
                    <a:pt x="121724" y="0"/>
                    <a:pt x="271878" y="0"/>
                  </a:cubicBezTo>
                  <a:lnTo>
                    <a:pt x="2446898" y="0"/>
                  </a:lnTo>
                  <a:cubicBezTo>
                    <a:pt x="2597052" y="0"/>
                    <a:pt x="2718776" y="121724"/>
                    <a:pt x="2718776" y="271878"/>
                  </a:cubicBezTo>
                  <a:cubicBezTo>
                    <a:pt x="2718776" y="1295663"/>
                    <a:pt x="2718775" y="2319447"/>
                    <a:pt x="2718775" y="3343232"/>
                  </a:cubicBezTo>
                  <a:cubicBezTo>
                    <a:pt x="2718775" y="3493386"/>
                    <a:pt x="2597051" y="3615110"/>
                    <a:pt x="2446897" y="3615110"/>
                  </a:cubicBezTo>
                  <a:lnTo>
                    <a:pt x="271878" y="3615109"/>
                  </a:lnTo>
                  <a:cubicBezTo>
                    <a:pt x="121724" y="3615109"/>
                    <a:pt x="0" y="3493385"/>
                    <a:pt x="0" y="3343231"/>
                  </a:cubicBezTo>
                  <a:lnTo>
                    <a:pt x="0" y="271878"/>
                  </a:lnTo>
                  <a:close/>
                </a:path>
              </a:pathLst>
            </a:custGeom>
            <a:grpFill/>
            <a:ln>
              <a:solidFill>
                <a:schemeClr val="accent3"/>
              </a:solid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24207" tIns="124207" rIns="124207" bIns="124207" numCol="1" spcCol="1270" anchor="ctr" anchorCtr="0">
              <a:noAutofit/>
            </a:bodyPr>
            <a:lstStyle/>
            <a:p>
              <a:pPr algn="ctr" defTabSz="829775">
                <a:lnSpc>
                  <a:spcPct val="150000"/>
                </a:lnSpc>
                <a:spcBef>
                  <a:spcPct val="0"/>
                </a:spcBef>
                <a:spcAft>
                  <a:spcPct val="35000"/>
                </a:spcAft>
              </a:pPr>
              <a:r>
                <a:rPr lang="en-US" sz="2667" dirty="0" err="1">
                  <a:solidFill>
                    <a:srgbClr val="191715"/>
                  </a:solidFill>
                  <a:latin typeface="Prompt Light"/>
                </a:rPr>
                <a:t>Diễn</a:t>
              </a:r>
              <a:r>
                <a:rPr lang="en-US" sz="2667" dirty="0">
                  <a:solidFill>
                    <a:srgbClr val="191715"/>
                  </a:solidFill>
                  <a:latin typeface="Prompt Light"/>
                </a:rPr>
                <a:t> </a:t>
              </a:r>
              <a:r>
                <a:rPr lang="en-US" sz="2667" dirty="0" err="1">
                  <a:solidFill>
                    <a:srgbClr val="191715"/>
                  </a:solidFill>
                  <a:latin typeface="Prompt Light"/>
                </a:rPr>
                <a:t>đạt</a:t>
              </a:r>
              <a:r>
                <a:rPr lang="en-US" sz="2667" dirty="0">
                  <a:solidFill>
                    <a:srgbClr val="191715"/>
                  </a:solidFill>
                  <a:latin typeface="Prompt Light"/>
                </a:rPr>
                <a:t> </a:t>
              </a:r>
              <a:r>
                <a:rPr lang="en-US" sz="2667" dirty="0" err="1">
                  <a:solidFill>
                    <a:srgbClr val="191715"/>
                  </a:solidFill>
                  <a:latin typeface="Prompt Light"/>
                </a:rPr>
                <a:t>trôi</a:t>
              </a:r>
              <a:r>
                <a:rPr lang="en-US" sz="2667" dirty="0">
                  <a:solidFill>
                    <a:srgbClr val="191715"/>
                  </a:solidFill>
                  <a:latin typeface="Prompt Light"/>
                </a:rPr>
                <a:t> </a:t>
              </a:r>
              <a:r>
                <a:rPr lang="en-US" sz="2667" dirty="0" err="1">
                  <a:solidFill>
                    <a:srgbClr val="191715"/>
                  </a:solidFill>
                  <a:latin typeface="Prompt Light"/>
                </a:rPr>
                <a:t>chảy</a:t>
              </a:r>
              <a:r>
                <a:rPr lang="en-US" sz="2667" dirty="0">
                  <a:solidFill>
                    <a:srgbClr val="191715"/>
                  </a:solidFill>
                  <a:latin typeface="Prompt Light"/>
                </a:rPr>
                <a:t>, </a:t>
              </a:r>
              <a:r>
                <a:rPr lang="en-US" sz="2667" dirty="0" err="1">
                  <a:solidFill>
                    <a:srgbClr val="191715"/>
                  </a:solidFill>
                  <a:latin typeface="Prompt Light"/>
                </a:rPr>
                <a:t>lời</a:t>
              </a:r>
              <a:r>
                <a:rPr lang="en-US" sz="2667" dirty="0">
                  <a:solidFill>
                    <a:srgbClr val="191715"/>
                  </a:solidFill>
                  <a:latin typeface="Prompt Light"/>
                </a:rPr>
                <a:t> </a:t>
              </a:r>
              <a:r>
                <a:rPr lang="en-US" sz="2667" dirty="0" err="1">
                  <a:solidFill>
                    <a:srgbClr val="191715"/>
                  </a:solidFill>
                  <a:latin typeface="Prompt Light"/>
                </a:rPr>
                <a:t>văn</a:t>
              </a:r>
              <a:r>
                <a:rPr lang="en-US" sz="2667" dirty="0">
                  <a:solidFill>
                    <a:srgbClr val="191715"/>
                  </a:solidFill>
                  <a:latin typeface="Prompt Light"/>
                </a:rPr>
                <a:t> </a:t>
              </a:r>
              <a:r>
                <a:rPr lang="en-US" sz="2667" dirty="0" err="1">
                  <a:solidFill>
                    <a:srgbClr val="191715"/>
                  </a:solidFill>
                  <a:latin typeface="Prompt Light"/>
                </a:rPr>
                <a:t>tự</a:t>
              </a:r>
              <a:r>
                <a:rPr lang="en-US" sz="2667" dirty="0">
                  <a:solidFill>
                    <a:srgbClr val="191715"/>
                  </a:solidFill>
                  <a:latin typeface="Prompt Light"/>
                </a:rPr>
                <a:t> </a:t>
              </a:r>
              <a:r>
                <a:rPr lang="en-US" sz="2667" dirty="0" err="1">
                  <a:solidFill>
                    <a:srgbClr val="191715"/>
                  </a:solidFill>
                  <a:latin typeface="Prompt Light"/>
                </a:rPr>
                <a:t>nhiên</a:t>
              </a:r>
              <a:r>
                <a:rPr lang="en-US" sz="2667" dirty="0">
                  <a:solidFill>
                    <a:srgbClr val="191715"/>
                  </a:solidFill>
                  <a:latin typeface="Prompt Light"/>
                </a:rPr>
                <a:t>.</a:t>
              </a:r>
              <a:endParaRPr lang="en-US" sz="2667" dirty="0">
                <a:solidFill>
                  <a:prstClr val="white"/>
                </a:solidFill>
                <a:latin typeface="Calibri"/>
              </a:endParaRPr>
            </a:p>
          </p:txBody>
        </p:sp>
        <p:sp>
          <p:nvSpPr>
            <p:cNvPr id="11" name="Freeform 25">
              <a:extLst>
                <a:ext uri="{FF2B5EF4-FFF2-40B4-BE49-F238E27FC236}">
                  <a16:creationId xmlns:a16="http://schemas.microsoft.com/office/drawing/2014/main" id="{7E2AC955-BDA8-4563-835C-F354FC6AAEBC}"/>
                </a:ext>
              </a:extLst>
            </p:cNvPr>
            <p:cNvSpPr/>
            <p:nvPr/>
          </p:nvSpPr>
          <p:spPr>
            <a:xfrm>
              <a:off x="15237703" y="4676162"/>
              <a:ext cx="2932091" cy="4930019"/>
            </a:xfrm>
            <a:custGeom>
              <a:avLst/>
              <a:gdLst>
                <a:gd name="connsiteX0" fmla="*/ 0 w 2718775"/>
                <a:gd name="connsiteY0" fmla="*/ 271878 h 3615109"/>
                <a:gd name="connsiteX1" fmla="*/ 271878 w 2718775"/>
                <a:gd name="connsiteY1" fmla="*/ 0 h 3615109"/>
                <a:gd name="connsiteX2" fmla="*/ 2446898 w 2718775"/>
                <a:gd name="connsiteY2" fmla="*/ 0 h 3615109"/>
                <a:gd name="connsiteX3" fmla="*/ 2718776 w 2718775"/>
                <a:gd name="connsiteY3" fmla="*/ 271878 h 3615109"/>
                <a:gd name="connsiteX4" fmla="*/ 2718775 w 2718775"/>
                <a:gd name="connsiteY4" fmla="*/ 3343232 h 3615109"/>
                <a:gd name="connsiteX5" fmla="*/ 2446897 w 2718775"/>
                <a:gd name="connsiteY5" fmla="*/ 3615110 h 3615109"/>
                <a:gd name="connsiteX6" fmla="*/ 271878 w 2718775"/>
                <a:gd name="connsiteY6" fmla="*/ 3615109 h 3615109"/>
                <a:gd name="connsiteX7" fmla="*/ 0 w 2718775"/>
                <a:gd name="connsiteY7" fmla="*/ 3343231 h 3615109"/>
                <a:gd name="connsiteX8" fmla="*/ 0 w 2718775"/>
                <a:gd name="connsiteY8" fmla="*/ 271878 h 3615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18775" h="3615109">
                  <a:moveTo>
                    <a:pt x="0" y="271878"/>
                  </a:moveTo>
                  <a:cubicBezTo>
                    <a:pt x="0" y="121724"/>
                    <a:pt x="121724" y="0"/>
                    <a:pt x="271878" y="0"/>
                  </a:cubicBezTo>
                  <a:lnTo>
                    <a:pt x="2446898" y="0"/>
                  </a:lnTo>
                  <a:cubicBezTo>
                    <a:pt x="2597052" y="0"/>
                    <a:pt x="2718776" y="121724"/>
                    <a:pt x="2718776" y="271878"/>
                  </a:cubicBezTo>
                  <a:cubicBezTo>
                    <a:pt x="2718776" y="1295663"/>
                    <a:pt x="2718775" y="2319447"/>
                    <a:pt x="2718775" y="3343232"/>
                  </a:cubicBezTo>
                  <a:cubicBezTo>
                    <a:pt x="2718775" y="3493386"/>
                    <a:pt x="2597051" y="3615110"/>
                    <a:pt x="2446897" y="3615110"/>
                  </a:cubicBezTo>
                  <a:lnTo>
                    <a:pt x="271878" y="3615109"/>
                  </a:lnTo>
                  <a:cubicBezTo>
                    <a:pt x="121724" y="3615109"/>
                    <a:pt x="0" y="3493385"/>
                    <a:pt x="0" y="3343231"/>
                  </a:cubicBezTo>
                  <a:lnTo>
                    <a:pt x="0" y="271878"/>
                  </a:lnTo>
                  <a:close/>
                </a:path>
              </a:pathLst>
            </a:custGeom>
            <a:grpFill/>
            <a:ln>
              <a:solidFill>
                <a:schemeClr val="accent3"/>
              </a:solid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24207" tIns="124207" rIns="124207" bIns="124207" numCol="1" spcCol="1270" anchor="ctr" anchorCtr="0">
              <a:noAutofit/>
            </a:bodyPr>
            <a:lstStyle/>
            <a:p>
              <a:pPr algn="ctr" defTabSz="829775">
                <a:lnSpc>
                  <a:spcPct val="150000"/>
                </a:lnSpc>
                <a:spcBef>
                  <a:spcPct val="0"/>
                </a:spcBef>
                <a:spcAft>
                  <a:spcPct val="35000"/>
                </a:spcAft>
              </a:pPr>
              <a:r>
                <a:rPr lang="en-US" sz="2667" dirty="0" err="1">
                  <a:solidFill>
                    <a:srgbClr val="191715"/>
                  </a:solidFill>
                  <a:latin typeface="Prompt Light"/>
                </a:rPr>
                <a:t>Tình</a:t>
              </a:r>
              <a:r>
                <a:rPr lang="en-US" sz="2667" dirty="0">
                  <a:solidFill>
                    <a:srgbClr val="191715"/>
                  </a:solidFill>
                  <a:latin typeface="Prompt Light"/>
                </a:rPr>
                <a:t> </a:t>
              </a:r>
              <a:r>
                <a:rPr lang="en-US" sz="2667" dirty="0" err="1">
                  <a:solidFill>
                    <a:srgbClr val="191715"/>
                  </a:solidFill>
                  <a:latin typeface="Prompt Light"/>
                </a:rPr>
                <a:t>cảm</a:t>
              </a:r>
              <a:r>
                <a:rPr lang="en-US" sz="2667" dirty="0">
                  <a:solidFill>
                    <a:srgbClr val="191715"/>
                  </a:solidFill>
                  <a:latin typeface="Prompt Light"/>
                </a:rPr>
                <a:t> </a:t>
              </a:r>
              <a:r>
                <a:rPr lang="en-US" sz="2667" dirty="0" err="1">
                  <a:solidFill>
                    <a:srgbClr val="191715"/>
                  </a:solidFill>
                  <a:latin typeface="Prompt Light"/>
                </a:rPr>
                <a:t>chân</a:t>
              </a:r>
              <a:r>
                <a:rPr lang="en-US" sz="2667" dirty="0">
                  <a:solidFill>
                    <a:srgbClr val="191715"/>
                  </a:solidFill>
                  <a:latin typeface="Prompt Light"/>
                </a:rPr>
                <a:t> </a:t>
              </a:r>
              <a:r>
                <a:rPr lang="en-US" sz="2667" dirty="0" err="1">
                  <a:solidFill>
                    <a:srgbClr val="191715"/>
                  </a:solidFill>
                  <a:latin typeface="Prompt Light"/>
                </a:rPr>
                <a:t>thành</a:t>
              </a:r>
              <a:r>
                <a:rPr lang="en-US" sz="2667" dirty="0">
                  <a:solidFill>
                    <a:srgbClr val="191715"/>
                  </a:solidFill>
                  <a:latin typeface="Prompt Light"/>
                </a:rPr>
                <a:t>.</a:t>
              </a:r>
              <a:endParaRPr lang="en-US" sz="2667" dirty="0">
                <a:solidFill>
                  <a:prstClr val="white"/>
                </a:solidFill>
                <a:latin typeface="Calibri"/>
              </a:endParaRPr>
            </a:p>
          </p:txBody>
        </p:sp>
      </p:grpSp>
      <p:grpSp>
        <p:nvGrpSpPr>
          <p:cNvPr id="12" name="Group 11">
            <a:extLst>
              <a:ext uri="{FF2B5EF4-FFF2-40B4-BE49-F238E27FC236}">
                <a16:creationId xmlns:a16="http://schemas.microsoft.com/office/drawing/2014/main" id="{1FBB3217-F4A2-46AB-B905-95F8EDD538A7}"/>
              </a:ext>
            </a:extLst>
          </p:cNvPr>
          <p:cNvGrpSpPr/>
          <p:nvPr/>
        </p:nvGrpSpPr>
        <p:grpSpPr>
          <a:xfrm>
            <a:off x="-343680" y="5211582"/>
            <a:ext cx="12535679" cy="1792817"/>
            <a:chOff x="-343680" y="5211582"/>
            <a:chExt cx="12535679" cy="1792817"/>
          </a:xfrm>
        </p:grpSpPr>
        <p:pic>
          <p:nvPicPr>
            <p:cNvPr id="13" name="图片 31">
              <a:extLst>
                <a:ext uri="{FF2B5EF4-FFF2-40B4-BE49-F238E27FC236}">
                  <a16:creationId xmlns:a16="http://schemas.microsoft.com/office/drawing/2014/main" id="{47E5A5FE-2AB1-4BB1-97E3-155768203A30}"/>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43680" y="5211582"/>
              <a:ext cx="8878079" cy="1792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图片 31">
              <a:extLst>
                <a:ext uri="{FF2B5EF4-FFF2-40B4-BE49-F238E27FC236}">
                  <a16:creationId xmlns:a16="http://schemas.microsoft.com/office/drawing/2014/main" id="{126533EF-E8D6-407D-9367-13571B8C0328}"/>
                </a:ext>
              </a:extLst>
            </p:cNvPr>
            <p:cNvPicPr>
              <a:picLocks noChangeAspect="1" noChangeArrowheads="1"/>
            </p:cNvPicPr>
            <p:nvPr/>
          </p:nvPicPr>
          <p:blipFill rotWithShape="1">
            <a:blip r:embed="rId2">
              <a:extLst>
                <a:ext uri="{28A0092B-C50C-407E-A947-70E740481C1C}">
                  <a14:useLocalDpi xmlns:a14="http://schemas.microsoft.com/office/drawing/2010/main"/>
                </a:ext>
              </a:extLst>
            </a:blip>
            <a:srcRect r="49123"/>
            <a:stretch/>
          </p:blipFill>
          <p:spPr bwMode="auto">
            <a:xfrm>
              <a:off x="7772399" y="5211582"/>
              <a:ext cx="4419600" cy="1792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4187114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1000"/>
                                        <p:tgtEl>
                                          <p:spTgt spid="3"/>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1000"/>
                                        <p:tgtEl>
                                          <p:spTgt spid="2"/>
                                        </p:tgtEl>
                                      </p:cBhvr>
                                    </p:animEffect>
                                    <p:anim calcmode="lin" valueType="num">
                                      <p:cBhvr>
                                        <p:cTn id="11" dur="1000" fill="hold"/>
                                        <p:tgtEl>
                                          <p:spTgt spid="2"/>
                                        </p:tgtEl>
                                        <p:attrNameLst>
                                          <p:attrName>ppt_x</p:attrName>
                                        </p:attrNameLst>
                                      </p:cBhvr>
                                      <p:tavLst>
                                        <p:tav tm="0">
                                          <p:val>
                                            <p:strVal val="#ppt_x"/>
                                          </p:val>
                                        </p:tav>
                                        <p:tav tm="100000">
                                          <p:val>
                                            <p:strVal val="#ppt_x"/>
                                          </p:val>
                                        </p:tav>
                                      </p:tavLst>
                                    </p:anim>
                                    <p:anim calcmode="lin" valueType="num">
                                      <p:cBhvr>
                                        <p:cTn id="12"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up)">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up)">
                                      <p:cBhvr>
                                        <p:cTn id="2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18">
            <a:extLst>
              <a:ext uri="{FF2B5EF4-FFF2-40B4-BE49-F238E27FC236}">
                <a16:creationId xmlns:a16="http://schemas.microsoft.com/office/drawing/2014/main" id="{42078DE2-5B04-4F5B-B34B-81F9FED682EF}"/>
              </a:ext>
            </a:extLst>
          </p:cNvPr>
          <p:cNvSpPr/>
          <p:nvPr/>
        </p:nvSpPr>
        <p:spPr>
          <a:xfrm>
            <a:off x="838590" y="2426719"/>
            <a:ext cx="10176753" cy="1406864"/>
          </a:xfrm>
          <a:prstGeom prst="roundRect">
            <a:avLst>
              <a:gd name="adj" fmla="val 10270"/>
            </a:avLst>
          </a:prstGeom>
          <a:solidFill>
            <a:sysClr val="window" lastClr="FFFFFF">
              <a:alpha val="86000"/>
            </a:sysClr>
          </a:solidFill>
          <a:ln w="57150" cap="flat" cmpd="sng" algn="ctr">
            <a:solidFill>
              <a:srgbClr val="4F81BD">
                <a:shade val="50000"/>
              </a:srgbClr>
            </a:solidFill>
            <a:prstDash val="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w="76200">
                <a:solidFill>
                  <a:prstClr val="black"/>
                </a:solidFill>
              </a:ln>
              <a:solidFill>
                <a:prstClr val="white"/>
              </a:solidFill>
              <a:effectLst/>
              <a:uLnTx/>
              <a:uFillTx/>
              <a:latin typeface="Calibri"/>
              <a:ea typeface="+mn-ea"/>
              <a:cs typeface="+mn-cs"/>
            </a:endParaRPr>
          </a:p>
        </p:txBody>
      </p:sp>
      <p:sp>
        <p:nvSpPr>
          <p:cNvPr id="12" name="矩形 12">
            <a:extLst>
              <a:ext uri="{FF2B5EF4-FFF2-40B4-BE49-F238E27FC236}">
                <a16:creationId xmlns:a16="http://schemas.microsoft.com/office/drawing/2014/main" id="{9E0BDB96-54FE-4BBE-8972-1D60C55EEA46}"/>
              </a:ext>
            </a:extLst>
          </p:cNvPr>
          <p:cNvSpPr/>
          <p:nvPr/>
        </p:nvSpPr>
        <p:spPr>
          <a:xfrm>
            <a:off x="2067301" y="2734591"/>
            <a:ext cx="9757439" cy="786177"/>
          </a:xfrm>
          <a:prstGeom prst="rect">
            <a:avLst/>
          </a:prstGeom>
        </p:spPr>
        <p:txBody>
          <a:bodyPr wrap="square">
            <a:spAutoFit/>
          </a:bodyPr>
          <a:lstStyle/>
          <a:p>
            <a:pPr algn="just" defTabSz="914400">
              <a:lnSpc>
                <a:spcPts val="6024"/>
              </a:lnSpc>
            </a:pPr>
            <a:r>
              <a:rPr lang="en-US" sz="4000" dirty="0" err="1">
                <a:solidFill>
                  <a:srgbClr val="1F497D">
                    <a:lumMod val="50000"/>
                  </a:srgbClr>
                </a:solidFill>
                <a:latin typeface="Arial" panose="020B0604020202020204" pitchFamily="34" charset="0"/>
                <a:cs typeface="Arial" panose="020B0604020202020204" pitchFamily="34" charset="0"/>
              </a:rPr>
              <a:t>Lập</a:t>
            </a:r>
            <a:r>
              <a:rPr lang="en-US" sz="4000" dirty="0">
                <a:solidFill>
                  <a:srgbClr val="1F497D">
                    <a:lumMod val="50000"/>
                  </a:srgbClr>
                </a:solidFill>
                <a:latin typeface="Arial" panose="020B0604020202020204" pitchFamily="34" charset="0"/>
                <a:cs typeface="Arial" panose="020B0604020202020204" pitchFamily="34" charset="0"/>
              </a:rPr>
              <a:t> </a:t>
            </a:r>
            <a:r>
              <a:rPr lang="en-US" sz="4000" dirty="0" err="1">
                <a:solidFill>
                  <a:srgbClr val="1F497D">
                    <a:lumMod val="50000"/>
                  </a:srgbClr>
                </a:solidFill>
                <a:latin typeface="Arial" panose="020B0604020202020204" pitchFamily="34" charset="0"/>
                <a:cs typeface="Arial" panose="020B0604020202020204" pitchFamily="34" charset="0"/>
              </a:rPr>
              <a:t>được</a:t>
            </a:r>
            <a:r>
              <a:rPr lang="en-US" sz="4000" dirty="0">
                <a:solidFill>
                  <a:srgbClr val="1F497D">
                    <a:lumMod val="50000"/>
                  </a:srgbClr>
                </a:solidFill>
                <a:latin typeface="Arial" panose="020B0604020202020204" pitchFamily="34" charset="0"/>
                <a:cs typeface="Arial" panose="020B0604020202020204" pitchFamily="34" charset="0"/>
              </a:rPr>
              <a:t> </a:t>
            </a:r>
            <a:r>
              <a:rPr lang="en-US" sz="4000" dirty="0" err="1">
                <a:solidFill>
                  <a:srgbClr val="1F497D">
                    <a:lumMod val="50000"/>
                  </a:srgbClr>
                </a:solidFill>
                <a:latin typeface="Arial" panose="020B0604020202020204" pitchFamily="34" charset="0"/>
                <a:cs typeface="Arial" panose="020B0604020202020204" pitchFamily="34" charset="0"/>
              </a:rPr>
              <a:t>dàn</a:t>
            </a:r>
            <a:r>
              <a:rPr lang="en-US" sz="4000" dirty="0">
                <a:solidFill>
                  <a:srgbClr val="1F497D">
                    <a:lumMod val="50000"/>
                  </a:srgbClr>
                </a:solidFill>
                <a:latin typeface="Arial" panose="020B0604020202020204" pitchFamily="34" charset="0"/>
                <a:cs typeface="Arial" panose="020B0604020202020204" pitchFamily="34" charset="0"/>
              </a:rPr>
              <a:t> ý </a:t>
            </a:r>
            <a:r>
              <a:rPr lang="en-US" sz="4000" dirty="0" err="1">
                <a:solidFill>
                  <a:srgbClr val="1F497D">
                    <a:lumMod val="50000"/>
                  </a:srgbClr>
                </a:solidFill>
                <a:latin typeface="Arial" panose="020B0604020202020204" pitchFamily="34" charset="0"/>
                <a:cs typeface="Arial" panose="020B0604020202020204" pitchFamily="34" charset="0"/>
              </a:rPr>
              <a:t>cho</a:t>
            </a:r>
            <a:r>
              <a:rPr lang="en-US" sz="4000" dirty="0">
                <a:solidFill>
                  <a:srgbClr val="1F497D">
                    <a:lumMod val="50000"/>
                  </a:srgbClr>
                </a:solidFill>
                <a:latin typeface="Arial" panose="020B0604020202020204" pitchFamily="34" charset="0"/>
                <a:cs typeface="Arial" panose="020B0604020202020204" pitchFamily="34" charset="0"/>
              </a:rPr>
              <a:t> </a:t>
            </a:r>
            <a:r>
              <a:rPr lang="en-US" sz="4000" dirty="0" err="1">
                <a:solidFill>
                  <a:srgbClr val="1F497D">
                    <a:lumMod val="50000"/>
                  </a:srgbClr>
                </a:solidFill>
                <a:latin typeface="Arial" panose="020B0604020202020204" pitchFamily="34" charset="0"/>
                <a:cs typeface="Arial" panose="020B0604020202020204" pitchFamily="34" charset="0"/>
              </a:rPr>
              <a:t>bài</a:t>
            </a:r>
            <a:r>
              <a:rPr lang="en-US" sz="4000" dirty="0">
                <a:solidFill>
                  <a:srgbClr val="1F497D">
                    <a:lumMod val="50000"/>
                  </a:srgbClr>
                </a:solidFill>
                <a:latin typeface="Arial" panose="020B0604020202020204" pitchFamily="34" charset="0"/>
                <a:cs typeface="Arial" panose="020B0604020202020204" pitchFamily="34" charset="0"/>
              </a:rPr>
              <a:t> </a:t>
            </a:r>
            <a:r>
              <a:rPr lang="en-US" sz="4000" dirty="0" err="1">
                <a:solidFill>
                  <a:srgbClr val="1F497D">
                    <a:lumMod val="50000"/>
                  </a:srgbClr>
                </a:solidFill>
                <a:latin typeface="Arial" panose="020B0604020202020204" pitchFamily="34" charset="0"/>
                <a:cs typeface="Arial" panose="020B0604020202020204" pitchFamily="34" charset="0"/>
              </a:rPr>
              <a:t>văn</a:t>
            </a:r>
            <a:r>
              <a:rPr lang="en-US" sz="4000" dirty="0">
                <a:solidFill>
                  <a:srgbClr val="1F497D">
                    <a:lumMod val="50000"/>
                  </a:srgbClr>
                </a:solidFill>
                <a:latin typeface="Arial" panose="020B0604020202020204" pitchFamily="34" charset="0"/>
                <a:cs typeface="Arial" panose="020B0604020202020204" pitchFamily="34" charset="0"/>
              </a:rPr>
              <a:t> </a:t>
            </a:r>
            <a:r>
              <a:rPr lang="en-US" sz="4000" dirty="0" err="1">
                <a:solidFill>
                  <a:srgbClr val="1F497D">
                    <a:lumMod val="50000"/>
                  </a:srgbClr>
                </a:solidFill>
                <a:latin typeface="Arial" panose="020B0604020202020204" pitchFamily="34" charset="0"/>
                <a:cs typeface="Arial" panose="020B0604020202020204" pitchFamily="34" charset="0"/>
              </a:rPr>
              <a:t>tả</a:t>
            </a:r>
            <a:r>
              <a:rPr lang="en-US" sz="4000" dirty="0">
                <a:solidFill>
                  <a:srgbClr val="1F497D">
                    <a:lumMod val="50000"/>
                  </a:srgbClr>
                </a:solidFill>
                <a:latin typeface="Arial" panose="020B0604020202020204" pitchFamily="34" charset="0"/>
                <a:cs typeface="Arial" panose="020B0604020202020204" pitchFamily="34" charset="0"/>
              </a:rPr>
              <a:t> </a:t>
            </a:r>
            <a:r>
              <a:rPr lang="en-US" sz="4000" dirty="0" err="1">
                <a:solidFill>
                  <a:srgbClr val="1F497D">
                    <a:lumMod val="50000"/>
                  </a:srgbClr>
                </a:solidFill>
                <a:latin typeface="Arial" panose="020B0604020202020204" pitchFamily="34" charset="0"/>
                <a:cs typeface="Arial" panose="020B0604020202020204" pitchFamily="34" charset="0"/>
              </a:rPr>
              <a:t>cảnh</a:t>
            </a:r>
            <a:r>
              <a:rPr lang="en-US" sz="4000" dirty="0">
                <a:solidFill>
                  <a:srgbClr val="1F497D">
                    <a:lumMod val="50000"/>
                  </a:srgbClr>
                </a:solidFill>
                <a:latin typeface="Arial" panose="020B0604020202020204" pitchFamily="34" charset="0"/>
                <a:cs typeface="Arial" panose="020B0604020202020204" pitchFamily="34" charset="0"/>
              </a:rPr>
              <a:t>. </a:t>
            </a:r>
          </a:p>
        </p:txBody>
      </p:sp>
      <p:sp>
        <p:nvSpPr>
          <p:cNvPr id="13" name="Rectangle: Rounded Corners 18">
            <a:extLst>
              <a:ext uri="{FF2B5EF4-FFF2-40B4-BE49-F238E27FC236}">
                <a16:creationId xmlns:a16="http://schemas.microsoft.com/office/drawing/2014/main" id="{13A3755C-3C48-4CB3-AC81-7FD627DD29DA}"/>
              </a:ext>
            </a:extLst>
          </p:cNvPr>
          <p:cNvSpPr/>
          <p:nvPr/>
        </p:nvSpPr>
        <p:spPr>
          <a:xfrm>
            <a:off x="838589" y="4141455"/>
            <a:ext cx="10176753" cy="1690179"/>
          </a:xfrm>
          <a:prstGeom prst="roundRect">
            <a:avLst>
              <a:gd name="adj" fmla="val 10270"/>
            </a:avLst>
          </a:prstGeom>
          <a:solidFill>
            <a:sysClr val="window" lastClr="FFFFFF">
              <a:alpha val="86000"/>
            </a:sysClr>
          </a:solidFill>
          <a:ln w="57150" cap="flat" cmpd="sng" algn="ctr">
            <a:solidFill>
              <a:srgbClr val="4F81BD">
                <a:shade val="50000"/>
              </a:srgbClr>
            </a:solidFill>
            <a:prstDash val="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w="76200">
                <a:solidFill>
                  <a:prstClr val="black"/>
                </a:solidFill>
              </a:ln>
              <a:solidFill>
                <a:prstClr val="white"/>
              </a:solidFill>
              <a:effectLst/>
              <a:uLnTx/>
              <a:uFillTx/>
              <a:latin typeface="Calibri"/>
              <a:ea typeface="+mn-ea"/>
              <a:cs typeface="+mn-cs"/>
            </a:endParaRPr>
          </a:p>
        </p:txBody>
      </p:sp>
      <p:sp>
        <p:nvSpPr>
          <p:cNvPr id="14" name="矩形 12">
            <a:extLst>
              <a:ext uri="{FF2B5EF4-FFF2-40B4-BE49-F238E27FC236}">
                <a16:creationId xmlns:a16="http://schemas.microsoft.com/office/drawing/2014/main" id="{3EC0A660-4227-4C1C-9B6F-84D07773A0DD}"/>
              </a:ext>
            </a:extLst>
          </p:cNvPr>
          <p:cNvSpPr/>
          <p:nvPr/>
        </p:nvSpPr>
        <p:spPr>
          <a:xfrm>
            <a:off x="1908640" y="4240318"/>
            <a:ext cx="9069811" cy="1555619"/>
          </a:xfrm>
          <a:prstGeom prst="rect">
            <a:avLst/>
          </a:prstGeom>
        </p:spPr>
        <p:txBody>
          <a:bodyPr wrap="square">
            <a:spAutoFit/>
          </a:bodyPr>
          <a:lstStyle/>
          <a:p>
            <a:pPr algn="just" defTabSz="914400">
              <a:lnSpc>
                <a:spcPts val="6024"/>
              </a:lnSpc>
            </a:pPr>
            <a:r>
              <a:rPr lang="en-US" sz="4000" dirty="0" err="1">
                <a:solidFill>
                  <a:srgbClr val="1F497D">
                    <a:lumMod val="50000"/>
                  </a:srgbClr>
                </a:solidFill>
                <a:latin typeface="Arial" panose="020B0604020202020204" pitchFamily="34" charset="0"/>
                <a:cs typeface="Arial" panose="020B0604020202020204" pitchFamily="34" charset="0"/>
              </a:rPr>
              <a:t>Trình</a:t>
            </a:r>
            <a:r>
              <a:rPr lang="en-US" sz="4000" dirty="0">
                <a:solidFill>
                  <a:srgbClr val="1F497D">
                    <a:lumMod val="50000"/>
                  </a:srgbClr>
                </a:solidFill>
                <a:latin typeface="Arial" panose="020B0604020202020204" pitchFamily="34" charset="0"/>
                <a:cs typeface="Arial" panose="020B0604020202020204" pitchFamily="34" charset="0"/>
              </a:rPr>
              <a:t> </a:t>
            </a:r>
            <a:r>
              <a:rPr lang="en-US" sz="4000" dirty="0" err="1">
                <a:solidFill>
                  <a:srgbClr val="1F497D">
                    <a:lumMod val="50000"/>
                  </a:srgbClr>
                </a:solidFill>
                <a:latin typeface="Arial" panose="020B0604020202020204" pitchFamily="34" charset="0"/>
                <a:cs typeface="Arial" panose="020B0604020202020204" pitchFamily="34" charset="0"/>
              </a:rPr>
              <a:t>bày</a:t>
            </a:r>
            <a:r>
              <a:rPr lang="en-US" sz="4000" dirty="0">
                <a:solidFill>
                  <a:srgbClr val="1F497D">
                    <a:lumMod val="50000"/>
                  </a:srgbClr>
                </a:solidFill>
                <a:latin typeface="Arial" panose="020B0604020202020204" pitchFamily="34" charset="0"/>
                <a:cs typeface="Arial" panose="020B0604020202020204" pitchFamily="34" charset="0"/>
              </a:rPr>
              <a:t> </a:t>
            </a:r>
            <a:r>
              <a:rPr lang="en-US" sz="4000" dirty="0" err="1">
                <a:solidFill>
                  <a:srgbClr val="1F497D">
                    <a:lumMod val="50000"/>
                  </a:srgbClr>
                </a:solidFill>
                <a:latin typeface="Arial" panose="020B0604020202020204" pitchFamily="34" charset="0"/>
                <a:cs typeface="Arial" panose="020B0604020202020204" pitchFamily="34" charset="0"/>
              </a:rPr>
              <a:t>bài</a:t>
            </a:r>
            <a:r>
              <a:rPr lang="en-US" sz="4000" dirty="0">
                <a:solidFill>
                  <a:srgbClr val="1F497D">
                    <a:lumMod val="50000"/>
                  </a:srgbClr>
                </a:solidFill>
                <a:latin typeface="Arial" panose="020B0604020202020204" pitchFamily="34" charset="0"/>
                <a:cs typeface="Arial" panose="020B0604020202020204" pitchFamily="34" charset="0"/>
              </a:rPr>
              <a:t> </a:t>
            </a:r>
            <a:r>
              <a:rPr lang="en-US" sz="4000" dirty="0" err="1">
                <a:solidFill>
                  <a:srgbClr val="1F497D">
                    <a:lumMod val="50000"/>
                  </a:srgbClr>
                </a:solidFill>
                <a:latin typeface="Arial" panose="020B0604020202020204" pitchFamily="34" charset="0"/>
                <a:cs typeface="Arial" panose="020B0604020202020204" pitchFamily="34" charset="0"/>
              </a:rPr>
              <a:t>văn</a:t>
            </a:r>
            <a:r>
              <a:rPr lang="en-US" sz="4000" dirty="0">
                <a:solidFill>
                  <a:srgbClr val="1F497D">
                    <a:lumMod val="50000"/>
                  </a:srgbClr>
                </a:solidFill>
                <a:latin typeface="Arial" panose="020B0604020202020204" pitchFamily="34" charset="0"/>
                <a:cs typeface="Arial" panose="020B0604020202020204" pitchFamily="34" charset="0"/>
              </a:rPr>
              <a:t> </a:t>
            </a:r>
            <a:r>
              <a:rPr lang="en-US" sz="4000" dirty="0" err="1">
                <a:solidFill>
                  <a:srgbClr val="1F497D">
                    <a:lumMod val="50000"/>
                  </a:srgbClr>
                </a:solidFill>
                <a:latin typeface="Arial" panose="020B0604020202020204" pitchFamily="34" charset="0"/>
                <a:cs typeface="Arial" panose="020B0604020202020204" pitchFamily="34" charset="0"/>
              </a:rPr>
              <a:t>miêu</a:t>
            </a:r>
            <a:r>
              <a:rPr lang="en-US" sz="4000" dirty="0">
                <a:solidFill>
                  <a:srgbClr val="1F497D">
                    <a:lumMod val="50000"/>
                  </a:srgbClr>
                </a:solidFill>
                <a:latin typeface="Arial" panose="020B0604020202020204" pitchFamily="34" charset="0"/>
                <a:cs typeface="Arial" panose="020B0604020202020204" pitchFamily="34" charset="0"/>
              </a:rPr>
              <a:t> </a:t>
            </a:r>
            <a:r>
              <a:rPr lang="en-US" sz="4000" dirty="0" err="1">
                <a:solidFill>
                  <a:srgbClr val="1F497D">
                    <a:lumMod val="50000"/>
                  </a:srgbClr>
                </a:solidFill>
                <a:latin typeface="Arial" panose="020B0604020202020204" pitchFamily="34" charset="0"/>
                <a:cs typeface="Arial" panose="020B0604020202020204" pitchFamily="34" charset="0"/>
              </a:rPr>
              <a:t>tả</a:t>
            </a:r>
            <a:r>
              <a:rPr lang="en-US" sz="4000" dirty="0">
                <a:solidFill>
                  <a:srgbClr val="1F497D">
                    <a:lumMod val="50000"/>
                  </a:srgbClr>
                </a:solidFill>
                <a:latin typeface="Arial" panose="020B0604020202020204" pitchFamily="34" charset="0"/>
                <a:cs typeface="Arial" panose="020B0604020202020204" pitchFamily="34" charset="0"/>
              </a:rPr>
              <a:t> </a:t>
            </a:r>
            <a:r>
              <a:rPr lang="en-US" sz="4000" dirty="0" err="1">
                <a:solidFill>
                  <a:srgbClr val="1F497D">
                    <a:lumMod val="50000"/>
                  </a:srgbClr>
                </a:solidFill>
                <a:latin typeface="Arial" panose="020B0604020202020204" pitchFamily="34" charset="0"/>
                <a:cs typeface="Arial" panose="020B0604020202020204" pitchFamily="34" charset="0"/>
              </a:rPr>
              <a:t>cảnh</a:t>
            </a:r>
            <a:r>
              <a:rPr lang="en-US" sz="4000" dirty="0">
                <a:solidFill>
                  <a:srgbClr val="1F497D">
                    <a:lumMod val="50000"/>
                  </a:srgbClr>
                </a:solidFill>
                <a:latin typeface="Arial" panose="020B0604020202020204" pitchFamily="34" charset="0"/>
                <a:cs typeface="Arial" panose="020B0604020202020204" pitchFamily="34" charset="0"/>
              </a:rPr>
              <a:t> </a:t>
            </a:r>
            <a:r>
              <a:rPr lang="en-US" sz="4000" dirty="0" err="1">
                <a:solidFill>
                  <a:srgbClr val="1F497D">
                    <a:lumMod val="50000"/>
                  </a:srgbClr>
                </a:solidFill>
                <a:latin typeface="Arial" panose="020B0604020202020204" pitchFamily="34" charset="0"/>
                <a:cs typeface="Arial" panose="020B0604020202020204" pitchFamily="34" charset="0"/>
              </a:rPr>
              <a:t>theo</a:t>
            </a:r>
            <a:r>
              <a:rPr lang="en-US" sz="4000" dirty="0">
                <a:solidFill>
                  <a:srgbClr val="1F497D">
                    <a:lumMod val="50000"/>
                  </a:srgbClr>
                </a:solidFill>
                <a:latin typeface="Arial" panose="020B0604020202020204" pitchFamily="34" charset="0"/>
                <a:cs typeface="Arial" panose="020B0604020202020204" pitchFamily="34" charset="0"/>
              </a:rPr>
              <a:t> </a:t>
            </a:r>
            <a:r>
              <a:rPr lang="en-US" sz="4000" dirty="0" err="1">
                <a:solidFill>
                  <a:srgbClr val="1F497D">
                    <a:lumMod val="50000"/>
                  </a:srgbClr>
                </a:solidFill>
                <a:latin typeface="Arial" panose="020B0604020202020204" pitchFamily="34" charset="0"/>
                <a:cs typeface="Arial" panose="020B0604020202020204" pitchFamily="34" charset="0"/>
              </a:rPr>
              <a:t>dàn</a:t>
            </a:r>
            <a:r>
              <a:rPr lang="en-US" sz="4000" dirty="0">
                <a:solidFill>
                  <a:srgbClr val="1F497D">
                    <a:lumMod val="50000"/>
                  </a:srgbClr>
                </a:solidFill>
                <a:latin typeface="Arial" panose="020B0604020202020204" pitchFamily="34" charset="0"/>
                <a:cs typeface="Arial" panose="020B0604020202020204" pitchFamily="34" charset="0"/>
              </a:rPr>
              <a:t> ý </a:t>
            </a:r>
            <a:r>
              <a:rPr lang="en-US" sz="4000" dirty="0" err="1">
                <a:solidFill>
                  <a:srgbClr val="1F497D">
                    <a:lumMod val="50000"/>
                  </a:srgbClr>
                </a:solidFill>
                <a:latin typeface="Arial" panose="020B0604020202020204" pitchFamily="34" charset="0"/>
                <a:cs typeface="Arial" panose="020B0604020202020204" pitchFamily="34" charset="0"/>
              </a:rPr>
              <a:t>đã</a:t>
            </a:r>
            <a:r>
              <a:rPr lang="en-US" sz="4000" dirty="0">
                <a:solidFill>
                  <a:srgbClr val="1F497D">
                    <a:lumMod val="50000"/>
                  </a:srgbClr>
                </a:solidFill>
                <a:latin typeface="Arial" panose="020B0604020202020204" pitchFamily="34" charset="0"/>
                <a:cs typeface="Arial" panose="020B0604020202020204" pitchFamily="34" charset="0"/>
              </a:rPr>
              <a:t> </a:t>
            </a:r>
            <a:r>
              <a:rPr lang="en-US" sz="4000" dirty="0" err="1">
                <a:solidFill>
                  <a:srgbClr val="1F497D">
                    <a:lumMod val="50000"/>
                  </a:srgbClr>
                </a:solidFill>
                <a:latin typeface="Arial" panose="020B0604020202020204" pitchFamily="34" charset="0"/>
                <a:cs typeface="Arial" panose="020B0604020202020204" pitchFamily="34" charset="0"/>
              </a:rPr>
              <a:t>lập</a:t>
            </a:r>
            <a:r>
              <a:rPr lang="en-US" sz="4000" dirty="0">
                <a:solidFill>
                  <a:srgbClr val="1F497D">
                    <a:lumMod val="50000"/>
                  </a:srgbClr>
                </a:solidFill>
                <a:latin typeface="Arial" panose="020B0604020202020204" pitchFamily="34" charset="0"/>
                <a:cs typeface="Arial" panose="020B0604020202020204" pitchFamily="34" charset="0"/>
              </a:rPr>
              <a:t> </a:t>
            </a:r>
            <a:r>
              <a:rPr lang="en-US" sz="4000" dirty="0" err="1">
                <a:solidFill>
                  <a:srgbClr val="1F497D">
                    <a:lumMod val="50000"/>
                  </a:srgbClr>
                </a:solidFill>
                <a:latin typeface="Arial" panose="020B0604020202020204" pitchFamily="34" charset="0"/>
                <a:cs typeface="Arial" panose="020B0604020202020204" pitchFamily="34" charset="0"/>
              </a:rPr>
              <a:t>một</a:t>
            </a:r>
            <a:r>
              <a:rPr lang="en-US" sz="4000" dirty="0">
                <a:solidFill>
                  <a:srgbClr val="1F497D">
                    <a:lumMod val="50000"/>
                  </a:srgbClr>
                </a:solidFill>
                <a:latin typeface="Arial" panose="020B0604020202020204" pitchFamily="34" charset="0"/>
                <a:cs typeface="Arial" panose="020B0604020202020204" pitchFamily="34" charset="0"/>
              </a:rPr>
              <a:t> </a:t>
            </a:r>
            <a:r>
              <a:rPr lang="en-US" sz="4000" dirty="0" err="1">
                <a:solidFill>
                  <a:srgbClr val="1F497D">
                    <a:lumMod val="50000"/>
                  </a:srgbClr>
                </a:solidFill>
                <a:latin typeface="Arial" panose="020B0604020202020204" pitchFamily="34" charset="0"/>
                <a:cs typeface="Arial" panose="020B0604020202020204" pitchFamily="34" charset="0"/>
              </a:rPr>
              <a:t>cách</a:t>
            </a:r>
            <a:r>
              <a:rPr lang="en-US" sz="4000" dirty="0">
                <a:solidFill>
                  <a:srgbClr val="1F497D">
                    <a:lumMod val="50000"/>
                  </a:srgbClr>
                </a:solidFill>
                <a:latin typeface="Arial" panose="020B0604020202020204" pitchFamily="34" charset="0"/>
                <a:cs typeface="Arial" panose="020B0604020202020204" pitchFamily="34" charset="0"/>
              </a:rPr>
              <a:t> </a:t>
            </a:r>
            <a:r>
              <a:rPr lang="en-US" sz="4000" dirty="0" err="1">
                <a:solidFill>
                  <a:srgbClr val="1F497D">
                    <a:lumMod val="50000"/>
                  </a:srgbClr>
                </a:solidFill>
                <a:latin typeface="Arial" panose="020B0604020202020204" pitchFamily="34" charset="0"/>
                <a:cs typeface="Arial" panose="020B0604020202020204" pitchFamily="34" charset="0"/>
              </a:rPr>
              <a:t>rõ</a:t>
            </a:r>
            <a:r>
              <a:rPr lang="en-US" sz="4000" dirty="0">
                <a:solidFill>
                  <a:srgbClr val="1F497D">
                    <a:lumMod val="50000"/>
                  </a:srgbClr>
                </a:solidFill>
                <a:latin typeface="Arial" panose="020B0604020202020204" pitchFamily="34" charset="0"/>
                <a:cs typeface="Arial" panose="020B0604020202020204" pitchFamily="34" charset="0"/>
              </a:rPr>
              <a:t> </a:t>
            </a:r>
            <a:r>
              <a:rPr lang="en-US" sz="4000" dirty="0" err="1">
                <a:solidFill>
                  <a:srgbClr val="1F497D">
                    <a:lumMod val="50000"/>
                  </a:srgbClr>
                </a:solidFill>
                <a:latin typeface="Arial" panose="020B0604020202020204" pitchFamily="34" charset="0"/>
                <a:cs typeface="Arial" panose="020B0604020202020204" pitchFamily="34" charset="0"/>
              </a:rPr>
              <a:t>ràng</a:t>
            </a:r>
            <a:r>
              <a:rPr lang="en-US" sz="4000" dirty="0">
                <a:solidFill>
                  <a:srgbClr val="1F497D">
                    <a:lumMod val="50000"/>
                  </a:srgbClr>
                </a:solidFill>
                <a:latin typeface="Arial" panose="020B0604020202020204" pitchFamily="34" charset="0"/>
                <a:cs typeface="Arial" panose="020B0604020202020204" pitchFamily="34" charset="0"/>
              </a:rPr>
              <a:t>, </a:t>
            </a:r>
            <a:r>
              <a:rPr lang="en-US" sz="4000" dirty="0" err="1">
                <a:solidFill>
                  <a:srgbClr val="1F497D">
                    <a:lumMod val="50000"/>
                  </a:srgbClr>
                </a:solidFill>
                <a:latin typeface="Arial" panose="020B0604020202020204" pitchFamily="34" charset="0"/>
                <a:cs typeface="Arial" panose="020B0604020202020204" pitchFamily="34" charset="0"/>
              </a:rPr>
              <a:t>đúng</a:t>
            </a:r>
            <a:r>
              <a:rPr lang="en-US" sz="4000" dirty="0">
                <a:solidFill>
                  <a:srgbClr val="1F497D">
                    <a:lumMod val="50000"/>
                  </a:srgbClr>
                </a:solidFill>
                <a:latin typeface="Arial" panose="020B0604020202020204" pitchFamily="34" charset="0"/>
                <a:cs typeface="Arial" panose="020B0604020202020204" pitchFamily="34" charset="0"/>
              </a:rPr>
              <a:t> ý. </a:t>
            </a:r>
          </a:p>
        </p:txBody>
      </p:sp>
      <p:pic>
        <p:nvPicPr>
          <p:cNvPr id="18" name="图片 21">
            <a:extLst>
              <a:ext uri="{FF2B5EF4-FFF2-40B4-BE49-F238E27FC236}">
                <a16:creationId xmlns:a16="http://schemas.microsoft.com/office/drawing/2014/main" id="{DF76AED3-4985-4781-8F16-692AAF99D06F}"/>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10000" b="90000" l="10000" r="90000"/>
                    </a14:imgEffect>
                  </a14:imgLayer>
                </a14:imgProps>
              </a:ext>
            </a:extLst>
          </a:blip>
          <a:srcRect l="11049" t="43364" r="51032" b="9158"/>
          <a:stretch/>
        </p:blipFill>
        <p:spPr>
          <a:xfrm>
            <a:off x="568104" y="2426719"/>
            <a:ext cx="1303410" cy="1069387"/>
          </a:xfrm>
          <a:prstGeom prst="rect">
            <a:avLst/>
          </a:prstGeom>
          <a:effectLst>
            <a:outerShdw blurRad="25400" dist="25400" dir="2700000" algn="tl" rotWithShape="0">
              <a:prstClr val="black">
                <a:alpha val="40000"/>
              </a:prstClr>
            </a:outerShdw>
          </a:effectLst>
        </p:spPr>
      </p:pic>
      <p:pic>
        <p:nvPicPr>
          <p:cNvPr id="19" name="图片 21">
            <a:extLst>
              <a:ext uri="{FF2B5EF4-FFF2-40B4-BE49-F238E27FC236}">
                <a16:creationId xmlns:a16="http://schemas.microsoft.com/office/drawing/2014/main" id="{804A50F7-D1A2-4218-A2B7-70C3A4213726}"/>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10000" b="90000" l="10000" r="90000"/>
                    </a14:imgEffect>
                  </a14:imgLayer>
                </a14:imgProps>
              </a:ext>
            </a:extLst>
          </a:blip>
          <a:srcRect l="11049" t="43364" r="51032" b="9158"/>
          <a:stretch/>
        </p:blipFill>
        <p:spPr>
          <a:xfrm>
            <a:off x="642121" y="4349374"/>
            <a:ext cx="1303410" cy="1069387"/>
          </a:xfrm>
          <a:prstGeom prst="rect">
            <a:avLst/>
          </a:prstGeom>
          <a:effectLst>
            <a:outerShdw blurRad="25400" dist="25400" dir="2700000" algn="tl" rotWithShape="0">
              <a:prstClr val="black">
                <a:alpha val="40000"/>
              </a:prstClr>
            </a:outerShdw>
          </a:effectLst>
        </p:spPr>
      </p:pic>
      <p:grpSp>
        <p:nvGrpSpPr>
          <p:cNvPr id="21" name="Group 20">
            <a:extLst>
              <a:ext uri="{FF2B5EF4-FFF2-40B4-BE49-F238E27FC236}">
                <a16:creationId xmlns:a16="http://schemas.microsoft.com/office/drawing/2014/main" id="{29C52397-18EB-42D4-BCF1-B139DC382B42}"/>
              </a:ext>
            </a:extLst>
          </p:cNvPr>
          <p:cNvGrpSpPr/>
          <p:nvPr/>
        </p:nvGrpSpPr>
        <p:grpSpPr>
          <a:xfrm>
            <a:off x="-343680" y="5314220"/>
            <a:ext cx="12535680" cy="1690179"/>
            <a:chOff x="-343680" y="5211582"/>
            <a:chExt cx="12535679" cy="1792817"/>
          </a:xfrm>
        </p:grpSpPr>
        <p:pic>
          <p:nvPicPr>
            <p:cNvPr id="22" name="图片 31">
              <a:extLst>
                <a:ext uri="{FF2B5EF4-FFF2-40B4-BE49-F238E27FC236}">
                  <a16:creationId xmlns:a16="http://schemas.microsoft.com/office/drawing/2014/main" id="{A9BA763E-2157-43C1-BB55-C21411BA2480}"/>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43680" y="5211582"/>
              <a:ext cx="8878079" cy="1792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图片 31">
              <a:extLst>
                <a:ext uri="{FF2B5EF4-FFF2-40B4-BE49-F238E27FC236}">
                  <a16:creationId xmlns:a16="http://schemas.microsoft.com/office/drawing/2014/main" id="{FB9EEEAC-740F-4794-A545-B70772912D1C}"/>
                </a:ext>
              </a:extLst>
            </p:cNvPr>
            <p:cNvPicPr>
              <a:picLocks noChangeAspect="1" noChangeArrowheads="1"/>
            </p:cNvPicPr>
            <p:nvPr/>
          </p:nvPicPr>
          <p:blipFill rotWithShape="1">
            <a:blip r:embed="rId4">
              <a:extLst>
                <a:ext uri="{28A0092B-C50C-407E-A947-70E740481C1C}">
                  <a14:useLocalDpi xmlns:a14="http://schemas.microsoft.com/office/drawing/2010/main"/>
                </a:ext>
              </a:extLst>
            </a:blip>
            <a:srcRect r="49123"/>
            <a:stretch/>
          </p:blipFill>
          <p:spPr bwMode="auto">
            <a:xfrm>
              <a:off x="7772399" y="5211582"/>
              <a:ext cx="4419600" cy="1792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Cloud 14">
            <a:extLst>
              <a:ext uri="{FF2B5EF4-FFF2-40B4-BE49-F238E27FC236}">
                <a16:creationId xmlns:a16="http://schemas.microsoft.com/office/drawing/2014/main" id="{F7039C33-D57B-4502-8713-886E9F7083EF}"/>
              </a:ext>
            </a:extLst>
          </p:cNvPr>
          <p:cNvSpPr/>
          <p:nvPr/>
        </p:nvSpPr>
        <p:spPr>
          <a:xfrm>
            <a:off x="1839399" y="986959"/>
            <a:ext cx="8175132" cy="1434817"/>
          </a:xfrm>
          <a:prstGeom prst="cloud">
            <a:avLst/>
          </a:prstGeom>
          <a:solidFill>
            <a:srgbClr val="FFFF00"/>
          </a:solidFill>
          <a:ln>
            <a:prstDash val="sysDot"/>
          </a:ln>
        </p:spPr>
        <p:style>
          <a:lnRef idx="2">
            <a:schemeClr val="accent4"/>
          </a:lnRef>
          <a:fillRef idx="1">
            <a:schemeClr val="lt1"/>
          </a:fillRef>
          <a:effectRef idx="0">
            <a:schemeClr val="accent4"/>
          </a:effectRef>
          <a:fontRef idx="minor">
            <a:schemeClr val="dk1"/>
          </a:fontRef>
        </p:style>
        <p:txBody>
          <a:bodyPr rtlCol="0" anchor="ctr"/>
          <a:lstStyle/>
          <a:p>
            <a:pPr algn="ctr"/>
            <a:r>
              <a:rPr lang="en-US" sz="4400" dirty="0">
                <a:solidFill>
                  <a:srgbClr val="FF0000"/>
                </a:solidFill>
                <a:latin typeface="Times New Roman" panose="02020603050405020304" pitchFamily="18" charset="0"/>
                <a:cs typeface="Times New Roman" panose="02020603050405020304" pitchFamily="18" charset="0"/>
              </a:rPr>
              <a:t>YÊU CẦU CẦN ĐẠT </a:t>
            </a:r>
          </a:p>
          <a:p>
            <a:pPr algn="ctr"/>
            <a:endParaRPr lang="en-US" sz="1800" dirty="0">
              <a:solidFill>
                <a:schemeClr val="bg2">
                  <a:lumMod val="75000"/>
                </a:schemeClr>
              </a:solidFill>
            </a:endParaRPr>
          </a:p>
        </p:txBody>
      </p:sp>
    </p:spTree>
    <p:extLst>
      <p:ext uri="{BB962C8B-B14F-4D97-AF65-F5344CB8AC3E}">
        <p14:creationId xmlns:p14="http://schemas.microsoft.com/office/powerpoint/2010/main" val="25502113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fltVal val="0"/>
                                          </p:val>
                                        </p:tav>
                                        <p:tav tm="100000">
                                          <p:val>
                                            <p:strVal val="#ppt_w"/>
                                          </p:val>
                                        </p:tav>
                                      </p:tavLst>
                                    </p:anim>
                                    <p:anim calcmode="lin" valueType="num">
                                      <p:cBhvr>
                                        <p:cTn id="8" dur="1000" fill="hold"/>
                                        <p:tgtEl>
                                          <p:spTgt spid="12"/>
                                        </p:tgtEl>
                                        <p:attrNameLst>
                                          <p:attrName>ppt_h</p:attrName>
                                        </p:attrNameLst>
                                      </p:cBhvr>
                                      <p:tavLst>
                                        <p:tav tm="0">
                                          <p:val>
                                            <p:fltVal val="0"/>
                                          </p:val>
                                        </p:tav>
                                        <p:tav tm="100000">
                                          <p:val>
                                            <p:strVal val="#ppt_h"/>
                                          </p:val>
                                        </p:tav>
                                      </p:tavLst>
                                    </p:anim>
                                    <p:animEffect transition="in" filter="fade">
                                      <p:cBhvr>
                                        <p:cTn id="9" dur="1000"/>
                                        <p:tgtEl>
                                          <p:spTgt spid="12"/>
                                        </p:tgtEl>
                                      </p:cBhvr>
                                    </p:animEffect>
                                  </p:childTnLst>
                                </p:cTn>
                              </p:par>
                              <p:par>
                                <p:cTn id="10" presetID="6" presetClass="entr" presetSubtype="16"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ircle(in)">
                                      <p:cBhvr>
                                        <p:cTn id="12" dur="2000"/>
                                        <p:tgtEl>
                                          <p:spTgt spid="10"/>
                                        </p:tgtEl>
                                      </p:cBhvr>
                                    </p:animEffect>
                                  </p:childTnLst>
                                </p:cTn>
                              </p:par>
                              <p:par>
                                <p:cTn id="13" presetID="53" presetClass="entr" presetSubtype="16"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p:cTn id="15" dur="1000" fill="hold"/>
                                        <p:tgtEl>
                                          <p:spTgt spid="14"/>
                                        </p:tgtEl>
                                        <p:attrNameLst>
                                          <p:attrName>ppt_w</p:attrName>
                                        </p:attrNameLst>
                                      </p:cBhvr>
                                      <p:tavLst>
                                        <p:tav tm="0">
                                          <p:val>
                                            <p:fltVal val="0"/>
                                          </p:val>
                                        </p:tav>
                                        <p:tav tm="100000">
                                          <p:val>
                                            <p:strVal val="#ppt_w"/>
                                          </p:val>
                                        </p:tav>
                                      </p:tavLst>
                                    </p:anim>
                                    <p:anim calcmode="lin" valueType="num">
                                      <p:cBhvr>
                                        <p:cTn id="16" dur="1000" fill="hold"/>
                                        <p:tgtEl>
                                          <p:spTgt spid="14"/>
                                        </p:tgtEl>
                                        <p:attrNameLst>
                                          <p:attrName>ppt_h</p:attrName>
                                        </p:attrNameLst>
                                      </p:cBhvr>
                                      <p:tavLst>
                                        <p:tav tm="0">
                                          <p:val>
                                            <p:fltVal val="0"/>
                                          </p:val>
                                        </p:tav>
                                        <p:tav tm="100000">
                                          <p:val>
                                            <p:strVal val="#ppt_h"/>
                                          </p:val>
                                        </p:tav>
                                      </p:tavLst>
                                    </p:anim>
                                    <p:animEffect transition="in" filter="fade">
                                      <p:cBhvr>
                                        <p:cTn id="17" dur="1000"/>
                                        <p:tgtEl>
                                          <p:spTgt spid="14"/>
                                        </p:tgtEl>
                                      </p:cBhvr>
                                    </p:animEffect>
                                  </p:childTnLst>
                                </p:cTn>
                              </p:par>
                              <p:par>
                                <p:cTn id="18" presetID="6"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circle(in)">
                                      <p:cBhvr>
                                        <p:cTn id="20" dur="2000"/>
                                        <p:tgtEl>
                                          <p:spTgt spid="13"/>
                                        </p:tgtEl>
                                      </p:cBhvr>
                                    </p:animEffect>
                                  </p:childTnLst>
                                </p:cTn>
                              </p:par>
                              <p:par>
                                <p:cTn id="21" presetID="56" presetClass="path" presetSubtype="0" accel="50000" decel="50000" fill="hold" nodeType="withEffect">
                                  <p:stCondLst>
                                    <p:cond delay="0"/>
                                  </p:stCondLst>
                                  <p:childTnLst>
                                    <p:animMotion origin="layout" path="M 0 -2.96296E-6 L -0.28958 -0.56527 " pathEditMode="relative" rAng="0" ptsTypes="AA">
                                      <p:cBhvr>
                                        <p:cTn id="22" dur="2000" fill="hold"/>
                                        <p:tgtEl>
                                          <p:spTgt spid="18"/>
                                        </p:tgtEl>
                                        <p:attrNameLst>
                                          <p:attrName>ppt_x</p:attrName>
                                          <p:attrName>ppt_y</p:attrName>
                                        </p:attrNameLst>
                                      </p:cBhvr>
                                      <p:rCtr x="-14479" y="-28264"/>
                                    </p:animMotion>
                                  </p:childTnLst>
                                </p:cTn>
                              </p:par>
                              <p:par>
                                <p:cTn id="23" presetID="56" presetClass="path" presetSubtype="0" accel="50000" decel="50000" fill="hold" nodeType="withEffect">
                                  <p:stCondLst>
                                    <p:cond delay="0"/>
                                  </p:stCondLst>
                                  <p:childTnLst>
                                    <p:animMotion origin="layout" path="M 2.08333E-7 2.96296E-6 L -0.28958 -0.56528 " pathEditMode="relative" rAng="0" ptsTypes="AA">
                                      <p:cBhvr>
                                        <p:cTn id="24" dur="2000" fill="hold"/>
                                        <p:tgtEl>
                                          <p:spTgt spid="19"/>
                                        </p:tgtEl>
                                        <p:attrNameLst>
                                          <p:attrName>ppt_x</p:attrName>
                                          <p:attrName>ppt_y</p:attrName>
                                        </p:attrNameLst>
                                      </p:cBhvr>
                                      <p:rCtr x="-14479" y="-28264"/>
                                    </p:animMotion>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circle(in)">
                                      <p:cBhvr>
                                        <p:cTn id="29"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P spid="13" grpId="0" animBg="1"/>
      <p:bldP spid="14" grpId="0"/>
      <p:bldP spid="1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261978E-9995-49EC-AF91-342B96D6700C}"/>
              </a:ext>
            </a:extLst>
          </p:cNvPr>
          <p:cNvSpPr txBox="1"/>
          <p:nvPr/>
        </p:nvSpPr>
        <p:spPr>
          <a:xfrm>
            <a:off x="3461681" y="2391598"/>
            <a:ext cx="184731" cy="1862176"/>
          </a:xfrm>
          <a:prstGeom prst="rect">
            <a:avLst/>
          </a:prstGeom>
          <a:noFill/>
        </p:spPr>
        <p:txBody>
          <a:bodyPr wrap="none" rtlCol="0">
            <a:spAutoFit/>
          </a:bodyPr>
          <a:lstStyle/>
          <a:p>
            <a:pPr defTabSz="914446">
              <a:defRPr/>
            </a:pPr>
            <a:endParaRPr lang="en-US" sz="11501" dirty="0">
              <a:solidFill>
                <a:prstClr val="black"/>
              </a:solidFill>
              <a:latin typeface="LNTH-TraiTimBongBongLNTH" panose="02000509000000000000" pitchFamily="49" charset="0"/>
            </a:endParaRPr>
          </a:p>
        </p:txBody>
      </p:sp>
      <p:pic>
        <p:nvPicPr>
          <p:cNvPr id="4098" name="Picture 2" descr="Sách giáo khoa trực tuyến lớp 6 năm học 2021 - 2022 - Trường THCS Nguyễn  Thị Minh Khai"/>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12100" y1="84028" x2="11500" y2="97743"/>
                        <a14:foregroundMark x1="12600" y1="84028" x2="32100" y2="79167"/>
                        <a14:foregroundMark x1="66600" y1="81076" x2="83900" y2="82986"/>
                      </a14:backgroundRemoval>
                    </a14:imgEffect>
                  </a14:imgLayer>
                </a14:imgProps>
              </a:ext>
              <a:ext uri="{28A0092B-C50C-407E-A947-70E740481C1C}">
                <a14:useLocalDpi xmlns:a14="http://schemas.microsoft.com/office/drawing/2010/main" val="0"/>
              </a:ext>
            </a:extLst>
          </a:blip>
          <a:srcRect/>
          <a:stretch>
            <a:fillRect/>
          </a:stretch>
        </p:blipFill>
        <p:spPr bwMode="auto">
          <a:xfrm>
            <a:off x="2702183" y="2127398"/>
            <a:ext cx="7137844" cy="4111398"/>
          </a:xfrm>
          <a:prstGeom prst="rect">
            <a:avLst/>
          </a:prstGeom>
          <a:noFill/>
          <a:extLst>
            <a:ext uri="{909E8E84-426E-40DD-AFC4-6F175D3DCCD1}">
              <a14:hiddenFill xmlns:a14="http://schemas.microsoft.com/office/drawing/2010/main">
                <a:solidFill>
                  <a:srgbClr val="FFFFFF"/>
                </a:solidFill>
              </a14:hiddenFill>
            </a:ext>
          </a:extLst>
        </p:spPr>
      </p:pic>
      <p:sp>
        <p:nvSpPr>
          <p:cNvPr id="16" name="矩形: 圆角 14">
            <a:extLst>
              <a:ext uri="{FF2B5EF4-FFF2-40B4-BE49-F238E27FC236}">
                <a16:creationId xmlns:a16="http://schemas.microsoft.com/office/drawing/2014/main" id="{DD05D831-968F-4672-A5F7-9CEEFF8BB4AA}"/>
              </a:ext>
            </a:extLst>
          </p:cNvPr>
          <p:cNvSpPr/>
          <p:nvPr/>
        </p:nvSpPr>
        <p:spPr bwMode="auto">
          <a:xfrm>
            <a:off x="3318201" y="697445"/>
            <a:ext cx="4630007" cy="949323"/>
          </a:xfrm>
          <a:prstGeom prst="roundRect">
            <a:avLst/>
          </a:prstGeom>
          <a:solidFill>
            <a:srgbClr val="FFBF8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09630">
              <a:defRPr/>
            </a:pPr>
            <a:endParaRPr lang="zh-CN" altLang="en-US" sz="1200">
              <a:solidFill>
                <a:prstClr val="white"/>
              </a:solidFill>
              <a:latin typeface="Calibri"/>
              <a:ea typeface="宋体" panose="02010600030101010101" pitchFamily="2" charset="-122"/>
            </a:endParaRPr>
          </a:p>
        </p:txBody>
      </p:sp>
      <p:sp>
        <p:nvSpPr>
          <p:cNvPr id="18" name="文本框 15">
            <a:extLst>
              <a:ext uri="{FF2B5EF4-FFF2-40B4-BE49-F238E27FC236}">
                <a16:creationId xmlns:a16="http://schemas.microsoft.com/office/drawing/2014/main" id="{9921A916-85D0-41A7-85F2-88A1FC899D40}"/>
              </a:ext>
            </a:extLst>
          </p:cNvPr>
          <p:cNvSpPr txBox="1">
            <a:spLocks noChangeArrowheads="1"/>
          </p:cNvSpPr>
          <p:nvPr/>
        </p:nvSpPr>
        <p:spPr bwMode="auto">
          <a:xfrm>
            <a:off x="4297617" y="697445"/>
            <a:ext cx="2692400" cy="913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dist" defTabSz="609630"/>
            <a:r>
              <a:rPr lang="en-US" altLang="zh-CN" sz="5334" b="1">
                <a:solidFill>
                  <a:prstClr val="black"/>
                </a:solidFill>
                <a:effectLst>
                  <a:outerShdw blurRad="38100" dist="38100" dir="2700000" algn="tl">
                    <a:srgbClr val="000000">
                      <a:alpha val="43137"/>
                    </a:srgbClr>
                  </a:outerShdw>
                </a:effectLst>
                <a:latin typeface="Arial" panose="020B0604020202020204" pitchFamily="34" charset="0"/>
                <a:ea typeface="字魂7号-温暖童稚体" panose="00000500000000000000" pitchFamily="2" charset="-122"/>
              </a:rPr>
              <a:t>Chia sẻ</a:t>
            </a:r>
            <a:endParaRPr lang="zh-CN" altLang="en-US" sz="5334" b="1" dirty="0">
              <a:solidFill>
                <a:prstClr val="black"/>
              </a:solidFill>
              <a:effectLst>
                <a:outerShdw blurRad="38100" dist="38100" dir="2700000" algn="tl">
                  <a:srgbClr val="000000">
                    <a:alpha val="43137"/>
                  </a:srgbClr>
                </a:outerShdw>
              </a:effectLst>
              <a:latin typeface="Arial" panose="020B0604020202020204" pitchFamily="34" charset="0"/>
              <a:ea typeface="字魂7号-温暖童稚体" panose="00000500000000000000" pitchFamily="2" charset="-122"/>
            </a:endParaRPr>
          </a:p>
        </p:txBody>
      </p:sp>
      <p:pic>
        <p:nvPicPr>
          <p:cNvPr id="21" name="图片 17">
            <a:extLst>
              <a:ext uri="{FF2B5EF4-FFF2-40B4-BE49-F238E27FC236}">
                <a16:creationId xmlns:a16="http://schemas.microsoft.com/office/drawing/2014/main" id="{E30E0A23-1D3A-4F07-B97E-CDF8CB5FFC7A}"/>
              </a:ext>
            </a:extLst>
          </p:cNvPr>
          <p:cNvPicPr>
            <a:picLocks noChangeAspect="1"/>
          </p:cNvPicPr>
          <p:nvPr/>
        </p:nvPicPr>
        <p:blipFill rotWithShape="1">
          <a:blip r:embed="rId4" cstate="screen">
            <a:clrChange>
              <a:clrFrom>
                <a:srgbClr val="EFEDE0"/>
              </a:clrFrom>
              <a:clrTo>
                <a:srgbClr val="EFEDE0">
                  <a:alpha val="0"/>
                </a:srgbClr>
              </a:clrTo>
            </a:clrChange>
            <a:extLst>
              <a:ext uri="{28A0092B-C50C-407E-A947-70E740481C1C}">
                <a14:useLocalDpi xmlns:a14="http://schemas.microsoft.com/office/drawing/2010/main"/>
              </a:ext>
            </a:extLst>
          </a:blip>
          <a:srcRect/>
          <a:stretch/>
        </p:blipFill>
        <p:spPr>
          <a:xfrm>
            <a:off x="466821" y="2135705"/>
            <a:ext cx="1051649" cy="975153"/>
          </a:xfrm>
          <a:prstGeom prst="rect">
            <a:avLst/>
          </a:prstGeom>
        </p:spPr>
      </p:pic>
      <p:pic>
        <p:nvPicPr>
          <p:cNvPr id="22" name="图片 18">
            <a:extLst>
              <a:ext uri="{FF2B5EF4-FFF2-40B4-BE49-F238E27FC236}">
                <a16:creationId xmlns:a16="http://schemas.microsoft.com/office/drawing/2014/main" id="{B46D84EF-BF73-4157-9A10-D3D007A9674C}"/>
              </a:ext>
            </a:extLst>
          </p:cNvPr>
          <p:cNvPicPr>
            <a:picLocks noChangeAspect="1"/>
          </p:cNvPicPr>
          <p:nvPr/>
        </p:nvPicPr>
        <p:blipFill rotWithShape="1">
          <a:blip r:embed="rId4" cstate="screen">
            <a:clrChange>
              <a:clrFrom>
                <a:srgbClr val="EFEDE0"/>
              </a:clrFrom>
              <a:clrTo>
                <a:srgbClr val="EFEDE0">
                  <a:alpha val="0"/>
                </a:srgbClr>
              </a:clrTo>
            </a:clrChange>
            <a:extLst>
              <a:ext uri="{28A0092B-C50C-407E-A947-70E740481C1C}">
                <a14:useLocalDpi xmlns:a14="http://schemas.microsoft.com/office/drawing/2010/main"/>
              </a:ext>
            </a:extLst>
          </a:blip>
          <a:srcRect/>
          <a:stretch/>
        </p:blipFill>
        <p:spPr>
          <a:xfrm>
            <a:off x="10828977" y="191961"/>
            <a:ext cx="1167512" cy="1082588"/>
          </a:xfrm>
          <a:prstGeom prst="rect">
            <a:avLst/>
          </a:prstGeom>
        </p:spPr>
      </p:pic>
      <p:pic>
        <p:nvPicPr>
          <p:cNvPr id="23" name="图片 18">
            <a:extLst>
              <a:ext uri="{FF2B5EF4-FFF2-40B4-BE49-F238E27FC236}">
                <a16:creationId xmlns:a16="http://schemas.microsoft.com/office/drawing/2014/main" id="{B46D84EF-BF73-4157-9A10-D3D007A9674C}"/>
              </a:ext>
            </a:extLst>
          </p:cNvPr>
          <p:cNvPicPr>
            <a:picLocks noChangeAspect="1"/>
          </p:cNvPicPr>
          <p:nvPr/>
        </p:nvPicPr>
        <p:blipFill rotWithShape="1">
          <a:blip r:embed="rId4" cstate="screen">
            <a:clrChange>
              <a:clrFrom>
                <a:srgbClr val="EFEDE0"/>
              </a:clrFrom>
              <a:clrTo>
                <a:srgbClr val="EFEDE0">
                  <a:alpha val="0"/>
                </a:srgbClr>
              </a:clrTo>
            </a:clrChange>
            <a:extLst>
              <a:ext uri="{28A0092B-C50C-407E-A947-70E740481C1C}">
                <a14:useLocalDpi xmlns:a14="http://schemas.microsoft.com/office/drawing/2010/main"/>
              </a:ext>
            </a:extLst>
          </a:blip>
          <a:srcRect/>
          <a:stretch/>
        </p:blipFill>
        <p:spPr>
          <a:xfrm>
            <a:off x="9432013" y="2116264"/>
            <a:ext cx="1167512" cy="1082588"/>
          </a:xfrm>
          <a:prstGeom prst="rect">
            <a:avLst/>
          </a:prstGeom>
        </p:spPr>
      </p:pic>
      <p:pic>
        <p:nvPicPr>
          <p:cNvPr id="24" name="图片 18">
            <a:extLst>
              <a:ext uri="{FF2B5EF4-FFF2-40B4-BE49-F238E27FC236}">
                <a16:creationId xmlns:a16="http://schemas.microsoft.com/office/drawing/2014/main" id="{B46D84EF-BF73-4157-9A10-D3D007A9674C}"/>
              </a:ext>
            </a:extLst>
          </p:cNvPr>
          <p:cNvPicPr>
            <a:picLocks noChangeAspect="1"/>
          </p:cNvPicPr>
          <p:nvPr/>
        </p:nvPicPr>
        <p:blipFill rotWithShape="1">
          <a:blip r:embed="rId4" cstate="screen">
            <a:clrChange>
              <a:clrFrom>
                <a:srgbClr val="EFEDE0"/>
              </a:clrFrom>
              <a:clrTo>
                <a:srgbClr val="EFEDE0">
                  <a:alpha val="0"/>
                </a:srgbClr>
              </a:clrTo>
            </a:clrChange>
            <a:extLst>
              <a:ext uri="{28A0092B-C50C-407E-A947-70E740481C1C}">
                <a14:useLocalDpi xmlns:a14="http://schemas.microsoft.com/office/drawing/2010/main"/>
              </a:ext>
            </a:extLst>
          </a:blip>
          <a:srcRect/>
          <a:stretch/>
        </p:blipFill>
        <p:spPr>
          <a:xfrm>
            <a:off x="734723" y="4386854"/>
            <a:ext cx="1167512" cy="1082588"/>
          </a:xfrm>
          <a:prstGeom prst="rect">
            <a:avLst/>
          </a:prstGeom>
        </p:spPr>
      </p:pic>
      <p:pic>
        <p:nvPicPr>
          <p:cNvPr id="25" name="图片 18">
            <a:extLst>
              <a:ext uri="{FF2B5EF4-FFF2-40B4-BE49-F238E27FC236}">
                <a16:creationId xmlns:a16="http://schemas.microsoft.com/office/drawing/2014/main" id="{B46D84EF-BF73-4157-9A10-D3D007A9674C}"/>
              </a:ext>
            </a:extLst>
          </p:cNvPr>
          <p:cNvPicPr>
            <a:picLocks noChangeAspect="1"/>
          </p:cNvPicPr>
          <p:nvPr/>
        </p:nvPicPr>
        <p:blipFill rotWithShape="1">
          <a:blip r:embed="rId4" cstate="screen">
            <a:clrChange>
              <a:clrFrom>
                <a:srgbClr val="EFEDE0"/>
              </a:clrFrom>
              <a:clrTo>
                <a:srgbClr val="EFEDE0">
                  <a:alpha val="0"/>
                </a:srgbClr>
              </a:clrTo>
            </a:clrChange>
            <a:extLst>
              <a:ext uri="{28A0092B-C50C-407E-A947-70E740481C1C}">
                <a14:useLocalDpi xmlns:a14="http://schemas.microsoft.com/office/drawing/2010/main"/>
              </a:ext>
            </a:extLst>
          </a:blip>
          <a:srcRect/>
          <a:stretch/>
        </p:blipFill>
        <p:spPr>
          <a:xfrm>
            <a:off x="1836749" y="308462"/>
            <a:ext cx="1167512" cy="1082588"/>
          </a:xfrm>
          <a:prstGeom prst="rect">
            <a:avLst/>
          </a:prstGeom>
        </p:spPr>
      </p:pic>
      <p:pic>
        <p:nvPicPr>
          <p:cNvPr id="26" name="图片 18">
            <a:extLst>
              <a:ext uri="{FF2B5EF4-FFF2-40B4-BE49-F238E27FC236}">
                <a16:creationId xmlns:a16="http://schemas.microsoft.com/office/drawing/2014/main" id="{B46D84EF-BF73-4157-9A10-D3D007A9674C}"/>
              </a:ext>
            </a:extLst>
          </p:cNvPr>
          <p:cNvPicPr>
            <a:picLocks noChangeAspect="1"/>
          </p:cNvPicPr>
          <p:nvPr/>
        </p:nvPicPr>
        <p:blipFill rotWithShape="1">
          <a:blip r:embed="rId4" cstate="screen">
            <a:clrChange>
              <a:clrFrom>
                <a:srgbClr val="EFEDE0"/>
              </a:clrFrom>
              <a:clrTo>
                <a:srgbClr val="EFEDE0">
                  <a:alpha val="0"/>
                </a:srgbClr>
              </a:clrTo>
            </a:clrChange>
            <a:extLst>
              <a:ext uri="{28A0092B-C50C-407E-A947-70E740481C1C}">
                <a14:useLocalDpi xmlns:a14="http://schemas.microsoft.com/office/drawing/2010/main"/>
              </a:ext>
            </a:extLst>
          </a:blip>
          <a:srcRect/>
          <a:stretch/>
        </p:blipFill>
        <p:spPr>
          <a:xfrm>
            <a:off x="10750457" y="4808494"/>
            <a:ext cx="1167512" cy="1082588"/>
          </a:xfrm>
          <a:prstGeom prst="rect">
            <a:avLst/>
          </a:prstGeom>
        </p:spPr>
      </p:pic>
      <p:pic>
        <p:nvPicPr>
          <p:cNvPr id="27" name="图片 17">
            <a:extLst>
              <a:ext uri="{FF2B5EF4-FFF2-40B4-BE49-F238E27FC236}">
                <a16:creationId xmlns:a16="http://schemas.microsoft.com/office/drawing/2014/main" id="{E57FF7B6-909D-42EE-86DC-ABA8B20E4169}"/>
              </a:ext>
            </a:extLst>
          </p:cNvPr>
          <p:cNvPicPr>
            <a:picLocks noChangeAspect="1"/>
          </p:cNvPicPr>
          <p:nvPr/>
        </p:nvPicPr>
        <p:blipFill>
          <a:blip r:embed="rId5"/>
          <a:stretch>
            <a:fillRect/>
          </a:stretch>
        </p:blipFill>
        <p:spPr>
          <a:xfrm>
            <a:off x="-346533" y="5192647"/>
            <a:ext cx="8569528" cy="1792353"/>
          </a:xfrm>
          <a:prstGeom prst="rect">
            <a:avLst/>
          </a:prstGeom>
        </p:spPr>
      </p:pic>
      <p:pic>
        <p:nvPicPr>
          <p:cNvPr id="28" name="图片 17">
            <a:extLst>
              <a:ext uri="{FF2B5EF4-FFF2-40B4-BE49-F238E27FC236}">
                <a16:creationId xmlns:a16="http://schemas.microsoft.com/office/drawing/2014/main" id="{E57FF7B6-909D-42EE-86DC-ABA8B20E4169}"/>
              </a:ext>
            </a:extLst>
          </p:cNvPr>
          <p:cNvPicPr>
            <a:picLocks noChangeAspect="1"/>
          </p:cNvPicPr>
          <p:nvPr/>
        </p:nvPicPr>
        <p:blipFill rotWithShape="1">
          <a:blip r:embed="rId5"/>
          <a:srcRect r="44431"/>
          <a:stretch/>
        </p:blipFill>
        <p:spPr>
          <a:xfrm>
            <a:off x="7633205" y="5192647"/>
            <a:ext cx="4761995" cy="1792353"/>
          </a:xfrm>
          <a:prstGeom prst="rect">
            <a:avLst/>
          </a:prstGeom>
        </p:spPr>
      </p:pic>
      <p:pic>
        <p:nvPicPr>
          <p:cNvPr id="20" name="图片 21">
            <a:extLst>
              <a:ext uri="{FF2B5EF4-FFF2-40B4-BE49-F238E27FC236}">
                <a16:creationId xmlns:a16="http://schemas.microsoft.com/office/drawing/2014/main" id="{61E358FC-349B-49E3-BCEA-F303E9D1B829}"/>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10000" b="90000" l="10000" r="90000"/>
                    </a14:imgEffect>
                  </a14:imgLayer>
                </a14:imgProps>
              </a:ext>
            </a:extLst>
          </a:blip>
          <a:srcRect l="7989" t="42160" r="50178" b="509"/>
          <a:stretch/>
        </p:blipFill>
        <p:spPr>
          <a:xfrm>
            <a:off x="7259192" y="-221706"/>
            <a:ext cx="3491265" cy="2751500"/>
          </a:xfrm>
          <a:prstGeom prst="rect">
            <a:avLst/>
          </a:prstGeom>
          <a:effectLst>
            <a:outerShdw blurRad="25400" dist="25400" dir="2700000" algn="tl" rotWithShape="0">
              <a:prstClr val="black">
                <a:alpha val="40000"/>
              </a:prstClr>
            </a:outerShdw>
          </a:effectLst>
        </p:spPr>
      </p:pic>
    </p:spTree>
    <p:extLst>
      <p:ext uri="{BB962C8B-B14F-4D97-AF65-F5344CB8AC3E}">
        <p14:creationId xmlns:p14="http://schemas.microsoft.com/office/powerpoint/2010/main" val="42033788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p:cTn id="7" dur="500" fill="hold"/>
                                        <p:tgtEl>
                                          <p:spTgt spid="4098"/>
                                        </p:tgtEl>
                                        <p:attrNameLst>
                                          <p:attrName>ppt_w</p:attrName>
                                        </p:attrNameLst>
                                      </p:cBhvr>
                                      <p:tavLst>
                                        <p:tav tm="0">
                                          <p:val>
                                            <p:fltVal val="0"/>
                                          </p:val>
                                        </p:tav>
                                        <p:tav tm="100000">
                                          <p:val>
                                            <p:strVal val="#ppt_w"/>
                                          </p:val>
                                        </p:tav>
                                      </p:tavLst>
                                    </p:anim>
                                    <p:anim calcmode="lin" valueType="num">
                                      <p:cBhvr>
                                        <p:cTn id="8" dur="500" fill="hold"/>
                                        <p:tgtEl>
                                          <p:spTgt spid="4098"/>
                                        </p:tgtEl>
                                        <p:attrNameLst>
                                          <p:attrName>ppt_h</p:attrName>
                                        </p:attrNameLst>
                                      </p:cBhvr>
                                      <p:tavLst>
                                        <p:tav tm="0">
                                          <p:val>
                                            <p:fltVal val="0"/>
                                          </p:val>
                                        </p:tav>
                                        <p:tav tm="100000">
                                          <p:val>
                                            <p:strVal val="#ppt_h"/>
                                          </p:val>
                                        </p:tav>
                                      </p:tavLst>
                                    </p:anim>
                                    <p:animEffect transition="in" filter="fade">
                                      <p:cBhvr>
                                        <p:cTn id="9" dur="500"/>
                                        <p:tgtEl>
                                          <p:spTgt spid="409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p:cTn id="12" dur="500" fill="hold"/>
                                        <p:tgtEl>
                                          <p:spTgt spid="18"/>
                                        </p:tgtEl>
                                        <p:attrNameLst>
                                          <p:attrName>ppt_w</p:attrName>
                                        </p:attrNameLst>
                                      </p:cBhvr>
                                      <p:tavLst>
                                        <p:tav tm="0">
                                          <p:val>
                                            <p:fltVal val="0"/>
                                          </p:val>
                                        </p:tav>
                                        <p:tav tm="100000">
                                          <p:val>
                                            <p:strVal val="#ppt_w"/>
                                          </p:val>
                                        </p:tav>
                                      </p:tavLst>
                                    </p:anim>
                                    <p:anim calcmode="lin" valueType="num">
                                      <p:cBhvr>
                                        <p:cTn id="13" dur="500" fill="hold"/>
                                        <p:tgtEl>
                                          <p:spTgt spid="18"/>
                                        </p:tgtEl>
                                        <p:attrNameLst>
                                          <p:attrName>ppt_h</p:attrName>
                                        </p:attrNameLst>
                                      </p:cBhvr>
                                      <p:tavLst>
                                        <p:tav tm="0">
                                          <p:val>
                                            <p:fltVal val="0"/>
                                          </p:val>
                                        </p:tav>
                                        <p:tav tm="100000">
                                          <p:val>
                                            <p:strVal val="#ppt_h"/>
                                          </p:val>
                                        </p:tav>
                                      </p:tavLst>
                                    </p:anim>
                                    <p:animEffect transition="in" filter="fade">
                                      <p:cBhvr>
                                        <p:cTn id="14" dur="500"/>
                                        <p:tgtEl>
                                          <p:spTgt spid="18"/>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ppt_x"/>
                                          </p:val>
                                        </p:tav>
                                        <p:tav tm="100000">
                                          <p:val>
                                            <p:strVal val="#ppt_x"/>
                                          </p:val>
                                        </p:tav>
                                      </p:tavLst>
                                    </p:anim>
                                    <p:anim calcmode="lin" valueType="num">
                                      <p:cBhvr additive="base">
                                        <p:cTn id="2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8">
            <a:extLst>
              <a:ext uri="{FF2B5EF4-FFF2-40B4-BE49-F238E27FC236}">
                <a16:creationId xmlns:a16="http://schemas.microsoft.com/office/drawing/2014/main" id="{28F503B0-C524-423F-82DF-11ACCBEDD6EA}"/>
              </a:ext>
            </a:extLst>
          </p:cNvPr>
          <p:cNvSpPr/>
          <p:nvPr/>
        </p:nvSpPr>
        <p:spPr>
          <a:xfrm>
            <a:off x="1879600" y="2263883"/>
            <a:ext cx="7772400" cy="1126786"/>
          </a:xfrm>
          <a:prstGeom prst="roundRect">
            <a:avLst>
              <a:gd name="adj" fmla="val 10270"/>
            </a:avLst>
          </a:prstGeom>
          <a:solidFill>
            <a:schemeClr val="bg1">
              <a:alpha val="86000"/>
            </a:schemeClr>
          </a:solidFill>
          <a:ln w="571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US" sz="1200">
              <a:ln w="76200">
                <a:solidFill>
                  <a:prstClr val="black"/>
                </a:solidFill>
              </a:ln>
              <a:solidFill>
                <a:prstClr val="white"/>
              </a:solidFill>
              <a:latin typeface="Calibri"/>
            </a:endParaRPr>
          </a:p>
        </p:txBody>
      </p:sp>
      <p:sp>
        <p:nvSpPr>
          <p:cNvPr id="3" name="矩形 12">
            <a:extLst>
              <a:ext uri="{FF2B5EF4-FFF2-40B4-BE49-F238E27FC236}">
                <a16:creationId xmlns:a16="http://schemas.microsoft.com/office/drawing/2014/main" id="{4665EA68-8840-443D-A5C5-47D5FA92746C}"/>
              </a:ext>
            </a:extLst>
          </p:cNvPr>
          <p:cNvSpPr/>
          <p:nvPr/>
        </p:nvSpPr>
        <p:spPr>
          <a:xfrm>
            <a:off x="2882747" y="2559040"/>
            <a:ext cx="7452153" cy="554895"/>
          </a:xfrm>
          <a:prstGeom prst="rect">
            <a:avLst/>
          </a:prstGeom>
        </p:spPr>
        <p:txBody>
          <a:bodyPr wrap="square">
            <a:spAutoFit/>
          </a:bodyPr>
          <a:lstStyle/>
          <a:p>
            <a:pPr algn="just" defTabSz="609630">
              <a:lnSpc>
                <a:spcPts val="4016"/>
              </a:lnSpc>
            </a:pPr>
            <a:r>
              <a:rPr lang="en-US" sz="2667" dirty="0" err="1">
                <a:solidFill>
                  <a:srgbClr val="1F497D">
                    <a:lumMod val="50000"/>
                  </a:srgbClr>
                </a:solidFill>
                <a:latin typeface="Arial" panose="020B0604020202020204" pitchFamily="34" charset="0"/>
                <a:cs typeface="Arial" panose="020B0604020202020204" pitchFamily="34" charset="0"/>
              </a:rPr>
              <a:t>Lập</a:t>
            </a:r>
            <a:r>
              <a:rPr lang="en-US" sz="2667" dirty="0">
                <a:solidFill>
                  <a:srgbClr val="1F497D">
                    <a:lumMod val="50000"/>
                  </a:srgbClr>
                </a:solidFill>
                <a:latin typeface="Arial" panose="020B0604020202020204" pitchFamily="34" charset="0"/>
                <a:cs typeface="Arial" panose="020B0604020202020204" pitchFamily="34" charset="0"/>
              </a:rPr>
              <a:t> </a:t>
            </a:r>
            <a:r>
              <a:rPr lang="en-US" sz="2667" dirty="0" err="1">
                <a:solidFill>
                  <a:srgbClr val="1F497D">
                    <a:lumMod val="50000"/>
                  </a:srgbClr>
                </a:solidFill>
                <a:latin typeface="Arial" panose="020B0604020202020204" pitchFamily="34" charset="0"/>
                <a:cs typeface="Arial" panose="020B0604020202020204" pitchFamily="34" charset="0"/>
              </a:rPr>
              <a:t>được</a:t>
            </a:r>
            <a:r>
              <a:rPr lang="en-US" sz="2667" dirty="0">
                <a:solidFill>
                  <a:srgbClr val="1F497D">
                    <a:lumMod val="50000"/>
                  </a:srgbClr>
                </a:solidFill>
                <a:latin typeface="Arial" panose="020B0604020202020204" pitchFamily="34" charset="0"/>
                <a:cs typeface="Arial" panose="020B0604020202020204" pitchFamily="34" charset="0"/>
              </a:rPr>
              <a:t> </a:t>
            </a:r>
            <a:r>
              <a:rPr lang="en-US" sz="2667" dirty="0" err="1">
                <a:solidFill>
                  <a:srgbClr val="1F497D">
                    <a:lumMod val="50000"/>
                  </a:srgbClr>
                </a:solidFill>
                <a:latin typeface="Arial" panose="020B0604020202020204" pitchFamily="34" charset="0"/>
                <a:cs typeface="Arial" panose="020B0604020202020204" pitchFamily="34" charset="0"/>
              </a:rPr>
              <a:t>dàn</a:t>
            </a:r>
            <a:r>
              <a:rPr lang="en-US" sz="2667" dirty="0">
                <a:solidFill>
                  <a:srgbClr val="1F497D">
                    <a:lumMod val="50000"/>
                  </a:srgbClr>
                </a:solidFill>
                <a:latin typeface="Arial" panose="020B0604020202020204" pitchFamily="34" charset="0"/>
                <a:cs typeface="Arial" panose="020B0604020202020204" pitchFamily="34" charset="0"/>
              </a:rPr>
              <a:t> ý </a:t>
            </a:r>
            <a:r>
              <a:rPr lang="en-US" sz="2667" dirty="0" err="1">
                <a:solidFill>
                  <a:srgbClr val="1F497D">
                    <a:lumMod val="50000"/>
                  </a:srgbClr>
                </a:solidFill>
                <a:latin typeface="Arial" panose="020B0604020202020204" pitchFamily="34" charset="0"/>
                <a:cs typeface="Arial" panose="020B0604020202020204" pitchFamily="34" charset="0"/>
              </a:rPr>
              <a:t>cho</a:t>
            </a:r>
            <a:r>
              <a:rPr lang="en-US" sz="2667" dirty="0">
                <a:solidFill>
                  <a:srgbClr val="1F497D">
                    <a:lumMod val="50000"/>
                  </a:srgbClr>
                </a:solidFill>
                <a:latin typeface="Arial" panose="020B0604020202020204" pitchFamily="34" charset="0"/>
                <a:cs typeface="Arial" panose="020B0604020202020204" pitchFamily="34" charset="0"/>
              </a:rPr>
              <a:t> </a:t>
            </a:r>
            <a:r>
              <a:rPr lang="en-US" sz="2667" dirty="0" err="1">
                <a:solidFill>
                  <a:srgbClr val="1F497D">
                    <a:lumMod val="50000"/>
                  </a:srgbClr>
                </a:solidFill>
                <a:latin typeface="Arial" panose="020B0604020202020204" pitchFamily="34" charset="0"/>
                <a:cs typeface="Arial" panose="020B0604020202020204" pitchFamily="34" charset="0"/>
              </a:rPr>
              <a:t>bài</a:t>
            </a:r>
            <a:r>
              <a:rPr lang="en-US" sz="2667" dirty="0">
                <a:solidFill>
                  <a:srgbClr val="1F497D">
                    <a:lumMod val="50000"/>
                  </a:srgbClr>
                </a:solidFill>
                <a:latin typeface="Arial" panose="020B0604020202020204" pitchFamily="34" charset="0"/>
                <a:cs typeface="Arial" panose="020B0604020202020204" pitchFamily="34" charset="0"/>
              </a:rPr>
              <a:t> </a:t>
            </a:r>
            <a:r>
              <a:rPr lang="en-US" sz="2667" dirty="0" err="1">
                <a:solidFill>
                  <a:srgbClr val="1F497D">
                    <a:lumMod val="50000"/>
                  </a:srgbClr>
                </a:solidFill>
                <a:latin typeface="Arial" panose="020B0604020202020204" pitchFamily="34" charset="0"/>
                <a:cs typeface="Arial" panose="020B0604020202020204" pitchFamily="34" charset="0"/>
              </a:rPr>
              <a:t>văn</a:t>
            </a:r>
            <a:r>
              <a:rPr lang="en-US" sz="2667" dirty="0">
                <a:solidFill>
                  <a:srgbClr val="1F497D">
                    <a:lumMod val="50000"/>
                  </a:srgbClr>
                </a:solidFill>
                <a:latin typeface="Arial" panose="020B0604020202020204" pitchFamily="34" charset="0"/>
                <a:cs typeface="Arial" panose="020B0604020202020204" pitchFamily="34" charset="0"/>
              </a:rPr>
              <a:t> </a:t>
            </a:r>
            <a:r>
              <a:rPr lang="en-US" sz="2667" dirty="0" err="1">
                <a:solidFill>
                  <a:srgbClr val="1F497D">
                    <a:lumMod val="50000"/>
                  </a:srgbClr>
                </a:solidFill>
                <a:latin typeface="Arial" panose="020B0604020202020204" pitchFamily="34" charset="0"/>
                <a:cs typeface="Arial" panose="020B0604020202020204" pitchFamily="34" charset="0"/>
              </a:rPr>
              <a:t>tả</a:t>
            </a:r>
            <a:r>
              <a:rPr lang="en-US" sz="2667" dirty="0">
                <a:solidFill>
                  <a:srgbClr val="1F497D">
                    <a:lumMod val="50000"/>
                  </a:srgbClr>
                </a:solidFill>
                <a:latin typeface="Arial" panose="020B0604020202020204" pitchFamily="34" charset="0"/>
                <a:cs typeface="Arial" panose="020B0604020202020204" pitchFamily="34" charset="0"/>
              </a:rPr>
              <a:t> </a:t>
            </a:r>
            <a:r>
              <a:rPr lang="en-US" sz="2667" dirty="0" err="1">
                <a:solidFill>
                  <a:srgbClr val="1F497D">
                    <a:lumMod val="50000"/>
                  </a:srgbClr>
                </a:solidFill>
                <a:latin typeface="Arial" panose="020B0604020202020204" pitchFamily="34" charset="0"/>
                <a:cs typeface="Arial" panose="020B0604020202020204" pitchFamily="34" charset="0"/>
              </a:rPr>
              <a:t>cảnh</a:t>
            </a:r>
            <a:r>
              <a:rPr lang="en-US" sz="2667" dirty="0">
                <a:solidFill>
                  <a:srgbClr val="1F497D">
                    <a:lumMod val="50000"/>
                  </a:srgbClr>
                </a:solidFill>
                <a:latin typeface="Arial" panose="020B0604020202020204" pitchFamily="34" charset="0"/>
                <a:cs typeface="Arial" panose="020B0604020202020204" pitchFamily="34" charset="0"/>
              </a:rPr>
              <a:t>. </a:t>
            </a:r>
          </a:p>
        </p:txBody>
      </p:sp>
      <p:sp>
        <p:nvSpPr>
          <p:cNvPr id="4" name="Rectangle: Rounded Corners 18">
            <a:extLst>
              <a:ext uri="{FF2B5EF4-FFF2-40B4-BE49-F238E27FC236}">
                <a16:creationId xmlns:a16="http://schemas.microsoft.com/office/drawing/2014/main" id="{62F83044-C250-471B-9EB0-68DAFA4499E5}"/>
              </a:ext>
            </a:extLst>
          </p:cNvPr>
          <p:cNvSpPr/>
          <p:nvPr/>
        </p:nvSpPr>
        <p:spPr>
          <a:xfrm>
            <a:off x="1879600" y="3913877"/>
            <a:ext cx="7772401" cy="1126786"/>
          </a:xfrm>
          <a:prstGeom prst="roundRect">
            <a:avLst>
              <a:gd name="adj" fmla="val 10270"/>
            </a:avLst>
          </a:prstGeom>
          <a:solidFill>
            <a:schemeClr val="bg1">
              <a:alpha val="86000"/>
            </a:schemeClr>
          </a:solidFill>
          <a:ln w="571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US" sz="1200">
              <a:ln w="76200">
                <a:solidFill>
                  <a:prstClr val="black"/>
                </a:solidFill>
              </a:ln>
              <a:solidFill>
                <a:prstClr val="white"/>
              </a:solidFill>
              <a:latin typeface="Calibri"/>
            </a:endParaRPr>
          </a:p>
        </p:txBody>
      </p:sp>
      <p:sp>
        <p:nvSpPr>
          <p:cNvPr id="5" name="矩形 12">
            <a:extLst>
              <a:ext uri="{FF2B5EF4-FFF2-40B4-BE49-F238E27FC236}">
                <a16:creationId xmlns:a16="http://schemas.microsoft.com/office/drawing/2014/main" id="{6EFFBA9D-12C9-4877-8CC1-4F5AB0940916}"/>
              </a:ext>
            </a:extLst>
          </p:cNvPr>
          <p:cNvSpPr/>
          <p:nvPr/>
        </p:nvSpPr>
        <p:spPr>
          <a:xfrm>
            <a:off x="2810933" y="3865523"/>
            <a:ext cx="6434667" cy="1067856"/>
          </a:xfrm>
          <a:prstGeom prst="rect">
            <a:avLst/>
          </a:prstGeom>
        </p:spPr>
        <p:txBody>
          <a:bodyPr wrap="square">
            <a:spAutoFit/>
          </a:bodyPr>
          <a:lstStyle/>
          <a:p>
            <a:pPr algn="just" defTabSz="609630">
              <a:lnSpc>
                <a:spcPts val="4016"/>
              </a:lnSpc>
            </a:pPr>
            <a:r>
              <a:rPr lang="en-US" sz="2667" dirty="0" err="1">
                <a:solidFill>
                  <a:srgbClr val="1F497D">
                    <a:lumMod val="50000"/>
                  </a:srgbClr>
                </a:solidFill>
                <a:latin typeface="Arial" panose="020B0604020202020204" pitchFamily="34" charset="0"/>
                <a:cs typeface="Arial" panose="020B0604020202020204" pitchFamily="34" charset="0"/>
              </a:rPr>
              <a:t>Trình</a:t>
            </a:r>
            <a:r>
              <a:rPr lang="en-US" sz="2667" dirty="0">
                <a:solidFill>
                  <a:srgbClr val="1F497D">
                    <a:lumMod val="50000"/>
                  </a:srgbClr>
                </a:solidFill>
                <a:latin typeface="Arial" panose="020B0604020202020204" pitchFamily="34" charset="0"/>
                <a:cs typeface="Arial" panose="020B0604020202020204" pitchFamily="34" charset="0"/>
              </a:rPr>
              <a:t> </a:t>
            </a:r>
            <a:r>
              <a:rPr lang="en-US" sz="2667" dirty="0" err="1">
                <a:solidFill>
                  <a:srgbClr val="1F497D">
                    <a:lumMod val="50000"/>
                  </a:srgbClr>
                </a:solidFill>
                <a:latin typeface="Arial" panose="020B0604020202020204" pitchFamily="34" charset="0"/>
                <a:cs typeface="Arial" panose="020B0604020202020204" pitchFamily="34" charset="0"/>
              </a:rPr>
              <a:t>bày</a:t>
            </a:r>
            <a:r>
              <a:rPr lang="en-US" sz="2667" dirty="0">
                <a:solidFill>
                  <a:srgbClr val="1F497D">
                    <a:lumMod val="50000"/>
                  </a:srgbClr>
                </a:solidFill>
                <a:latin typeface="Arial" panose="020B0604020202020204" pitchFamily="34" charset="0"/>
                <a:cs typeface="Arial" panose="020B0604020202020204" pitchFamily="34" charset="0"/>
              </a:rPr>
              <a:t> </a:t>
            </a:r>
            <a:r>
              <a:rPr lang="en-US" sz="2667" dirty="0" err="1">
                <a:solidFill>
                  <a:srgbClr val="1F497D">
                    <a:lumMod val="50000"/>
                  </a:srgbClr>
                </a:solidFill>
                <a:latin typeface="Arial" panose="020B0604020202020204" pitchFamily="34" charset="0"/>
                <a:cs typeface="Arial" panose="020B0604020202020204" pitchFamily="34" charset="0"/>
              </a:rPr>
              <a:t>bài</a:t>
            </a:r>
            <a:r>
              <a:rPr lang="en-US" sz="2667" dirty="0">
                <a:solidFill>
                  <a:srgbClr val="1F497D">
                    <a:lumMod val="50000"/>
                  </a:srgbClr>
                </a:solidFill>
                <a:latin typeface="Arial" panose="020B0604020202020204" pitchFamily="34" charset="0"/>
                <a:cs typeface="Arial" panose="020B0604020202020204" pitchFamily="34" charset="0"/>
              </a:rPr>
              <a:t> </a:t>
            </a:r>
            <a:r>
              <a:rPr lang="en-US" sz="2667" dirty="0" err="1">
                <a:solidFill>
                  <a:srgbClr val="1F497D">
                    <a:lumMod val="50000"/>
                  </a:srgbClr>
                </a:solidFill>
                <a:latin typeface="Arial" panose="020B0604020202020204" pitchFamily="34" charset="0"/>
                <a:cs typeface="Arial" panose="020B0604020202020204" pitchFamily="34" charset="0"/>
              </a:rPr>
              <a:t>văn</a:t>
            </a:r>
            <a:r>
              <a:rPr lang="en-US" sz="2667" dirty="0">
                <a:solidFill>
                  <a:srgbClr val="1F497D">
                    <a:lumMod val="50000"/>
                  </a:srgbClr>
                </a:solidFill>
                <a:latin typeface="Arial" panose="020B0604020202020204" pitchFamily="34" charset="0"/>
                <a:cs typeface="Arial" panose="020B0604020202020204" pitchFamily="34" charset="0"/>
              </a:rPr>
              <a:t> </a:t>
            </a:r>
            <a:r>
              <a:rPr lang="en-US" sz="2667" dirty="0" err="1">
                <a:solidFill>
                  <a:srgbClr val="1F497D">
                    <a:lumMod val="50000"/>
                  </a:srgbClr>
                </a:solidFill>
                <a:latin typeface="Arial" panose="020B0604020202020204" pitchFamily="34" charset="0"/>
                <a:cs typeface="Arial" panose="020B0604020202020204" pitchFamily="34" charset="0"/>
              </a:rPr>
              <a:t>miêu</a:t>
            </a:r>
            <a:r>
              <a:rPr lang="en-US" sz="2667" dirty="0">
                <a:solidFill>
                  <a:srgbClr val="1F497D">
                    <a:lumMod val="50000"/>
                  </a:srgbClr>
                </a:solidFill>
                <a:latin typeface="Arial" panose="020B0604020202020204" pitchFamily="34" charset="0"/>
                <a:cs typeface="Arial" panose="020B0604020202020204" pitchFamily="34" charset="0"/>
              </a:rPr>
              <a:t> </a:t>
            </a:r>
            <a:r>
              <a:rPr lang="en-US" sz="2667" dirty="0" err="1">
                <a:solidFill>
                  <a:srgbClr val="1F497D">
                    <a:lumMod val="50000"/>
                  </a:srgbClr>
                </a:solidFill>
                <a:latin typeface="Arial" panose="020B0604020202020204" pitchFamily="34" charset="0"/>
                <a:cs typeface="Arial" panose="020B0604020202020204" pitchFamily="34" charset="0"/>
              </a:rPr>
              <a:t>tả</a:t>
            </a:r>
            <a:r>
              <a:rPr lang="en-US" sz="2667" dirty="0">
                <a:solidFill>
                  <a:srgbClr val="1F497D">
                    <a:lumMod val="50000"/>
                  </a:srgbClr>
                </a:solidFill>
                <a:latin typeface="Arial" panose="020B0604020202020204" pitchFamily="34" charset="0"/>
                <a:cs typeface="Arial" panose="020B0604020202020204" pitchFamily="34" charset="0"/>
              </a:rPr>
              <a:t> </a:t>
            </a:r>
            <a:r>
              <a:rPr lang="en-US" sz="2667" dirty="0" err="1">
                <a:solidFill>
                  <a:srgbClr val="1F497D">
                    <a:lumMod val="50000"/>
                  </a:srgbClr>
                </a:solidFill>
                <a:latin typeface="Arial" panose="020B0604020202020204" pitchFamily="34" charset="0"/>
                <a:cs typeface="Arial" panose="020B0604020202020204" pitchFamily="34" charset="0"/>
              </a:rPr>
              <a:t>cảnh</a:t>
            </a:r>
            <a:r>
              <a:rPr lang="en-US" sz="2667" dirty="0">
                <a:solidFill>
                  <a:srgbClr val="1F497D">
                    <a:lumMod val="50000"/>
                  </a:srgbClr>
                </a:solidFill>
                <a:latin typeface="Arial" panose="020B0604020202020204" pitchFamily="34" charset="0"/>
                <a:cs typeface="Arial" panose="020B0604020202020204" pitchFamily="34" charset="0"/>
              </a:rPr>
              <a:t> </a:t>
            </a:r>
            <a:r>
              <a:rPr lang="en-US" sz="2667" dirty="0" err="1">
                <a:solidFill>
                  <a:srgbClr val="1F497D">
                    <a:lumMod val="50000"/>
                  </a:srgbClr>
                </a:solidFill>
                <a:latin typeface="Arial" panose="020B0604020202020204" pitchFamily="34" charset="0"/>
                <a:cs typeface="Arial" panose="020B0604020202020204" pitchFamily="34" charset="0"/>
              </a:rPr>
              <a:t>theo</a:t>
            </a:r>
            <a:r>
              <a:rPr lang="en-US" sz="2667" dirty="0">
                <a:solidFill>
                  <a:srgbClr val="1F497D">
                    <a:lumMod val="50000"/>
                  </a:srgbClr>
                </a:solidFill>
                <a:latin typeface="Arial" panose="020B0604020202020204" pitchFamily="34" charset="0"/>
                <a:cs typeface="Arial" panose="020B0604020202020204" pitchFamily="34" charset="0"/>
              </a:rPr>
              <a:t> </a:t>
            </a:r>
            <a:r>
              <a:rPr lang="en-US" sz="2667" dirty="0" err="1">
                <a:solidFill>
                  <a:srgbClr val="1F497D">
                    <a:lumMod val="50000"/>
                  </a:srgbClr>
                </a:solidFill>
                <a:latin typeface="Arial" panose="020B0604020202020204" pitchFamily="34" charset="0"/>
                <a:cs typeface="Arial" panose="020B0604020202020204" pitchFamily="34" charset="0"/>
              </a:rPr>
              <a:t>dàn</a:t>
            </a:r>
            <a:r>
              <a:rPr lang="en-US" sz="2667" dirty="0">
                <a:solidFill>
                  <a:srgbClr val="1F497D">
                    <a:lumMod val="50000"/>
                  </a:srgbClr>
                </a:solidFill>
                <a:latin typeface="Arial" panose="020B0604020202020204" pitchFamily="34" charset="0"/>
                <a:cs typeface="Arial" panose="020B0604020202020204" pitchFamily="34" charset="0"/>
              </a:rPr>
              <a:t> ý </a:t>
            </a:r>
            <a:r>
              <a:rPr lang="en-US" sz="2667" dirty="0" err="1">
                <a:solidFill>
                  <a:srgbClr val="1F497D">
                    <a:lumMod val="50000"/>
                  </a:srgbClr>
                </a:solidFill>
                <a:latin typeface="Arial" panose="020B0604020202020204" pitchFamily="34" charset="0"/>
                <a:cs typeface="Arial" panose="020B0604020202020204" pitchFamily="34" charset="0"/>
              </a:rPr>
              <a:t>đã</a:t>
            </a:r>
            <a:r>
              <a:rPr lang="en-US" sz="2667" dirty="0">
                <a:solidFill>
                  <a:srgbClr val="1F497D">
                    <a:lumMod val="50000"/>
                  </a:srgbClr>
                </a:solidFill>
                <a:latin typeface="Arial" panose="020B0604020202020204" pitchFamily="34" charset="0"/>
                <a:cs typeface="Arial" panose="020B0604020202020204" pitchFamily="34" charset="0"/>
              </a:rPr>
              <a:t> </a:t>
            </a:r>
            <a:r>
              <a:rPr lang="en-US" sz="2667" dirty="0" err="1">
                <a:solidFill>
                  <a:srgbClr val="1F497D">
                    <a:lumMod val="50000"/>
                  </a:srgbClr>
                </a:solidFill>
                <a:latin typeface="Arial" panose="020B0604020202020204" pitchFamily="34" charset="0"/>
                <a:cs typeface="Arial" panose="020B0604020202020204" pitchFamily="34" charset="0"/>
              </a:rPr>
              <a:t>lập</a:t>
            </a:r>
            <a:r>
              <a:rPr lang="en-US" sz="2667" dirty="0">
                <a:solidFill>
                  <a:srgbClr val="1F497D">
                    <a:lumMod val="50000"/>
                  </a:srgbClr>
                </a:solidFill>
                <a:latin typeface="Arial" panose="020B0604020202020204" pitchFamily="34" charset="0"/>
                <a:cs typeface="Arial" panose="020B0604020202020204" pitchFamily="34" charset="0"/>
              </a:rPr>
              <a:t> </a:t>
            </a:r>
            <a:r>
              <a:rPr lang="en-US" sz="2667" dirty="0" err="1">
                <a:solidFill>
                  <a:srgbClr val="1F497D">
                    <a:lumMod val="50000"/>
                  </a:srgbClr>
                </a:solidFill>
                <a:latin typeface="Arial" panose="020B0604020202020204" pitchFamily="34" charset="0"/>
                <a:cs typeface="Arial" panose="020B0604020202020204" pitchFamily="34" charset="0"/>
              </a:rPr>
              <a:t>một</a:t>
            </a:r>
            <a:r>
              <a:rPr lang="en-US" sz="2667" dirty="0">
                <a:solidFill>
                  <a:srgbClr val="1F497D">
                    <a:lumMod val="50000"/>
                  </a:srgbClr>
                </a:solidFill>
                <a:latin typeface="Arial" panose="020B0604020202020204" pitchFamily="34" charset="0"/>
                <a:cs typeface="Arial" panose="020B0604020202020204" pitchFamily="34" charset="0"/>
              </a:rPr>
              <a:t> </a:t>
            </a:r>
            <a:r>
              <a:rPr lang="en-US" sz="2667" dirty="0" err="1">
                <a:solidFill>
                  <a:srgbClr val="1F497D">
                    <a:lumMod val="50000"/>
                  </a:srgbClr>
                </a:solidFill>
                <a:latin typeface="Arial" panose="020B0604020202020204" pitchFamily="34" charset="0"/>
                <a:cs typeface="Arial" panose="020B0604020202020204" pitchFamily="34" charset="0"/>
              </a:rPr>
              <a:t>cách</a:t>
            </a:r>
            <a:r>
              <a:rPr lang="en-US" sz="2667" dirty="0">
                <a:solidFill>
                  <a:srgbClr val="1F497D">
                    <a:lumMod val="50000"/>
                  </a:srgbClr>
                </a:solidFill>
                <a:latin typeface="Arial" panose="020B0604020202020204" pitchFamily="34" charset="0"/>
                <a:cs typeface="Arial" panose="020B0604020202020204" pitchFamily="34" charset="0"/>
              </a:rPr>
              <a:t> </a:t>
            </a:r>
            <a:r>
              <a:rPr lang="en-US" sz="2667" dirty="0" err="1">
                <a:solidFill>
                  <a:srgbClr val="1F497D">
                    <a:lumMod val="50000"/>
                  </a:srgbClr>
                </a:solidFill>
                <a:latin typeface="Arial" panose="020B0604020202020204" pitchFamily="34" charset="0"/>
                <a:cs typeface="Arial" panose="020B0604020202020204" pitchFamily="34" charset="0"/>
              </a:rPr>
              <a:t>rõ</a:t>
            </a:r>
            <a:r>
              <a:rPr lang="en-US" sz="2667" dirty="0">
                <a:solidFill>
                  <a:srgbClr val="1F497D">
                    <a:lumMod val="50000"/>
                  </a:srgbClr>
                </a:solidFill>
                <a:latin typeface="Arial" panose="020B0604020202020204" pitchFamily="34" charset="0"/>
                <a:cs typeface="Arial" panose="020B0604020202020204" pitchFamily="34" charset="0"/>
              </a:rPr>
              <a:t> </a:t>
            </a:r>
            <a:r>
              <a:rPr lang="en-US" sz="2667" dirty="0" err="1">
                <a:solidFill>
                  <a:srgbClr val="1F497D">
                    <a:lumMod val="50000"/>
                  </a:srgbClr>
                </a:solidFill>
                <a:latin typeface="Arial" panose="020B0604020202020204" pitchFamily="34" charset="0"/>
                <a:cs typeface="Arial" panose="020B0604020202020204" pitchFamily="34" charset="0"/>
              </a:rPr>
              <a:t>ràng</a:t>
            </a:r>
            <a:r>
              <a:rPr lang="en-US" sz="2667" dirty="0">
                <a:solidFill>
                  <a:srgbClr val="1F497D">
                    <a:lumMod val="50000"/>
                  </a:srgbClr>
                </a:solidFill>
                <a:latin typeface="Arial" panose="020B0604020202020204" pitchFamily="34" charset="0"/>
                <a:cs typeface="Arial" panose="020B0604020202020204" pitchFamily="34" charset="0"/>
              </a:rPr>
              <a:t>, </a:t>
            </a:r>
            <a:r>
              <a:rPr lang="en-US" sz="2667" dirty="0" err="1">
                <a:solidFill>
                  <a:srgbClr val="1F497D">
                    <a:lumMod val="50000"/>
                  </a:srgbClr>
                </a:solidFill>
                <a:latin typeface="Arial" panose="020B0604020202020204" pitchFamily="34" charset="0"/>
                <a:cs typeface="Arial" panose="020B0604020202020204" pitchFamily="34" charset="0"/>
              </a:rPr>
              <a:t>đúng</a:t>
            </a:r>
            <a:r>
              <a:rPr lang="en-US" sz="2667" dirty="0">
                <a:solidFill>
                  <a:srgbClr val="1F497D">
                    <a:lumMod val="50000"/>
                  </a:srgbClr>
                </a:solidFill>
                <a:latin typeface="Arial" panose="020B0604020202020204" pitchFamily="34" charset="0"/>
                <a:cs typeface="Arial" panose="020B0604020202020204" pitchFamily="34" charset="0"/>
              </a:rPr>
              <a:t> ý. </a:t>
            </a:r>
          </a:p>
        </p:txBody>
      </p:sp>
      <p:sp>
        <p:nvSpPr>
          <p:cNvPr id="8" name="Freeform 46">
            <a:extLst>
              <a:ext uri="{FF2B5EF4-FFF2-40B4-BE49-F238E27FC236}">
                <a16:creationId xmlns:a16="http://schemas.microsoft.com/office/drawing/2014/main" id="{9C9E0D80-F0D1-4063-A95C-913E9D97675A}"/>
              </a:ext>
            </a:extLst>
          </p:cNvPr>
          <p:cNvSpPr>
            <a:spLocks noEditPoints="1"/>
          </p:cNvSpPr>
          <p:nvPr/>
        </p:nvSpPr>
        <p:spPr bwMode="auto">
          <a:xfrm>
            <a:off x="8873231" y="4354781"/>
            <a:ext cx="622287" cy="611136"/>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00B050"/>
          </a:solidFill>
          <a:ln w="9525">
            <a:noFill/>
            <a:round/>
            <a:headEnd/>
            <a:tailEnd/>
          </a:ln>
        </p:spPr>
        <p:txBody>
          <a:bodyPr vert="horz" wrap="square" lIns="85720" tIns="42860" rIns="85720" bIns="42860" numCol="1" anchor="t" anchorCtr="0" compatLnSpc="1">
            <a:prstTxWarp prst="textNoShape">
              <a:avLst/>
            </a:prstTxWarp>
          </a:bodyPr>
          <a:lstStyle/>
          <a:p>
            <a:pPr defTabSz="609630">
              <a:lnSpc>
                <a:spcPct val="120000"/>
              </a:lnSpc>
            </a:pPr>
            <a:endParaRPr lang="en-US" sz="533">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9" name="Freeform 46">
            <a:extLst>
              <a:ext uri="{FF2B5EF4-FFF2-40B4-BE49-F238E27FC236}">
                <a16:creationId xmlns:a16="http://schemas.microsoft.com/office/drawing/2014/main" id="{E082127C-827E-4481-B3A6-94F85E205BC0}"/>
              </a:ext>
            </a:extLst>
          </p:cNvPr>
          <p:cNvSpPr>
            <a:spLocks noEditPoints="1"/>
          </p:cNvSpPr>
          <p:nvPr/>
        </p:nvSpPr>
        <p:spPr bwMode="auto">
          <a:xfrm>
            <a:off x="8873231" y="2585975"/>
            <a:ext cx="622287" cy="611136"/>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00B050"/>
          </a:solidFill>
          <a:ln w="9525">
            <a:noFill/>
            <a:round/>
            <a:headEnd/>
            <a:tailEnd/>
          </a:ln>
        </p:spPr>
        <p:txBody>
          <a:bodyPr vert="horz" wrap="square" lIns="85720" tIns="42860" rIns="85720" bIns="42860" numCol="1" anchor="t" anchorCtr="0" compatLnSpc="1">
            <a:prstTxWarp prst="textNoShape">
              <a:avLst/>
            </a:prstTxWarp>
          </a:bodyPr>
          <a:lstStyle/>
          <a:p>
            <a:pPr defTabSz="609630">
              <a:lnSpc>
                <a:spcPct val="120000"/>
              </a:lnSpc>
            </a:pPr>
            <a:endParaRPr lang="en-US" sz="533">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pic>
        <p:nvPicPr>
          <p:cNvPr id="10" name="图片 21">
            <a:extLst>
              <a:ext uri="{FF2B5EF4-FFF2-40B4-BE49-F238E27FC236}">
                <a16:creationId xmlns:a16="http://schemas.microsoft.com/office/drawing/2014/main" id="{A1A4B195-264A-4788-9936-2953E7A812DA}"/>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10000" b="90000" l="10000" r="90000"/>
                    </a14:imgEffect>
                  </a14:imgLayer>
                </a14:imgProps>
              </a:ext>
            </a:extLst>
          </a:blip>
          <a:srcRect l="11049" t="43364" r="51032" b="9158"/>
          <a:stretch/>
        </p:blipFill>
        <p:spPr>
          <a:xfrm>
            <a:off x="1548142" y="2185972"/>
            <a:ext cx="1303410" cy="1069387"/>
          </a:xfrm>
          <a:prstGeom prst="rect">
            <a:avLst/>
          </a:prstGeom>
          <a:effectLst>
            <a:outerShdw blurRad="25400" dist="25400" dir="2700000" algn="tl" rotWithShape="0">
              <a:prstClr val="black">
                <a:alpha val="40000"/>
              </a:prstClr>
            </a:outerShdw>
          </a:effectLst>
        </p:spPr>
      </p:pic>
      <p:pic>
        <p:nvPicPr>
          <p:cNvPr id="11" name="图片 21">
            <a:extLst>
              <a:ext uri="{FF2B5EF4-FFF2-40B4-BE49-F238E27FC236}">
                <a16:creationId xmlns:a16="http://schemas.microsoft.com/office/drawing/2014/main" id="{08E4FB01-2F2B-43F1-929C-999B81FBC097}"/>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10000" b="90000" l="10000" r="90000"/>
                    </a14:imgEffect>
                  </a14:imgLayer>
                </a14:imgProps>
              </a:ext>
            </a:extLst>
          </a:blip>
          <a:srcRect l="11049" t="43364" r="51032" b="9158"/>
          <a:stretch/>
        </p:blipFill>
        <p:spPr>
          <a:xfrm>
            <a:off x="1576341" y="3810123"/>
            <a:ext cx="1303410" cy="1069387"/>
          </a:xfrm>
          <a:prstGeom prst="rect">
            <a:avLst/>
          </a:prstGeom>
          <a:effectLst>
            <a:outerShdw blurRad="25400" dist="25400" dir="2700000" algn="tl" rotWithShape="0">
              <a:prstClr val="black">
                <a:alpha val="40000"/>
              </a:prstClr>
            </a:outerShdw>
          </a:effectLst>
        </p:spPr>
      </p:pic>
      <p:grpSp>
        <p:nvGrpSpPr>
          <p:cNvPr id="12" name="Group 11">
            <a:extLst>
              <a:ext uri="{FF2B5EF4-FFF2-40B4-BE49-F238E27FC236}">
                <a16:creationId xmlns:a16="http://schemas.microsoft.com/office/drawing/2014/main" id="{021FCB4A-F2FE-4891-B51C-67D561031A55}"/>
              </a:ext>
            </a:extLst>
          </p:cNvPr>
          <p:cNvGrpSpPr/>
          <p:nvPr/>
        </p:nvGrpSpPr>
        <p:grpSpPr>
          <a:xfrm>
            <a:off x="-343680" y="5211582"/>
            <a:ext cx="12535679" cy="1792817"/>
            <a:chOff x="-343680" y="5211582"/>
            <a:chExt cx="12535679" cy="1792817"/>
          </a:xfrm>
        </p:grpSpPr>
        <p:pic>
          <p:nvPicPr>
            <p:cNvPr id="13" name="图片 31">
              <a:extLst>
                <a:ext uri="{FF2B5EF4-FFF2-40B4-BE49-F238E27FC236}">
                  <a16:creationId xmlns:a16="http://schemas.microsoft.com/office/drawing/2014/main" id="{C4EC8E18-5BB7-4C58-A283-7ABD191D1700}"/>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43680" y="5211582"/>
              <a:ext cx="8878079" cy="1792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图片 31">
              <a:extLst>
                <a:ext uri="{FF2B5EF4-FFF2-40B4-BE49-F238E27FC236}">
                  <a16:creationId xmlns:a16="http://schemas.microsoft.com/office/drawing/2014/main" id="{9E9D1BEE-D1CA-4DAE-96DE-6491D995C44F}"/>
                </a:ext>
              </a:extLst>
            </p:cNvPr>
            <p:cNvPicPr>
              <a:picLocks noChangeAspect="1" noChangeArrowheads="1"/>
            </p:cNvPicPr>
            <p:nvPr/>
          </p:nvPicPr>
          <p:blipFill rotWithShape="1">
            <a:blip r:embed="rId4">
              <a:extLst>
                <a:ext uri="{28A0092B-C50C-407E-A947-70E740481C1C}">
                  <a14:useLocalDpi xmlns:a14="http://schemas.microsoft.com/office/drawing/2010/main"/>
                </a:ext>
              </a:extLst>
            </a:blip>
            <a:srcRect r="49123"/>
            <a:stretch/>
          </p:blipFill>
          <p:spPr bwMode="auto">
            <a:xfrm>
              <a:off x="7772399" y="5211582"/>
              <a:ext cx="4419600" cy="1792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6" name="Picture 15">
            <a:extLst>
              <a:ext uri="{FF2B5EF4-FFF2-40B4-BE49-F238E27FC236}">
                <a16:creationId xmlns:a16="http://schemas.microsoft.com/office/drawing/2014/main" id="{9D532351-7878-475B-8DF2-B107E354C35C}"/>
              </a:ext>
            </a:extLst>
          </p:cNvPr>
          <p:cNvPicPr>
            <a:picLocks noChangeAspect="1"/>
          </p:cNvPicPr>
          <p:nvPr/>
        </p:nvPicPr>
        <p:blipFill>
          <a:blip r:embed="rId5"/>
          <a:stretch>
            <a:fillRect/>
          </a:stretch>
        </p:blipFill>
        <p:spPr>
          <a:xfrm>
            <a:off x="2527186" y="219852"/>
            <a:ext cx="6968332" cy="1688738"/>
          </a:xfrm>
          <a:prstGeom prst="rect">
            <a:avLst/>
          </a:prstGeom>
        </p:spPr>
      </p:pic>
    </p:spTree>
    <p:extLst>
      <p:ext uri="{BB962C8B-B14F-4D97-AF65-F5344CB8AC3E}">
        <p14:creationId xmlns:p14="http://schemas.microsoft.com/office/powerpoint/2010/main" val="17896126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Effect transition="in" filter="fade">
                                      <p:cBhvr>
                                        <p:cTn id="9" dur="1000"/>
                                        <p:tgtEl>
                                          <p:spTgt spid="3"/>
                                        </p:tgtEl>
                                      </p:cBhvr>
                                    </p:animEffect>
                                  </p:childTnLst>
                                </p:cTn>
                              </p:par>
                              <p:par>
                                <p:cTn id="10" presetID="6" presetClass="entr" presetSubtype="16"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par>
                                <p:cTn id="13" presetID="53"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500" fill="hold"/>
                                        <p:tgtEl>
                                          <p:spTgt spid="9"/>
                                        </p:tgtEl>
                                        <p:attrNameLst>
                                          <p:attrName>ppt_w</p:attrName>
                                        </p:attrNameLst>
                                      </p:cBhvr>
                                      <p:tavLst>
                                        <p:tav tm="0">
                                          <p:val>
                                            <p:fltVal val="0"/>
                                          </p:val>
                                        </p:tav>
                                        <p:tav tm="100000">
                                          <p:val>
                                            <p:strVal val="#ppt_w"/>
                                          </p:val>
                                        </p:tav>
                                      </p:tavLst>
                                    </p:anim>
                                    <p:anim calcmode="lin" valueType="num">
                                      <p:cBhvr>
                                        <p:cTn id="16" dur="500" fill="hold"/>
                                        <p:tgtEl>
                                          <p:spTgt spid="9"/>
                                        </p:tgtEl>
                                        <p:attrNameLst>
                                          <p:attrName>ppt_h</p:attrName>
                                        </p:attrNameLst>
                                      </p:cBhvr>
                                      <p:tavLst>
                                        <p:tav tm="0">
                                          <p:val>
                                            <p:fltVal val="0"/>
                                          </p:val>
                                        </p:tav>
                                        <p:tav tm="100000">
                                          <p:val>
                                            <p:strVal val="#ppt_h"/>
                                          </p:val>
                                        </p:tav>
                                      </p:tavLst>
                                    </p:anim>
                                    <p:animEffect transition="in" filter="fade">
                                      <p:cBhvr>
                                        <p:cTn id="17" dur="500"/>
                                        <p:tgtEl>
                                          <p:spTgt spid="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1000" fill="hold"/>
                                        <p:tgtEl>
                                          <p:spTgt spid="5"/>
                                        </p:tgtEl>
                                        <p:attrNameLst>
                                          <p:attrName>ppt_w</p:attrName>
                                        </p:attrNameLst>
                                      </p:cBhvr>
                                      <p:tavLst>
                                        <p:tav tm="0">
                                          <p:val>
                                            <p:fltVal val="0"/>
                                          </p:val>
                                        </p:tav>
                                        <p:tav tm="100000">
                                          <p:val>
                                            <p:strVal val="#ppt_w"/>
                                          </p:val>
                                        </p:tav>
                                      </p:tavLst>
                                    </p:anim>
                                    <p:anim calcmode="lin" valueType="num">
                                      <p:cBhvr>
                                        <p:cTn id="21" dur="1000" fill="hold"/>
                                        <p:tgtEl>
                                          <p:spTgt spid="5"/>
                                        </p:tgtEl>
                                        <p:attrNameLst>
                                          <p:attrName>ppt_h</p:attrName>
                                        </p:attrNameLst>
                                      </p:cBhvr>
                                      <p:tavLst>
                                        <p:tav tm="0">
                                          <p:val>
                                            <p:fltVal val="0"/>
                                          </p:val>
                                        </p:tav>
                                        <p:tav tm="100000">
                                          <p:val>
                                            <p:strVal val="#ppt_h"/>
                                          </p:val>
                                        </p:tav>
                                      </p:tavLst>
                                    </p:anim>
                                    <p:animEffect transition="in" filter="fade">
                                      <p:cBhvr>
                                        <p:cTn id="22" dur="1000"/>
                                        <p:tgtEl>
                                          <p:spTgt spid="5"/>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circle(in)">
                                      <p:cBhvr>
                                        <p:cTn id="25" dur="2000"/>
                                        <p:tgtEl>
                                          <p:spTgt spid="4"/>
                                        </p:tgtEl>
                                      </p:cBhvr>
                                    </p:animEffect>
                                  </p:childTnLst>
                                </p:cTn>
                              </p:par>
                              <p:par>
                                <p:cTn id="26" presetID="53" presetClass="entr" presetSubtype="0"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par>
                                <p:cTn id="31" presetID="56" presetClass="path" presetSubtype="0" accel="50000" decel="50000" fill="hold" nodeType="withEffect">
                                  <p:stCondLst>
                                    <p:cond delay="0"/>
                                  </p:stCondLst>
                                  <p:childTnLst>
                                    <p:animMotion origin="layout" path="M 1.45833E-6 7.40741E-7 L -0.28958 -0.56528 " pathEditMode="relative" rAng="0" ptsTypes="AA">
                                      <p:cBhvr>
                                        <p:cTn id="32" dur="2000" fill="hold"/>
                                        <p:tgtEl>
                                          <p:spTgt spid="10"/>
                                        </p:tgtEl>
                                        <p:attrNameLst>
                                          <p:attrName>ppt_x</p:attrName>
                                          <p:attrName>ppt_y</p:attrName>
                                        </p:attrNameLst>
                                      </p:cBhvr>
                                      <p:rCtr x="-14479" y="-28264"/>
                                    </p:animMotion>
                                  </p:childTnLst>
                                </p:cTn>
                              </p:par>
                              <p:par>
                                <p:cTn id="33" presetID="56" presetClass="path" presetSubtype="0" accel="50000" decel="50000" fill="hold" nodeType="withEffect">
                                  <p:stCondLst>
                                    <p:cond delay="0"/>
                                  </p:stCondLst>
                                  <p:childTnLst>
                                    <p:animMotion origin="layout" path="M -2.29167E-6 -4.81481E-6 L -0.28958 -0.56527 " pathEditMode="relative" rAng="0" ptsTypes="AA">
                                      <p:cBhvr>
                                        <p:cTn id="34" dur="2000" fill="hold"/>
                                        <p:tgtEl>
                                          <p:spTgt spid="11"/>
                                        </p:tgtEl>
                                        <p:attrNameLst>
                                          <p:attrName>ppt_x</p:attrName>
                                          <p:attrName>ppt_y</p:attrName>
                                        </p:attrNameLst>
                                      </p:cBhvr>
                                      <p:rCtr x="-14479" y="-2826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P spid="5" grpId="0"/>
      <p:bldP spid="8" grpId="0" animBg="1"/>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6">
            <a:extLst>
              <a:ext uri="{FF2B5EF4-FFF2-40B4-BE49-F238E27FC236}">
                <a16:creationId xmlns:a16="http://schemas.microsoft.com/office/drawing/2014/main" id="{7FB6AC6B-F102-4951-9373-86F499570E1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1069452" flipH="1">
            <a:off x="3063953" y="400526"/>
            <a:ext cx="7537798" cy="6858000"/>
          </a:xfrm>
          <a:prstGeom prst="rect">
            <a:avLst/>
          </a:prstGeom>
          <a:effectLst>
            <a:outerShdw blurRad="12700" dist="12700" dir="2700000" algn="tl" rotWithShape="0">
              <a:prstClr val="black">
                <a:alpha val="40000"/>
              </a:prstClr>
            </a:outerShdw>
          </a:effectLst>
        </p:spPr>
      </p:pic>
      <p:pic>
        <p:nvPicPr>
          <p:cNvPr id="3" name="图片 1">
            <a:extLst>
              <a:ext uri="{FF2B5EF4-FFF2-40B4-BE49-F238E27FC236}">
                <a16:creationId xmlns:a16="http://schemas.microsoft.com/office/drawing/2014/main" id="{6A42FDB6-8F8C-4A6E-BE17-DCA9198C2478}"/>
              </a:ext>
            </a:extLst>
          </p:cNvPr>
          <p:cNvPicPr>
            <a:picLocks noChangeAspect="1"/>
          </p:cNvPicPr>
          <p:nvPr/>
        </p:nvPicPr>
        <p:blipFill>
          <a:blip r:embed="rId3"/>
          <a:stretch>
            <a:fillRect/>
          </a:stretch>
        </p:blipFill>
        <p:spPr>
          <a:xfrm>
            <a:off x="4201487" y="-138067"/>
            <a:ext cx="4170025" cy="1767993"/>
          </a:xfrm>
          <a:prstGeom prst="rect">
            <a:avLst/>
          </a:prstGeom>
          <a:effectLst>
            <a:outerShdw blurRad="25400" dist="25400" dir="2700000" algn="tl" rotWithShape="0">
              <a:prstClr val="black">
                <a:alpha val="40000"/>
              </a:prstClr>
            </a:outerShdw>
          </a:effectLst>
        </p:spPr>
      </p:pic>
      <p:sp>
        <p:nvSpPr>
          <p:cNvPr id="5" name="Hộp Văn bản 15">
            <a:extLst>
              <a:ext uri="{FF2B5EF4-FFF2-40B4-BE49-F238E27FC236}">
                <a16:creationId xmlns:a16="http://schemas.microsoft.com/office/drawing/2014/main" id="{20F775B0-5762-4AD1-96DB-5E9449193CA6}"/>
              </a:ext>
            </a:extLst>
          </p:cNvPr>
          <p:cNvSpPr txBox="1"/>
          <p:nvPr/>
        </p:nvSpPr>
        <p:spPr>
          <a:xfrm>
            <a:off x="4517202" y="542730"/>
            <a:ext cx="2951747" cy="707886"/>
          </a:xfrm>
          <a:prstGeom prst="rect">
            <a:avLst/>
          </a:prstGeom>
          <a:noFill/>
        </p:spPr>
        <p:txBody>
          <a:bodyPr wrap="square" rtlCol="0">
            <a:spAutoFit/>
          </a:bodyPr>
          <a:lstStyle/>
          <a:p>
            <a:pPr algn="ctr" defTabSz="609630"/>
            <a:r>
              <a:rPr lang="en-US" sz="4000" b="1" dirty="0" err="1">
                <a:solidFill>
                  <a:srgbClr val="FF0000"/>
                </a:solidFill>
                <a:effectLst>
                  <a:glow rad="266700">
                    <a:srgbClr val="4BACC6">
                      <a:satMod val="175000"/>
                      <a:alpha val="46000"/>
                    </a:srgbClr>
                  </a:glow>
                </a:effectLst>
                <a:latin typeface="#9Slide05 SVNBeloved" pitchFamily="2" charset="0"/>
              </a:rPr>
              <a:t>Dặn</a:t>
            </a:r>
            <a:r>
              <a:rPr lang="en-US" sz="4000" b="1" dirty="0">
                <a:solidFill>
                  <a:srgbClr val="FF0000"/>
                </a:solidFill>
                <a:effectLst>
                  <a:glow rad="266700">
                    <a:srgbClr val="4BACC6">
                      <a:satMod val="175000"/>
                      <a:alpha val="46000"/>
                    </a:srgbClr>
                  </a:glow>
                </a:effectLst>
                <a:latin typeface="#9Slide05 SVNBeloved" pitchFamily="2" charset="0"/>
              </a:rPr>
              <a:t> </a:t>
            </a:r>
            <a:r>
              <a:rPr lang="en-US" sz="4000" b="1" dirty="0" err="1">
                <a:solidFill>
                  <a:srgbClr val="FF0000"/>
                </a:solidFill>
                <a:effectLst>
                  <a:glow rad="266700">
                    <a:srgbClr val="4BACC6">
                      <a:satMod val="175000"/>
                      <a:alpha val="46000"/>
                    </a:srgbClr>
                  </a:glow>
                </a:effectLst>
                <a:latin typeface="#9Slide05 SVNBeloved" pitchFamily="2" charset="0"/>
              </a:rPr>
              <a:t>dò</a:t>
            </a:r>
            <a:endParaRPr lang="en-US" sz="4000" b="1" dirty="0">
              <a:solidFill>
                <a:srgbClr val="FF0000"/>
              </a:solidFill>
              <a:effectLst>
                <a:glow rad="266700">
                  <a:srgbClr val="4BACC6">
                    <a:satMod val="175000"/>
                    <a:alpha val="46000"/>
                  </a:srgbClr>
                </a:glow>
              </a:effectLst>
              <a:latin typeface="#9Slide05 SVNBeloved" pitchFamily="2" charset="0"/>
            </a:endParaRPr>
          </a:p>
        </p:txBody>
      </p:sp>
      <p:sp>
        <p:nvSpPr>
          <p:cNvPr id="6" name="TextBox 11">
            <a:extLst>
              <a:ext uri="{FF2B5EF4-FFF2-40B4-BE49-F238E27FC236}">
                <a16:creationId xmlns:a16="http://schemas.microsoft.com/office/drawing/2014/main" id="{3F0EBADD-6EF4-4417-B3CA-C9BCF15DC503}"/>
              </a:ext>
            </a:extLst>
          </p:cNvPr>
          <p:cNvSpPr txBox="1"/>
          <p:nvPr/>
        </p:nvSpPr>
        <p:spPr>
          <a:xfrm>
            <a:off x="4201487" y="2980860"/>
            <a:ext cx="5130800" cy="2124749"/>
          </a:xfrm>
          <a:prstGeom prst="rect">
            <a:avLst/>
          </a:prstGeom>
          <a:noFill/>
        </p:spPr>
        <p:txBody>
          <a:bodyPr wrap="square" lIns="0" tIns="0" rIns="0" bIns="0" rtlCol="0" anchor="t">
            <a:spAutoFit/>
          </a:bodyPr>
          <a:lstStyle/>
          <a:p>
            <a:pPr algn="just" defTabSz="609630">
              <a:lnSpc>
                <a:spcPct val="150000"/>
              </a:lnSpc>
            </a:pPr>
            <a:r>
              <a:rPr lang="en-US" sz="3200" dirty="0" err="1">
                <a:solidFill>
                  <a:prstClr val="black"/>
                </a:solidFill>
                <a:latin typeface="Arial" panose="020B0604020202020204" pitchFamily="34" charset="0"/>
                <a:cs typeface="Arial" panose="020B0604020202020204" pitchFamily="34" charset="0"/>
              </a:rPr>
              <a:t>Em</a:t>
            </a:r>
            <a:r>
              <a:rPr lang="en-US" sz="3200" dirty="0">
                <a:solidFill>
                  <a:prstClr val="black"/>
                </a:solidFill>
                <a:latin typeface="Arial" panose="020B0604020202020204" pitchFamily="34" charset="0"/>
                <a:cs typeface="Arial" panose="020B0604020202020204" pitchFamily="34" charset="0"/>
              </a:rPr>
              <a:t> </a:t>
            </a:r>
            <a:r>
              <a:rPr lang="en-US" sz="3200" dirty="0" err="1">
                <a:solidFill>
                  <a:prstClr val="black"/>
                </a:solidFill>
                <a:latin typeface="Arial" panose="020B0604020202020204" pitchFamily="34" charset="0"/>
                <a:cs typeface="Arial" panose="020B0604020202020204" pitchFamily="34" charset="0"/>
              </a:rPr>
              <a:t>hoàn</a:t>
            </a:r>
            <a:r>
              <a:rPr lang="en-US" sz="3200" dirty="0">
                <a:solidFill>
                  <a:prstClr val="black"/>
                </a:solidFill>
                <a:latin typeface="Arial" panose="020B0604020202020204" pitchFamily="34" charset="0"/>
                <a:cs typeface="Arial" panose="020B0604020202020204" pitchFamily="34" charset="0"/>
              </a:rPr>
              <a:t> </a:t>
            </a:r>
            <a:r>
              <a:rPr lang="en-US" sz="3200" dirty="0" err="1">
                <a:solidFill>
                  <a:prstClr val="black"/>
                </a:solidFill>
                <a:latin typeface="Arial" panose="020B0604020202020204" pitchFamily="34" charset="0"/>
                <a:cs typeface="Arial" panose="020B0604020202020204" pitchFamily="34" charset="0"/>
              </a:rPr>
              <a:t>chỉnh</a:t>
            </a:r>
            <a:r>
              <a:rPr lang="en-US" sz="3200" dirty="0">
                <a:solidFill>
                  <a:prstClr val="black"/>
                </a:solidFill>
                <a:latin typeface="Arial" panose="020B0604020202020204" pitchFamily="34" charset="0"/>
                <a:cs typeface="Arial" panose="020B0604020202020204" pitchFamily="34" charset="0"/>
              </a:rPr>
              <a:t> </a:t>
            </a:r>
            <a:r>
              <a:rPr lang="en-US" sz="3200" dirty="0" err="1">
                <a:solidFill>
                  <a:prstClr val="black"/>
                </a:solidFill>
                <a:latin typeface="Arial" panose="020B0604020202020204" pitchFamily="34" charset="0"/>
                <a:cs typeface="Arial" panose="020B0604020202020204" pitchFamily="34" charset="0"/>
              </a:rPr>
              <a:t>dàn</a:t>
            </a:r>
            <a:r>
              <a:rPr lang="en-US" sz="3200" dirty="0">
                <a:solidFill>
                  <a:prstClr val="black"/>
                </a:solidFill>
                <a:latin typeface="Arial" panose="020B0604020202020204" pitchFamily="34" charset="0"/>
                <a:cs typeface="Arial" panose="020B0604020202020204" pitchFamily="34" charset="0"/>
              </a:rPr>
              <a:t> ý </a:t>
            </a:r>
            <a:r>
              <a:rPr lang="en-US" sz="3200" dirty="0" err="1">
                <a:solidFill>
                  <a:prstClr val="black"/>
                </a:solidFill>
                <a:latin typeface="Arial" panose="020B0604020202020204" pitchFamily="34" charset="0"/>
                <a:cs typeface="Arial" panose="020B0604020202020204" pitchFamily="34" charset="0"/>
              </a:rPr>
              <a:t>bài</a:t>
            </a:r>
            <a:r>
              <a:rPr lang="en-US" sz="3200" dirty="0">
                <a:solidFill>
                  <a:prstClr val="black"/>
                </a:solidFill>
                <a:latin typeface="Arial" panose="020B0604020202020204" pitchFamily="34" charset="0"/>
                <a:cs typeface="Arial" panose="020B0604020202020204" pitchFamily="34" charset="0"/>
              </a:rPr>
              <a:t> </a:t>
            </a:r>
            <a:r>
              <a:rPr lang="en-US" sz="3200" dirty="0" err="1">
                <a:solidFill>
                  <a:prstClr val="black"/>
                </a:solidFill>
                <a:latin typeface="Arial" panose="020B0604020202020204" pitchFamily="34" charset="0"/>
                <a:cs typeface="Arial" panose="020B0604020202020204" pitchFamily="34" charset="0"/>
              </a:rPr>
              <a:t>văn</a:t>
            </a:r>
            <a:r>
              <a:rPr lang="en-US" sz="3200" dirty="0">
                <a:solidFill>
                  <a:prstClr val="black"/>
                </a:solidFill>
                <a:latin typeface="Arial" panose="020B0604020202020204" pitchFamily="34" charset="0"/>
                <a:cs typeface="Arial" panose="020B0604020202020204" pitchFamily="34" charset="0"/>
              </a:rPr>
              <a:t> </a:t>
            </a:r>
            <a:r>
              <a:rPr lang="en-US" sz="3200" dirty="0" err="1">
                <a:solidFill>
                  <a:prstClr val="black"/>
                </a:solidFill>
                <a:latin typeface="Arial" panose="020B0604020202020204" pitchFamily="34" charset="0"/>
                <a:cs typeface="Arial" panose="020B0604020202020204" pitchFamily="34" charset="0"/>
              </a:rPr>
              <a:t>và</a:t>
            </a:r>
            <a:r>
              <a:rPr lang="en-US" sz="3200" dirty="0">
                <a:solidFill>
                  <a:prstClr val="black"/>
                </a:solidFill>
                <a:latin typeface="Arial" panose="020B0604020202020204" pitchFamily="34" charset="0"/>
                <a:cs typeface="Arial" panose="020B0604020202020204" pitchFamily="34" charset="0"/>
              </a:rPr>
              <a:t> </a:t>
            </a:r>
            <a:r>
              <a:rPr lang="en-US" sz="3200" dirty="0" err="1">
                <a:solidFill>
                  <a:prstClr val="black"/>
                </a:solidFill>
                <a:latin typeface="Arial" panose="020B0604020202020204" pitchFamily="34" charset="0"/>
                <a:cs typeface="Arial" panose="020B0604020202020204" pitchFamily="34" charset="0"/>
              </a:rPr>
              <a:t>chuẩn</a:t>
            </a:r>
            <a:r>
              <a:rPr lang="en-US" sz="3200" dirty="0">
                <a:solidFill>
                  <a:prstClr val="black"/>
                </a:solidFill>
                <a:latin typeface="Arial" panose="020B0604020202020204" pitchFamily="34" charset="0"/>
                <a:cs typeface="Arial" panose="020B0604020202020204" pitchFamily="34" charset="0"/>
              </a:rPr>
              <a:t> </a:t>
            </a:r>
            <a:r>
              <a:rPr lang="en-US" sz="3200" dirty="0" err="1">
                <a:solidFill>
                  <a:prstClr val="black"/>
                </a:solidFill>
                <a:latin typeface="Arial" panose="020B0604020202020204" pitchFamily="34" charset="0"/>
                <a:cs typeface="Arial" panose="020B0604020202020204" pitchFamily="34" charset="0"/>
              </a:rPr>
              <a:t>bị</a:t>
            </a:r>
            <a:r>
              <a:rPr lang="en-US" sz="3200" dirty="0">
                <a:solidFill>
                  <a:prstClr val="black"/>
                </a:solidFill>
                <a:latin typeface="Arial" panose="020B0604020202020204" pitchFamily="34" charset="0"/>
                <a:cs typeface="Arial" panose="020B0604020202020204" pitchFamily="34" charset="0"/>
              </a:rPr>
              <a:t> </a:t>
            </a:r>
            <a:r>
              <a:rPr lang="en-US" sz="3200" dirty="0" err="1">
                <a:solidFill>
                  <a:prstClr val="black"/>
                </a:solidFill>
                <a:latin typeface="Arial" panose="020B0604020202020204" pitchFamily="34" charset="0"/>
                <a:cs typeface="Arial" panose="020B0604020202020204" pitchFamily="34" charset="0"/>
              </a:rPr>
              <a:t>cho</a:t>
            </a:r>
            <a:r>
              <a:rPr lang="en-US" sz="3200" dirty="0">
                <a:solidFill>
                  <a:prstClr val="black"/>
                </a:solidFill>
                <a:latin typeface="Arial" panose="020B0604020202020204" pitchFamily="34" charset="0"/>
                <a:cs typeface="Arial" panose="020B0604020202020204" pitchFamily="34" charset="0"/>
              </a:rPr>
              <a:t> </a:t>
            </a:r>
            <a:r>
              <a:rPr lang="en-US" sz="3200" dirty="0" err="1">
                <a:solidFill>
                  <a:prstClr val="black"/>
                </a:solidFill>
                <a:latin typeface="Arial" panose="020B0604020202020204" pitchFamily="34" charset="0"/>
                <a:cs typeface="Arial" panose="020B0604020202020204" pitchFamily="34" charset="0"/>
              </a:rPr>
              <a:t>tiết</a:t>
            </a:r>
            <a:r>
              <a:rPr lang="en-US" sz="3200" dirty="0">
                <a:solidFill>
                  <a:prstClr val="black"/>
                </a:solidFill>
                <a:latin typeface="Arial" panose="020B0604020202020204" pitchFamily="34" charset="0"/>
                <a:cs typeface="Arial" panose="020B0604020202020204" pitchFamily="34" charset="0"/>
              </a:rPr>
              <a:t> </a:t>
            </a:r>
            <a:r>
              <a:rPr lang="en-US" sz="3200" dirty="0" err="1">
                <a:solidFill>
                  <a:prstClr val="black"/>
                </a:solidFill>
                <a:latin typeface="Arial" panose="020B0604020202020204" pitchFamily="34" charset="0"/>
                <a:cs typeface="Arial" panose="020B0604020202020204" pitchFamily="34" charset="0"/>
              </a:rPr>
              <a:t>kiểm</a:t>
            </a:r>
            <a:r>
              <a:rPr lang="en-US" sz="3200" dirty="0">
                <a:solidFill>
                  <a:prstClr val="black"/>
                </a:solidFill>
                <a:latin typeface="Arial" panose="020B0604020202020204" pitchFamily="34" charset="0"/>
                <a:cs typeface="Arial" panose="020B0604020202020204" pitchFamily="34" charset="0"/>
              </a:rPr>
              <a:t> </a:t>
            </a:r>
            <a:r>
              <a:rPr lang="en-US" sz="3200" dirty="0" err="1">
                <a:solidFill>
                  <a:prstClr val="black"/>
                </a:solidFill>
                <a:latin typeface="Arial" panose="020B0604020202020204" pitchFamily="34" charset="0"/>
                <a:cs typeface="Arial" panose="020B0604020202020204" pitchFamily="34" charset="0"/>
              </a:rPr>
              <a:t>tra</a:t>
            </a:r>
            <a:r>
              <a:rPr lang="en-US" sz="3200" dirty="0">
                <a:solidFill>
                  <a:prstClr val="black"/>
                </a:solidFill>
                <a:latin typeface="Arial" panose="020B0604020202020204" pitchFamily="34" charset="0"/>
                <a:cs typeface="Arial" panose="020B0604020202020204" pitchFamily="34" charset="0"/>
              </a:rPr>
              <a:t> </a:t>
            </a:r>
            <a:r>
              <a:rPr lang="en-US" sz="3200" dirty="0" err="1">
                <a:solidFill>
                  <a:prstClr val="black"/>
                </a:solidFill>
                <a:latin typeface="Arial" panose="020B0604020202020204" pitchFamily="34" charset="0"/>
                <a:cs typeface="Arial" panose="020B0604020202020204" pitchFamily="34" charset="0"/>
              </a:rPr>
              <a:t>viết</a:t>
            </a:r>
            <a:r>
              <a:rPr lang="en-US" sz="3200" dirty="0">
                <a:solidFill>
                  <a:prstClr val="black"/>
                </a:solidFill>
                <a:latin typeface="Arial" panose="020B0604020202020204" pitchFamily="34" charset="0"/>
                <a:cs typeface="Arial" panose="020B0604020202020204" pitchFamily="34" charset="0"/>
              </a:rPr>
              <a:t>.</a:t>
            </a:r>
          </a:p>
        </p:txBody>
      </p:sp>
      <p:grpSp>
        <p:nvGrpSpPr>
          <p:cNvPr id="10" name="Group 9">
            <a:extLst>
              <a:ext uri="{FF2B5EF4-FFF2-40B4-BE49-F238E27FC236}">
                <a16:creationId xmlns:a16="http://schemas.microsoft.com/office/drawing/2014/main" id="{4A8A984D-46F3-4622-82C1-7B1D77DA93AC}"/>
              </a:ext>
            </a:extLst>
          </p:cNvPr>
          <p:cNvGrpSpPr/>
          <p:nvPr/>
        </p:nvGrpSpPr>
        <p:grpSpPr>
          <a:xfrm>
            <a:off x="-343680" y="5211582"/>
            <a:ext cx="12535679" cy="1792817"/>
            <a:chOff x="-343680" y="5211582"/>
            <a:chExt cx="12535679" cy="1792817"/>
          </a:xfrm>
        </p:grpSpPr>
        <p:pic>
          <p:nvPicPr>
            <p:cNvPr id="7" name="图片 31">
              <a:extLst>
                <a:ext uri="{FF2B5EF4-FFF2-40B4-BE49-F238E27FC236}">
                  <a16:creationId xmlns:a16="http://schemas.microsoft.com/office/drawing/2014/main" id="{51021333-3817-48DD-AA38-9727663FE34F}"/>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43680" y="5211582"/>
              <a:ext cx="8878079" cy="1792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图片 31">
              <a:extLst>
                <a:ext uri="{FF2B5EF4-FFF2-40B4-BE49-F238E27FC236}">
                  <a16:creationId xmlns:a16="http://schemas.microsoft.com/office/drawing/2014/main" id="{FF68F810-EB71-4374-A914-2F7D7197F756}"/>
                </a:ext>
              </a:extLst>
            </p:cNvPr>
            <p:cNvPicPr>
              <a:picLocks noChangeAspect="1" noChangeArrowheads="1"/>
            </p:cNvPicPr>
            <p:nvPr/>
          </p:nvPicPr>
          <p:blipFill rotWithShape="1">
            <a:blip r:embed="rId4">
              <a:extLst>
                <a:ext uri="{28A0092B-C50C-407E-A947-70E740481C1C}">
                  <a14:useLocalDpi xmlns:a14="http://schemas.microsoft.com/office/drawing/2010/main"/>
                </a:ext>
              </a:extLst>
            </a:blip>
            <a:srcRect r="49123"/>
            <a:stretch/>
          </p:blipFill>
          <p:spPr bwMode="auto">
            <a:xfrm>
              <a:off x="7772399" y="5211582"/>
              <a:ext cx="4419600" cy="1792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1417134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250"/>
                                        <p:tgtEl>
                                          <p:spTgt spid="5"/>
                                        </p:tgtEl>
                                      </p:cBhvr>
                                    </p:animEffect>
                                    <p:anim calcmode="lin" valueType="num">
                                      <p:cBhvr>
                                        <p:cTn id="8" dur="1250" fill="hold"/>
                                        <p:tgtEl>
                                          <p:spTgt spid="5"/>
                                        </p:tgtEl>
                                        <p:attrNameLst>
                                          <p:attrName>ppt_x</p:attrName>
                                        </p:attrNameLst>
                                      </p:cBhvr>
                                      <p:tavLst>
                                        <p:tav tm="0">
                                          <p:val>
                                            <p:strVal val="#ppt_x"/>
                                          </p:val>
                                        </p:tav>
                                        <p:tav tm="100000">
                                          <p:val>
                                            <p:strVal val="#ppt_x"/>
                                          </p:val>
                                        </p:tav>
                                      </p:tavLst>
                                    </p:anim>
                                    <p:anim calcmode="lin" valueType="num">
                                      <p:cBhvr>
                                        <p:cTn id="9" dur="1250" fill="hold"/>
                                        <p:tgtEl>
                                          <p:spTgt spid="5"/>
                                        </p:tgtEl>
                                        <p:attrNameLst>
                                          <p:attrName>ppt_y</p:attrName>
                                        </p:attrNameLst>
                                      </p:cBhvr>
                                      <p:tavLst>
                                        <p:tav tm="0">
                                          <p:val>
                                            <p:strVal val="#ppt_y+.1"/>
                                          </p:val>
                                        </p:tav>
                                        <p:tav tm="100000">
                                          <p:val>
                                            <p:strVal val="#ppt_y"/>
                                          </p:val>
                                        </p:tav>
                                      </p:tavLst>
                                    </p:anim>
                                  </p:childTnLst>
                                </p:cTn>
                              </p:par>
                              <p:par>
                                <p:cTn id="10" presetID="22" presetClass="entr" presetSubtype="1"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Rounded Corners 18">
            <a:extLst>
              <a:ext uri="{FF2B5EF4-FFF2-40B4-BE49-F238E27FC236}">
                <a16:creationId xmlns:a16="http://schemas.microsoft.com/office/drawing/2014/main" id="{FDE5F6E1-F604-460C-90CB-851DEED716A1}"/>
              </a:ext>
            </a:extLst>
          </p:cNvPr>
          <p:cNvSpPr/>
          <p:nvPr/>
        </p:nvSpPr>
        <p:spPr>
          <a:xfrm>
            <a:off x="4852292" y="3429000"/>
            <a:ext cx="3987997" cy="1142620"/>
          </a:xfrm>
          <a:prstGeom prst="roundRect">
            <a:avLst>
              <a:gd name="adj" fmla="val 10270"/>
            </a:avLst>
          </a:prstGeom>
          <a:solidFill>
            <a:schemeClr val="bg1">
              <a:alpha val="86000"/>
            </a:schemeClr>
          </a:solidFill>
          <a:ln w="571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76200">
                <a:solidFill>
                  <a:schemeClr val="tx1"/>
                </a:solidFill>
              </a:ln>
            </a:endParaRPr>
          </a:p>
        </p:txBody>
      </p:sp>
      <p:sp>
        <p:nvSpPr>
          <p:cNvPr id="17" name="Rectangle: Rounded Corners 18">
            <a:extLst>
              <a:ext uri="{FF2B5EF4-FFF2-40B4-BE49-F238E27FC236}">
                <a16:creationId xmlns:a16="http://schemas.microsoft.com/office/drawing/2014/main" id="{358E580A-9E15-41F1-8D26-3057BCE7AB54}"/>
              </a:ext>
            </a:extLst>
          </p:cNvPr>
          <p:cNvSpPr/>
          <p:nvPr/>
        </p:nvSpPr>
        <p:spPr>
          <a:xfrm>
            <a:off x="6096000" y="4749661"/>
            <a:ext cx="5028291" cy="1142620"/>
          </a:xfrm>
          <a:prstGeom prst="roundRect">
            <a:avLst>
              <a:gd name="adj" fmla="val 10270"/>
            </a:avLst>
          </a:prstGeom>
          <a:solidFill>
            <a:schemeClr val="bg1">
              <a:alpha val="86000"/>
            </a:schemeClr>
          </a:solidFill>
          <a:ln w="571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76200">
                <a:solidFill>
                  <a:schemeClr val="tx1"/>
                </a:solidFill>
              </a:ln>
            </a:endParaRPr>
          </a:p>
        </p:txBody>
      </p:sp>
      <p:sp>
        <p:nvSpPr>
          <p:cNvPr id="18" name="Rectangle: Rounded Corners 18">
            <a:extLst>
              <a:ext uri="{FF2B5EF4-FFF2-40B4-BE49-F238E27FC236}">
                <a16:creationId xmlns:a16="http://schemas.microsoft.com/office/drawing/2014/main" id="{FF116A15-033E-463C-8132-7B664A76969E}"/>
              </a:ext>
            </a:extLst>
          </p:cNvPr>
          <p:cNvSpPr/>
          <p:nvPr/>
        </p:nvSpPr>
        <p:spPr>
          <a:xfrm>
            <a:off x="3335310" y="2054117"/>
            <a:ext cx="3830383" cy="1230784"/>
          </a:xfrm>
          <a:prstGeom prst="roundRect">
            <a:avLst>
              <a:gd name="adj" fmla="val 10270"/>
            </a:avLst>
          </a:prstGeom>
          <a:solidFill>
            <a:schemeClr val="bg1">
              <a:alpha val="86000"/>
            </a:schemeClr>
          </a:solidFill>
          <a:ln w="571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76200">
                <a:solidFill>
                  <a:schemeClr val="tx1"/>
                </a:solidFill>
              </a:ln>
            </a:endParaRPr>
          </a:p>
        </p:txBody>
      </p:sp>
      <p:sp>
        <p:nvSpPr>
          <p:cNvPr id="20" name="TextBox 9">
            <a:extLst>
              <a:ext uri="{FF2B5EF4-FFF2-40B4-BE49-F238E27FC236}">
                <a16:creationId xmlns:a16="http://schemas.microsoft.com/office/drawing/2014/main" id="{35E49B91-6EA6-4F53-88C4-9A530671CB57}"/>
              </a:ext>
            </a:extLst>
          </p:cNvPr>
          <p:cNvSpPr txBox="1"/>
          <p:nvPr/>
        </p:nvSpPr>
        <p:spPr>
          <a:xfrm>
            <a:off x="3541048" y="2112878"/>
            <a:ext cx="14597287" cy="1142620"/>
          </a:xfrm>
          <a:prstGeom prst="rect">
            <a:avLst/>
          </a:prstGeom>
        </p:spPr>
        <p:txBody>
          <a:bodyPr wrap="square" lIns="0" tIns="0" rIns="0" bIns="0" rtlCol="0" anchor="t">
            <a:spAutoFit/>
          </a:bodyPr>
          <a:lstStyle/>
          <a:p>
            <a:pPr>
              <a:lnSpc>
                <a:spcPct val="150000"/>
              </a:lnSpc>
            </a:pPr>
            <a:r>
              <a:rPr lang="en-US" sz="4800" dirty="0" err="1">
                <a:solidFill>
                  <a:srgbClr val="002060"/>
                </a:solidFill>
                <a:latin typeface="Prompt Bold"/>
              </a:rPr>
              <a:t>Chọn</a:t>
            </a:r>
            <a:r>
              <a:rPr lang="en-US" sz="4800" dirty="0">
                <a:solidFill>
                  <a:srgbClr val="002060"/>
                </a:solidFill>
                <a:latin typeface="Prompt Bold"/>
              </a:rPr>
              <a:t> </a:t>
            </a:r>
            <a:r>
              <a:rPr lang="en-US" sz="4800" dirty="0" err="1">
                <a:solidFill>
                  <a:srgbClr val="002060"/>
                </a:solidFill>
                <a:latin typeface="Prompt Bold"/>
              </a:rPr>
              <a:t>đề</a:t>
            </a:r>
            <a:r>
              <a:rPr lang="en-US" sz="4800" dirty="0">
                <a:solidFill>
                  <a:srgbClr val="002060"/>
                </a:solidFill>
                <a:latin typeface="Prompt Bold"/>
              </a:rPr>
              <a:t> </a:t>
            </a:r>
            <a:r>
              <a:rPr lang="en-US" sz="4800" dirty="0" err="1">
                <a:solidFill>
                  <a:srgbClr val="002060"/>
                </a:solidFill>
                <a:latin typeface="Prompt Bold"/>
              </a:rPr>
              <a:t>bài</a:t>
            </a:r>
            <a:endParaRPr lang="en-US" sz="4800" dirty="0">
              <a:solidFill>
                <a:srgbClr val="002060"/>
              </a:solidFill>
              <a:latin typeface="Prompt Bold"/>
            </a:endParaRPr>
          </a:p>
        </p:txBody>
      </p:sp>
      <p:sp>
        <p:nvSpPr>
          <p:cNvPr id="21" name="TextBox 4">
            <a:extLst>
              <a:ext uri="{FF2B5EF4-FFF2-40B4-BE49-F238E27FC236}">
                <a16:creationId xmlns:a16="http://schemas.microsoft.com/office/drawing/2014/main" id="{CEE8D660-CA06-4E6D-931F-C2F0FBC8AB0B}"/>
              </a:ext>
            </a:extLst>
          </p:cNvPr>
          <p:cNvSpPr txBox="1"/>
          <p:nvPr/>
        </p:nvSpPr>
        <p:spPr>
          <a:xfrm>
            <a:off x="2792659" y="3724316"/>
            <a:ext cx="8310476" cy="666849"/>
          </a:xfrm>
          <a:prstGeom prst="rect">
            <a:avLst/>
          </a:prstGeom>
        </p:spPr>
        <p:txBody>
          <a:bodyPr lIns="0" tIns="0" rIns="0" bIns="0" rtlCol="0" anchor="t">
            <a:spAutoFit/>
          </a:bodyPr>
          <a:lstStyle/>
          <a:p>
            <a:pPr algn="ctr">
              <a:lnSpc>
                <a:spcPts val="5199"/>
              </a:lnSpc>
            </a:pPr>
            <a:r>
              <a:rPr lang="en-US" sz="4800" dirty="0" err="1">
                <a:solidFill>
                  <a:srgbClr val="002060"/>
                </a:solidFill>
                <a:latin typeface="Prompt Bold"/>
              </a:rPr>
              <a:t>Lập</a:t>
            </a:r>
            <a:r>
              <a:rPr lang="en-US" sz="4800" dirty="0">
                <a:solidFill>
                  <a:srgbClr val="002060"/>
                </a:solidFill>
                <a:latin typeface="Prompt Bold"/>
              </a:rPr>
              <a:t> </a:t>
            </a:r>
            <a:r>
              <a:rPr lang="en-US" sz="4800" dirty="0" err="1">
                <a:solidFill>
                  <a:srgbClr val="002060"/>
                </a:solidFill>
                <a:latin typeface="Prompt Bold"/>
              </a:rPr>
              <a:t>dàn</a:t>
            </a:r>
            <a:r>
              <a:rPr lang="en-US" sz="4800" dirty="0">
                <a:solidFill>
                  <a:srgbClr val="002060"/>
                </a:solidFill>
                <a:latin typeface="Prompt Bold"/>
              </a:rPr>
              <a:t> ý</a:t>
            </a:r>
          </a:p>
        </p:txBody>
      </p:sp>
      <p:sp>
        <p:nvSpPr>
          <p:cNvPr id="22" name="TextBox 5">
            <a:extLst>
              <a:ext uri="{FF2B5EF4-FFF2-40B4-BE49-F238E27FC236}">
                <a16:creationId xmlns:a16="http://schemas.microsoft.com/office/drawing/2014/main" id="{BDCB7B0F-03B9-4AD5-9CFD-1CE49D53A1C2}"/>
              </a:ext>
            </a:extLst>
          </p:cNvPr>
          <p:cNvSpPr txBox="1"/>
          <p:nvPr/>
        </p:nvSpPr>
        <p:spPr>
          <a:xfrm>
            <a:off x="6472514" y="5172293"/>
            <a:ext cx="9042703" cy="564257"/>
          </a:xfrm>
          <a:prstGeom prst="rect">
            <a:avLst/>
          </a:prstGeom>
        </p:spPr>
        <p:txBody>
          <a:bodyPr lIns="0" tIns="0" rIns="0" bIns="0" rtlCol="0" anchor="t">
            <a:spAutoFit/>
          </a:bodyPr>
          <a:lstStyle/>
          <a:p>
            <a:pPr>
              <a:lnSpc>
                <a:spcPts val="4420"/>
              </a:lnSpc>
            </a:pPr>
            <a:r>
              <a:rPr lang="en-US" sz="4800" dirty="0" err="1">
                <a:solidFill>
                  <a:srgbClr val="002060"/>
                </a:solidFill>
                <a:latin typeface="Prompt Bold"/>
              </a:rPr>
              <a:t>Trình</a:t>
            </a:r>
            <a:r>
              <a:rPr lang="en-US" sz="4800" dirty="0">
                <a:solidFill>
                  <a:srgbClr val="002060"/>
                </a:solidFill>
                <a:latin typeface="Prompt Bold"/>
              </a:rPr>
              <a:t> </a:t>
            </a:r>
            <a:r>
              <a:rPr lang="en-US" sz="4800" dirty="0" err="1">
                <a:solidFill>
                  <a:srgbClr val="002060"/>
                </a:solidFill>
                <a:latin typeface="Prompt Bold"/>
              </a:rPr>
              <a:t>bày</a:t>
            </a:r>
            <a:r>
              <a:rPr lang="en-US" sz="4800" dirty="0">
                <a:solidFill>
                  <a:srgbClr val="002060"/>
                </a:solidFill>
                <a:latin typeface="Prompt Bold"/>
              </a:rPr>
              <a:t> </a:t>
            </a:r>
            <a:r>
              <a:rPr lang="en-US" sz="4800" dirty="0" err="1">
                <a:solidFill>
                  <a:srgbClr val="002060"/>
                </a:solidFill>
                <a:latin typeface="Prompt Bold"/>
              </a:rPr>
              <a:t>miệng</a:t>
            </a:r>
            <a:endParaRPr lang="en-US" sz="4800" dirty="0">
              <a:solidFill>
                <a:srgbClr val="002060"/>
              </a:solidFill>
              <a:latin typeface="Prompt Bold"/>
            </a:endParaRPr>
          </a:p>
        </p:txBody>
      </p:sp>
      <p:grpSp>
        <p:nvGrpSpPr>
          <p:cNvPr id="30" name="Group 29">
            <a:extLst>
              <a:ext uri="{FF2B5EF4-FFF2-40B4-BE49-F238E27FC236}">
                <a16:creationId xmlns:a16="http://schemas.microsoft.com/office/drawing/2014/main" id="{053BDA87-ECF4-4469-BC8A-51494E5D8BF8}"/>
              </a:ext>
            </a:extLst>
          </p:cNvPr>
          <p:cNvGrpSpPr/>
          <p:nvPr/>
        </p:nvGrpSpPr>
        <p:grpSpPr>
          <a:xfrm>
            <a:off x="2343026" y="1477912"/>
            <a:ext cx="1495554" cy="1817839"/>
            <a:chOff x="2215564" y="1378541"/>
            <a:chExt cx="2187855" cy="2526269"/>
          </a:xfrm>
        </p:grpSpPr>
        <p:pic>
          <p:nvPicPr>
            <p:cNvPr id="19" name="图片 7">
              <a:extLst>
                <a:ext uri="{FF2B5EF4-FFF2-40B4-BE49-F238E27FC236}">
                  <a16:creationId xmlns:a16="http://schemas.microsoft.com/office/drawing/2014/main" id="{96EC4060-C7AE-496C-99E4-8759F3DCA9C1}"/>
                </a:ext>
              </a:extLst>
            </p:cNvPr>
            <p:cNvPicPr>
              <a:picLocks noChangeAspect="1"/>
            </p:cNvPicPr>
            <p:nvPr/>
          </p:nvPicPr>
          <p:blipFill rotWithShape="1">
            <a:blip r:embed="rId2"/>
            <a:srcRect r="64926"/>
            <a:stretch/>
          </p:blipFill>
          <p:spPr>
            <a:xfrm>
              <a:off x="2215564" y="1378541"/>
              <a:ext cx="2187855" cy="2526269"/>
            </a:xfrm>
            <a:prstGeom prst="rect">
              <a:avLst/>
            </a:prstGeom>
            <a:effectLst>
              <a:outerShdw blurRad="50800" dist="38100" dir="2700000" algn="tl" rotWithShape="0">
                <a:prstClr val="black">
                  <a:alpha val="40000"/>
                </a:prstClr>
              </a:outerShdw>
            </a:effectLst>
          </p:spPr>
        </p:pic>
        <p:sp>
          <p:nvSpPr>
            <p:cNvPr id="26" name="文本框 14">
              <a:extLst>
                <a:ext uri="{FF2B5EF4-FFF2-40B4-BE49-F238E27FC236}">
                  <a16:creationId xmlns:a16="http://schemas.microsoft.com/office/drawing/2014/main" id="{06EE2E0C-BE2E-4718-834E-4A76E63C82F1}"/>
                </a:ext>
              </a:extLst>
            </p:cNvPr>
            <p:cNvSpPr txBox="1"/>
            <p:nvPr/>
          </p:nvSpPr>
          <p:spPr>
            <a:xfrm>
              <a:off x="2278866" y="2669013"/>
              <a:ext cx="1450480" cy="835627"/>
            </a:xfrm>
            <a:prstGeom prst="rect">
              <a:avLst/>
            </a:prstGeom>
            <a:noFill/>
          </p:spPr>
          <p:txBody>
            <a:bodyPr wrap="square" rtlCol="0">
              <a:spAutoFit/>
            </a:bodyPr>
            <a:lstStyle/>
            <a:p>
              <a:pPr algn="ctr"/>
              <a:r>
                <a:rPr lang="en-US" altLang="zh-CN" sz="3600" b="1" dirty="0">
                  <a:latin typeface="字魂80号-萌趣小鱼体" panose="00000500000000000000" pitchFamily="2" charset="-122"/>
                  <a:ea typeface="字魂80号-萌趣小鱼体" panose="00000500000000000000" pitchFamily="2" charset="-122"/>
                </a:rPr>
                <a:t>01</a:t>
              </a:r>
              <a:endParaRPr lang="zh-CN" altLang="en-US" sz="3600" b="1" dirty="0">
                <a:latin typeface="字魂80号-萌趣小鱼体" panose="00000500000000000000" pitchFamily="2" charset="-122"/>
                <a:ea typeface="字魂80号-萌趣小鱼体" panose="00000500000000000000" pitchFamily="2" charset="-122"/>
              </a:endParaRPr>
            </a:p>
          </p:txBody>
        </p:sp>
      </p:grpSp>
      <p:grpSp>
        <p:nvGrpSpPr>
          <p:cNvPr id="32" name="Group 31">
            <a:extLst>
              <a:ext uri="{FF2B5EF4-FFF2-40B4-BE49-F238E27FC236}">
                <a16:creationId xmlns:a16="http://schemas.microsoft.com/office/drawing/2014/main" id="{5328C86A-0A84-4C24-9B94-285569E65976}"/>
              </a:ext>
            </a:extLst>
          </p:cNvPr>
          <p:cNvGrpSpPr/>
          <p:nvPr/>
        </p:nvGrpSpPr>
        <p:grpSpPr>
          <a:xfrm>
            <a:off x="3642106" y="3195943"/>
            <a:ext cx="1391863" cy="1504952"/>
            <a:chOff x="29696" y="2272838"/>
            <a:chExt cx="2120924" cy="2374148"/>
          </a:xfrm>
        </p:grpSpPr>
        <p:pic>
          <p:nvPicPr>
            <p:cNvPr id="25" name="图片 7">
              <a:extLst>
                <a:ext uri="{FF2B5EF4-FFF2-40B4-BE49-F238E27FC236}">
                  <a16:creationId xmlns:a16="http://schemas.microsoft.com/office/drawing/2014/main" id="{010454A2-CF55-4728-890E-2763EAB1974F}"/>
                </a:ext>
              </a:extLst>
            </p:cNvPr>
            <p:cNvPicPr>
              <a:picLocks noChangeAspect="1"/>
            </p:cNvPicPr>
            <p:nvPr/>
          </p:nvPicPr>
          <p:blipFill rotWithShape="1">
            <a:blip r:embed="rId2"/>
            <a:srcRect l="26200" r="37620"/>
            <a:stretch/>
          </p:blipFill>
          <p:spPr>
            <a:xfrm>
              <a:off x="29696" y="2272838"/>
              <a:ext cx="2120924" cy="2374148"/>
            </a:xfrm>
            <a:prstGeom prst="rect">
              <a:avLst/>
            </a:prstGeom>
            <a:effectLst>
              <a:outerShdw blurRad="50800" dist="38100" dir="2700000" algn="tl" rotWithShape="0">
                <a:prstClr val="black">
                  <a:alpha val="40000"/>
                </a:prstClr>
              </a:outerShdw>
            </a:effectLst>
          </p:spPr>
        </p:pic>
        <p:sp>
          <p:nvSpPr>
            <p:cNvPr id="27" name="文本框 16">
              <a:extLst>
                <a:ext uri="{FF2B5EF4-FFF2-40B4-BE49-F238E27FC236}">
                  <a16:creationId xmlns:a16="http://schemas.microsoft.com/office/drawing/2014/main" id="{B4976083-8707-44CA-BB44-2C85C06287CA}"/>
                </a:ext>
              </a:extLst>
            </p:cNvPr>
            <p:cNvSpPr txBox="1"/>
            <p:nvPr/>
          </p:nvSpPr>
          <p:spPr>
            <a:xfrm>
              <a:off x="620680" y="3492037"/>
              <a:ext cx="1450478" cy="1019624"/>
            </a:xfrm>
            <a:prstGeom prst="rect">
              <a:avLst/>
            </a:prstGeom>
            <a:noFill/>
          </p:spPr>
          <p:txBody>
            <a:bodyPr wrap="square" rtlCol="0">
              <a:spAutoFit/>
            </a:bodyPr>
            <a:lstStyle/>
            <a:p>
              <a:pPr algn="ctr"/>
              <a:r>
                <a:rPr lang="en-US" altLang="zh-CN" sz="3600" b="1" dirty="0">
                  <a:latin typeface="字魂80号-萌趣小鱼体" panose="00000500000000000000" pitchFamily="2" charset="-122"/>
                  <a:ea typeface="字魂80号-萌趣小鱼体" panose="00000500000000000000" pitchFamily="2" charset="-122"/>
                </a:rPr>
                <a:t>02</a:t>
              </a:r>
              <a:endParaRPr lang="zh-CN" altLang="en-US" sz="3600" b="1" dirty="0">
                <a:latin typeface="字魂80号-萌趣小鱼体" panose="00000500000000000000" pitchFamily="2" charset="-122"/>
                <a:ea typeface="字魂80号-萌趣小鱼体" panose="00000500000000000000" pitchFamily="2" charset="-122"/>
              </a:endParaRPr>
            </a:p>
          </p:txBody>
        </p:sp>
      </p:grpSp>
      <p:grpSp>
        <p:nvGrpSpPr>
          <p:cNvPr id="31" name="Group 30">
            <a:extLst>
              <a:ext uri="{FF2B5EF4-FFF2-40B4-BE49-F238E27FC236}">
                <a16:creationId xmlns:a16="http://schemas.microsoft.com/office/drawing/2014/main" id="{6B5E2D72-2F3B-4EDB-9962-F241FE447259}"/>
              </a:ext>
            </a:extLst>
          </p:cNvPr>
          <p:cNvGrpSpPr/>
          <p:nvPr/>
        </p:nvGrpSpPr>
        <p:grpSpPr>
          <a:xfrm>
            <a:off x="4861488" y="4597883"/>
            <a:ext cx="1553207" cy="1708168"/>
            <a:chOff x="1712031" y="4805123"/>
            <a:chExt cx="2237290" cy="2389445"/>
          </a:xfrm>
        </p:grpSpPr>
        <p:pic>
          <p:nvPicPr>
            <p:cNvPr id="28" name="图片 7">
              <a:extLst>
                <a:ext uri="{FF2B5EF4-FFF2-40B4-BE49-F238E27FC236}">
                  <a16:creationId xmlns:a16="http://schemas.microsoft.com/office/drawing/2014/main" id="{4B5BC976-5DEB-4FE0-8175-87A7C5E9705F}"/>
                </a:ext>
              </a:extLst>
            </p:cNvPr>
            <p:cNvPicPr>
              <a:picLocks noChangeAspect="1"/>
            </p:cNvPicPr>
            <p:nvPr/>
          </p:nvPicPr>
          <p:blipFill rotWithShape="1">
            <a:blip r:embed="rId2"/>
            <a:srcRect l="62079"/>
            <a:stretch/>
          </p:blipFill>
          <p:spPr>
            <a:xfrm>
              <a:off x="1712031" y="4805123"/>
              <a:ext cx="2237290" cy="2389445"/>
            </a:xfrm>
            <a:prstGeom prst="rect">
              <a:avLst/>
            </a:prstGeom>
            <a:effectLst>
              <a:outerShdw blurRad="50800" dist="38100" dir="2700000" algn="tl" rotWithShape="0">
                <a:prstClr val="black">
                  <a:alpha val="40000"/>
                </a:prstClr>
              </a:outerShdw>
            </a:effectLst>
          </p:spPr>
        </p:pic>
        <p:sp>
          <p:nvSpPr>
            <p:cNvPr id="29" name="文本框 15">
              <a:extLst>
                <a:ext uri="{FF2B5EF4-FFF2-40B4-BE49-F238E27FC236}">
                  <a16:creationId xmlns:a16="http://schemas.microsoft.com/office/drawing/2014/main" id="{C0CEB2C2-86D5-4760-BB47-EC6EF3ED735F}"/>
                </a:ext>
              </a:extLst>
            </p:cNvPr>
            <p:cNvSpPr txBox="1"/>
            <p:nvPr/>
          </p:nvSpPr>
          <p:spPr>
            <a:xfrm>
              <a:off x="2228163" y="5832923"/>
              <a:ext cx="1450480" cy="904110"/>
            </a:xfrm>
            <a:prstGeom prst="rect">
              <a:avLst/>
            </a:prstGeom>
            <a:noFill/>
          </p:spPr>
          <p:txBody>
            <a:bodyPr wrap="square" rtlCol="0">
              <a:spAutoFit/>
            </a:bodyPr>
            <a:lstStyle/>
            <a:p>
              <a:pPr algn="ctr"/>
              <a:r>
                <a:rPr lang="en-US" altLang="zh-CN" sz="3600" b="1" dirty="0">
                  <a:latin typeface="字魂80号-萌趣小鱼体" panose="00000500000000000000" pitchFamily="2" charset="-122"/>
                  <a:ea typeface="字魂80号-萌趣小鱼体" panose="00000500000000000000" pitchFamily="2" charset="-122"/>
                </a:rPr>
                <a:t>03</a:t>
              </a:r>
              <a:endParaRPr lang="zh-CN" altLang="en-US" sz="3600" b="1" dirty="0">
                <a:latin typeface="字魂80号-萌趣小鱼体" panose="00000500000000000000" pitchFamily="2" charset="-122"/>
                <a:ea typeface="字魂80号-萌趣小鱼体" panose="00000500000000000000" pitchFamily="2" charset="-122"/>
              </a:endParaRPr>
            </a:p>
          </p:txBody>
        </p:sp>
      </p:grpSp>
      <p:grpSp>
        <p:nvGrpSpPr>
          <p:cNvPr id="33" name="Group 32">
            <a:extLst>
              <a:ext uri="{FF2B5EF4-FFF2-40B4-BE49-F238E27FC236}">
                <a16:creationId xmlns:a16="http://schemas.microsoft.com/office/drawing/2014/main" id="{76768D2B-D73D-487A-BC5C-36D3967FFA88}"/>
              </a:ext>
            </a:extLst>
          </p:cNvPr>
          <p:cNvGrpSpPr/>
          <p:nvPr/>
        </p:nvGrpSpPr>
        <p:grpSpPr>
          <a:xfrm>
            <a:off x="-341558" y="5500733"/>
            <a:ext cx="12608137" cy="1504952"/>
            <a:chOff x="-343680" y="5211582"/>
            <a:chExt cx="12535679" cy="1792817"/>
          </a:xfrm>
        </p:grpSpPr>
        <p:pic>
          <p:nvPicPr>
            <p:cNvPr id="34" name="图片 31">
              <a:extLst>
                <a:ext uri="{FF2B5EF4-FFF2-40B4-BE49-F238E27FC236}">
                  <a16:creationId xmlns:a16="http://schemas.microsoft.com/office/drawing/2014/main" id="{13B7C3FE-A37D-4307-BF3D-E9CCA8A43F0E}"/>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43680" y="5211582"/>
              <a:ext cx="8878079" cy="1792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图片 31">
              <a:extLst>
                <a:ext uri="{FF2B5EF4-FFF2-40B4-BE49-F238E27FC236}">
                  <a16:creationId xmlns:a16="http://schemas.microsoft.com/office/drawing/2014/main" id="{5F7FC7E0-6C4D-499C-B620-8476EF941674}"/>
                </a:ext>
              </a:extLst>
            </p:cNvPr>
            <p:cNvPicPr>
              <a:picLocks noChangeAspect="1" noChangeArrowheads="1"/>
            </p:cNvPicPr>
            <p:nvPr/>
          </p:nvPicPr>
          <p:blipFill rotWithShape="1">
            <a:blip r:embed="rId3">
              <a:extLst>
                <a:ext uri="{28A0092B-C50C-407E-A947-70E740481C1C}">
                  <a14:useLocalDpi xmlns:a14="http://schemas.microsoft.com/office/drawing/2010/main"/>
                </a:ext>
              </a:extLst>
            </a:blip>
            <a:srcRect r="49123"/>
            <a:stretch/>
          </p:blipFill>
          <p:spPr bwMode="auto">
            <a:xfrm>
              <a:off x="7772399" y="5211582"/>
              <a:ext cx="4419600" cy="1792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 name="Group 2">
            <a:extLst>
              <a:ext uri="{FF2B5EF4-FFF2-40B4-BE49-F238E27FC236}">
                <a16:creationId xmlns:a16="http://schemas.microsoft.com/office/drawing/2014/main" id="{DD986EAD-F442-4147-B866-C122B3670BA2}"/>
              </a:ext>
            </a:extLst>
          </p:cNvPr>
          <p:cNvGrpSpPr/>
          <p:nvPr/>
        </p:nvGrpSpPr>
        <p:grpSpPr>
          <a:xfrm>
            <a:off x="1723172" y="-30826"/>
            <a:ext cx="10449450" cy="2220806"/>
            <a:chOff x="1723172" y="-30826"/>
            <a:chExt cx="10449450" cy="2220806"/>
          </a:xfrm>
        </p:grpSpPr>
        <p:pic>
          <p:nvPicPr>
            <p:cNvPr id="23" name="图片 12">
              <a:extLst>
                <a:ext uri="{FF2B5EF4-FFF2-40B4-BE49-F238E27FC236}">
                  <a16:creationId xmlns:a16="http://schemas.microsoft.com/office/drawing/2014/main" id="{28118794-F51A-4B17-88A3-951E114A65ED}"/>
                </a:ext>
              </a:extLst>
            </p:cNvPr>
            <p:cNvPicPr>
              <a:picLocks noChangeAspect="1"/>
            </p:cNvPicPr>
            <p:nvPr/>
          </p:nvPicPr>
          <p:blipFill>
            <a:blip r:embed="rId4"/>
            <a:stretch>
              <a:fillRect/>
            </a:stretch>
          </p:blipFill>
          <p:spPr>
            <a:xfrm>
              <a:off x="4136111" y="-30826"/>
              <a:ext cx="5420361" cy="2220806"/>
            </a:xfrm>
            <a:prstGeom prst="rect">
              <a:avLst/>
            </a:prstGeom>
          </p:spPr>
        </p:pic>
        <p:pic>
          <p:nvPicPr>
            <p:cNvPr id="2" name="Picture 1">
              <a:extLst>
                <a:ext uri="{FF2B5EF4-FFF2-40B4-BE49-F238E27FC236}">
                  <a16:creationId xmlns:a16="http://schemas.microsoft.com/office/drawing/2014/main" id="{5143C42B-5C43-41A7-8BAB-9DBA67243F0E}"/>
                </a:ext>
              </a:extLst>
            </p:cNvPr>
            <p:cNvPicPr>
              <a:picLocks noChangeAspect="1"/>
            </p:cNvPicPr>
            <p:nvPr/>
          </p:nvPicPr>
          <p:blipFill>
            <a:blip r:embed="rId5"/>
            <a:stretch>
              <a:fillRect/>
            </a:stretch>
          </p:blipFill>
          <p:spPr>
            <a:xfrm>
              <a:off x="1723172" y="480201"/>
              <a:ext cx="10449450" cy="1322947"/>
            </a:xfrm>
            <a:prstGeom prst="rect">
              <a:avLst/>
            </a:prstGeom>
          </p:spPr>
        </p:pic>
      </p:grpSp>
    </p:spTree>
    <p:extLst>
      <p:ext uri="{BB962C8B-B14F-4D97-AF65-F5344CB8AC3E}">
        <p14:creationId xmlns:p14="http://schemas.microsoft.com/office/powerpoint/2010/main" val="37629693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randombar(horizontal)">
                                      <p:cBhvr>
                                        <p:cTn id="7" dur="500"/>
                                        <p:tgtEl>
                                          <p:spTgt spid="20"/>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randombar(horizontal)">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randombar(horizontal)">
                                      <p:cBhvr>
                                        <p:cTn id="15" dur="500"/>
                                        <p:tgtEl>
                                          <p:spTgt spid="21"/>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randombar(horizont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randombar(horizontal)">
                                      <p:cBhvr>
                                        <p:cTn id="23" dur="500"/>
                                        <p:tgtEl>
                                          <p:spTgt spid="22"/>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randombar(horizontal)">
                                      <p:cBhvr>
                                        <p:cTn id="2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20" grpId="0"/>
      <p:bldP spid="21" grpId="0"/>
      <p:bldP spid="2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18">
            <a:extLst>
              <a:ext uri="{FF2B5EF4-FFF2-40B4-BE49-F238E27FC236}">
                <a16:creationId xmlns:a16="http://schemas.microsoft.com/office/drawing/2014/main" id="{D994E51B-45A3-4C8A-B0A3-F37E5DCB50A1}"/>
              </a:ext>
            </a:extLst>
          </p:cNvPr>
          <p:cNvSpPr/>
          <p:nvPr/>
        </p:nvSpPr>
        <p:spPr>
          <a:xfrm>
            <a:off x="2927715" y="3688677"/>
            <a:ext cx="7136529" cy="2271326"/>
          </a:xfrm>
          <a:prstGeom prst="roundRect">
            <a:avLst>
              <a:gd name="adj" fmla="val 10270"/>
            </a:avLst>
          </a:prstGeom>
          <a:solidFill>
            <a:schemeClr val="bg1">
              <a:alpha val="86000"/>
            </a:schemeClr>
          </a:solidFill>
          <a:ln w="571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76200">
                <a:solidFill>
                  <a:schemeClr val="tx1"/>
                </a:solidFill>
              </a:ln>
            </a:endParaRPr>
          </a:p>
        </p:txBody>
      </p:sp>
      <p:grpSp>
        <p:nvGrpSpPr>
          <p:cNvPr id="6" name="Group 5">
            <a:extLst>
              <a:ext uri="{FF2B5EF4-FFF2-40B4-BE49-F238E27FC236}">
                <a16:creationId xmlns:a16="http://schemas.microsoft.com/office/drawing/2014/main" id="{B7EE7318-330D-4BFD-B2EC-332E943000F2}"/>
              </a:ext>
            </a:extLst>
          </p:cNvPr>
          <p:cNvGrpSpPr/>
          <p:nvPr/>
        </p:nvGrpSpPr>
        <p:grpSpPr>
          <a:xfrm>
            <a:off x="-343680" y="5211582"/>
            <a:ext cx="12535679" cy="1792817"/>
            <a:chOff x="-343680" y="5211582"/>
            <a:chExt cx="12535679" cy="1792817"/>
          </a:xfrm>
        </p:grpSpPr>
        <p:pic>
          <p:nvPicPr>
            <p:cNvPr id="7" name="图片 31">
              <a:extLst>
                <a:ext uri="{FF2B5EF4-FFF2-40B4-BE49-F238E27FC236}">
                  <a16:creationId xmlns:a16="http://schemas.microsoft.com/office/drawing/2014/main" id="{29FE7A80-C8F0-4D02-B1F4-441802469EBA}"/>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43680" y="5211582"/>
              <a:ext cx="8878079" cy="1792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图片 31">
              <a:extLst>
                <a:ext uri="{FF2B5EF4-FFF2-40B4-BE49-F238E27FC236}">
                  <a16:creationId xmlns:a16="http://schemas.microsoft.com/office/drawing/2014/main" id="{5E7F0259-6E88-42C2-A018-D94E5E12A966}"/>
                </a:ext>
              </a:extLst>
            </p:cNvPr>
            <p:cNvPicPr>
              <a:picLocks noChangeAspect="1" noChangeArrowheads="1"/>
            </p:cNvPicPr>
            <p:nvPr/>
          </p:nvPicPr>
          <p:blipFill rotWithShape="1">
            <a:blip r:embed="rId2">
              <a:extLst>
                <a:ext uri="{28A0092B-C50C-407E-A947-70E740481C1C}">
                  <a14:useLocalDpi xmlns:a14="http://schemas.microsoft.com/office/drawing/2010/main"/>
                </a:ext>
              </a:extLst>
            </a:blip>
            <a:srcRect r="49123"/>
            <a:stretch/>
          </p:blipFill>
          <p:spPr bwMode="auto">
            <a:xfrm>
              <a:off x="7772399" y="5211582"/>
              <a:ext cx="4419600" cy="1792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 name="Picture 9">
            <a:extLst>
              <a:ext uri="{FF2B5EF4-FFF2-40B4-BE49-F238E27FC236}">
                <a16:creationId xmlns:a16="http://schemas.microsoft.com/office/drawing/2014/main" id="{2C25E303-240F-4B05-A067-0EA59810FBF7}"/>
              </a:ext>
            </a:extLst>
          </p:cNvPr>
          <p:cNvPicPr>
            <a:picLocks noChangeAspect="1"/>
          </p:cNvPicPr>
          <p:nvPr/>
        </p:nvPicPr>
        <p:blipFill>
          <a:blip r:embed="rId3"/>
          <a:stretch>
            <a:fillRect/>
          </a:stretch>
        </p:blipFill>
        <p:spPr>
          <a:xfrm>
            <a:off x="2588112" y="223814"/>
            <a:ext cx="8919221" cy="3651821"/>
          </a:xfrm>
          <a:prstGeom prst="rect">
            <a:avLst/>
          </a:prstGeom>
        </p:spPr>
      </p:pic>
      <p:pic>
        <p:nvPicPr>
          <p:cNvPr id="11" name="Picture 10">
            <a:extLst>
              <a:ext uri="{FF2B5EF4-FFF2-40B4-BE49-F238E27FC236}">
                <a16:creationId xmlns:a16="http://schemas.microsoft.com/office/drawing/2014/main" id="{E860A744-28FE-4074-9B26-2B0A4771ACEC}"/>
              </a:ext>
            </a:extLst>
          </p:cNvPr>
          <p:cNvPicPr>
            <a:picLocks noChangeAspect="1"/>
          </p:cNvPicPr>
          <p:nvPr/>
        </p:nvPicPr>
        <p:blipFill>
          <a:blip r:embed="rId4"/>
          <a:stretch>
            <a:fillRect/>
          </a:stretch>
        </p:blipFill>
        <p:spPr>
          <a:xfrm>
            <a:off x="2517994" y="4059556"/>
            <a:ext cx="7955970" cy="2048434"/>
          </a:xfrm>
          <a:prstGeom prst="rect">
            <a:avLst/>
          </a:prstGeom>
        </p:spPr>
      </p:pic>
    </p:spTree>
    <p:extLst>
      <p:ext uri="{BB962C8B-B14F-4D97-AF65-F5344CB8AC3E}">
        <p14:creationId xmlns:p14="http://schemas.microsoft.com/office/powerpoint/2010/main" val="14569139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24565" y="3687973"/>
            <a:ext cx="3052482" cy="3052482"/>
          </a:xfrm>
          <a:prstGeom prst="rect">
            <a:avLst/>
          </a:prstGeom>
        </p:spPr>
      </p:pic>
      <p:sp>
        <p:nvSpPr>
          <p:cNvPr id="8" name="TextBox 7"/>
          <p:cNvSpPr txBox="1"/>
          <p:nvPr/>
        </p:nvSpPr>
        <p:spPr>
          <a:xfrm>
            <a:off x="2400471" y="1634993"/>
            <a:ext cx="8729083" cy="923330"/>
          </a:xfrm>
          <a:prstGeom prst="rect">
            <a:avLst/>
          </a:prstGeom>
          <a:noFill/>
        </p:spPr>
        <p:txBody>
          <a:bodyPr wrap="square" rtlCol="0">
            <a:spAutoFit/>
          </a:bodyPr>
          <a:lstStyle/>
          <a:p>
            <a:r>
              <a:rPr lang="en-US" sz="5400" b="1" dirty="0" err="1">
                <a:ln w="12700">
                  <a:solidFill>
                    <a:schemeClr val="accent3">
                      <a:lumMod val="50000"/>
                    </a:schemeClr>
                  </a:solidFill>
                  <a:prstDash val="solid"/>
                </a:ln>
                <a:solidFill>
                  <a:srgbClr val="002060"/>
                </a:solidFill>
                <a:effectLst>
                  <a:innerShdw blurRad="177800">
                    <a:schemeClr val="accent3">
                      <a:lumMod val="50000"/>
                    </a:schemeClr>
                  </a:innerShdw>
                </a:effectLst>
                <a:latin typeface="Calibri" panose="020F0502020204030204" pitchFamily="34" charset="0"/>
                <a:ea typeface="Arial"/>
                <a:cs typeface="Calibri" panose="020F0502020204030204" pitchFamily="34" charset="0"/>
                <a:sym typeface="Arial"/>
              </a:rPr>
              <a:t>Tôi</a:t>
            </a:r>
            <a:r>
              <a:rPr lang="en-US" sz="5400" b="1" dirty="0">
                <a:ln w="12700">
                  <a:solidFill>
                    <a:schemeClr val="accent3">
                      <a:lumMod val="50000"/>
                    </a:schemeClr>
                  </a:solidFill>
                  <a:prstDash val="solid"/>
                </a:ln>
                <a:solidFill>
                  <a:srgbClr val="002060"/>
                </a:solidFill>
                <a:effectLst>
                  <a:innerShdw blurRad="177800">
                    <a:schemeClr val="accent3">
                      <a:lumMod val="50000"/>
                    </a:schemeClr>
                  </a:innerShdw>
                </a:effectLst>
                <a:latin typeface="Calibri" panose="020F0502020204030204" pitchFamily="34" charset="0"/>
                <a:ea typeface="Arial"/>
                <a:cs typeface="Calibri" panose="020F0502020204030204" pitchFamily="34" charset="0"/>
                <a:sym typeface="Arial"/>
              </a:rPr>
              <a:t> </a:t>
            </a:r>
            <a:r>
              <a:rPr lang="en-US" sz="5400" b="1" dirty="0" err="1">
                <a:ln w="12700">
                  <a:solidFill>
                    <a:schemeClr val="accent3">
                      <a:lumMod val="50000"/>
                    </a:schemeClr>
                  </a:solidFill>
                  <a:prstDash val="solid"/>
                </a:ln>
                <a:solidFill>
                  <a:srgbClr val="002060"/>
                </a:solidFill>
                <a:effectLst>
                  <a:innerShdw blurRad="177800">
                    <a:schemeClr val="accent3">
                      <a:lumMod val="50000"/>
                    </a:schemeClr>
                  </a:innerShdw>
                </a:effectLst>
                <a:latin typeface="Calibri" panose="020F0502020204030204" pitchFamily="34" charset="0"/>
                <a:ea typeface="Arial"/>
                <a:cs typeface="Calibri" panose="020F0502020204030204" pitchFamily="34" charset="0"/>
                <a:sym typeface="Arial"/>
              </a:rPr>
              <a:t>là</a:t>
            </a:r>
            <a:r>
              <a:rPr lang="en-US" sz="5400" b="1" dirty="0">
                <a:ln w="12700">
                  <a:solidFill>
                    <a:schemeClr val="accent3">
                      <a:lumMod val="50000"/>
                    </a:schemeClr>
                  </a:solidFill>
                  <a:prstDash val="solid"/>
                </a:ln>
                <a:solidFill>
                  <a:srgbClr val="002060"/>
                </a:solidFill>
                <a:effectLst>
                  <a:innerShdw blurRad="177800">
                    <a:schemeClr val="accent3">
                      <a:lumMod val="50000"/>
                    </a:schemeClr>
                  </a:innerShdw>
                </a:effectLst>
                <a:latin typeface="Calibri" panose="020F0502020204030204" pitchFamily="34" charset="0"/>
                <a:ea typeface="Arial"/>
                <a:cs typeface="Calibri" panose="020F0502020204030204" pitchFamily="34" charset="0"/>
                <a:sym typeface="Arial"/>
              </a:rPr>
              <a:t> </a:t>
            </a:r>
            <a:r>
              <a:rPr lang="en-US" sz="5400" b="1" dirty="0" err="1">
                <a:ln w="12700">
                  <a:solidFill>
                    <a:schemeClr val="accent3">
                      <a:lumMod val="50000"/>
                    </a:schemeClr>
                  </a:solidFill>
                  <a:prstDash val="solid"/>
                </a:ln>
                <a:solidFill>
                  <a:srgbClr val="002060"/>
                </a:solidFill>
                <a:effectLst>
                  <a:innerShdw blurRad="177800">
                    <a:schemeClr val="accent3">
                      <a:lumMod val="50000"/>
                    </a:schemeClr>
                  </a:innerShdw>
                </a:effectLst>
                <a:latin typeface="Calibri" panose="020F0502020204030204" pitchFamily="34" charset="0"/>
                <a:ea typeface="Arial"/>
                <a:cs typeface="Calibri" panose="020F0502020204030204" pitchFamily="34" charset="0"/>
                <a:sym typeface="Arial"/>
              </a:rPr>
              <a:t>hướng</a:t>
            </a:r>
            <a:r>
              <a:rPr lang="en-US" sz="5400" b="1" dirty="0">
                <a:ln w="12700">
                  <a:solidFill>
                    <a:schemeClr val="accent3">
                      <a:lumMod val="50000"/>
                    </a:schemeClr>
                  </a:solidFill>
                  <a:prstDash val="solid"/>
                </a:ln>
                <a:solidFill>
                  <a:srgbClr val="002060"/>
                </a:solidFill>
                <a:effectLst>
                  <a:innerShdw blurRad="177800">
                    <a:schemeClr val="accent3">
                      <a:lumMod val="50000"/>
                    </a:schemeClr>
                  </a:innerShdw>
                </a:effectLst>
                <a:latin typeface="Calibri" panose="020F0502020204030204" pitchFamily="34" charset="0"/>
                <a:ea typeface="Arial"/>
                <a:cs typeface="Calibri" panose="020F0502020204030204" pitchFamily="34" charset="0"/>
                <a:sym typeface="Arial"/>
              </a:rPr>
              <a:t> </a:t>
            </a:r>
            <a:r>
              <a:rPr lang="en-US" sz="5400" b="1" dirty="0" err="1">
                <a:ln w="12700">
                  <a:solidFill>
                    <a:schemeClr val="accent3">
                      <a:lumMod val="50000"/>
                    </a:schemeClr>
                  </a:solidFill>
                  <a:prstDash val="solid"/>
                </a:ln>
                <a:solidFill>
                  <a:srgbClr val="002060"/>
                </a:solidFill>
                <a:effectLst>
                  <a:innerShdw blurRad="177800">
                    <a:schemeClr val="accent3">
                      <a:lumMod val="50000"/>
                    </a:schemeClr>
                  </a:innerShdw>
                </a:effectLst>
                <a:latin typeface="Calibri" panose="020F0502020204030204" pitchFamily="34" charset="0"/>
                <a:ea typeface="Arial"/>
                <a:cs typeface="Calibri" panose="020F0502020204030204" pitchFamily="34" charset="0"/>
                <a:sym typeface="Arial"/>
              </a:rPr>
              <a:t>dẫn</a:t>
            </a:r>
            <a:r>
              <a:rPr lang="en-US" sz="5400" b="1" dirty="0">
                <a:ln w="12700">
                  <a:solidFill>
                    <a:schemeClr val="accent3">
                      <a:lumMod val="50000"/>
                    </a:schemeClr>
                  </a:solidFill>
                  <a:prstDash val="solid"/>
                </a:ln>
                <a:solidFill>
                  <a:srgbClr val="002060"/>
                </a:solidFill>
                <a:effectLst>
                  <a:innerShdw blurRad="177800">
                    <a:schemeClr val="accent3">
                      <a:lumMod val="50000"/>
                    </a:schemeClr>
                  </a:innerShdw>
                </a:effectLst>
                <a:latin typeface="Calibri" panose="020F0502020204030204" pitchFamily="34" charset="0"/>
                <a:ea typeface="Arial"/>
                <a:cs typeface="Calibri" panose="020F0502020204030204" pitchFamily="34" charset="0"/>
                <a:sym typeface="Arial"/>
              </a:rPr>
              <a:t> </a:t>
            </a:r>
            <a:r>
              <a:rPr lang="en-US" sz="5400" b="1" dirty="0" err="1">
                <a:ln w="12700">
                  <a:solidFill>
                    <a:schemeClr val="accent3">
                      <a:lumMod val="50000"/>
                    </a:schemeClr>
                  </a:solidFill>
                  <a:prstDash val="solid"/>
                </a:ln>
                <a:solidFill>
                  <a:srgbClr val="002060"/>
                </a:solidFill>
                <a:effectLst>
                  <a:innerShdw blurRad="177800">
                    <a:schemeClr val="accent3">
                      <a:lumMod val="50000"/>
                    </a:schemeClr>
                  </a:innerShdw>
                </a:effectLst>
                <a:latin typeface="Calibri" panose="020F0502020204030204" pitchFamily="34" charset="0"/>
                <a:ea typeface="Arial"/>
                <a:cs typeface="Calibri" panose="020F0502020204030204" pitchFamily="34" charset="0"/>
                <a:sym typeface="Arial"/>
              </a:rPr>
              <a:t>viên</a:t>
            </a:r>
            <a:r>
              <a:rPr lang="en-US" sz="5400" b="1" dirty="0">
                <a:ln w="12700">
                  <a:solidFill>
                    <a:schemeClr val="accent3">
                      <a:lumMod val="50000"/>
                    </a:schemeClr>
                  </a:solidFill>
                  <a:prstDash val="solid"/>
                </a:ln>
                <a:solidFill>
                  <a:srgbClr val="002060"/>
                </a:solidFill>
                <a:effectLst>
                  <a:innerShdw blurRad="177800">
                    <a:schemeClr val="accent3">
                      <a:lumMod val="50000"/>
                    </a:schemeClr>
                  </a:innerShdw>
                </a:effectLst>
                <a:latin typeface="Calibri" panose="020F0502020204030204" pitchFamily="34" charset="0"/>
                <a:ea typeface="Arial"/>
                <a:cs typeface="Calibri" panose="020F0502020204030204" pitchFamily="34" charset="0"/>
                <a:sym typeface="Arial"/>
              </a:rPr>
              <a:t> du </a:t>
            </a:r>
            <a:r>
              <a:rPr lang="en-US" sz="5400" b="1" dirty="0" err="1">
                <a:ln w="12700">
                  <a:solidFill>
                    <a:schemeClr val="accent3">
                      <a:lumMod val="50000"/>
                    </a:schemeClr>
                  </a:solidFill>
                  <a:prstDash val="solid"/>
                </a:ln>
                <a:solidFill>
                  <a:srgbClr val="002060"/>
                </a:solidFill>
                <a:effectLst>
                  <a:innerShdw blurRad="177800">
                    <a:schemeClr val="accent3">
                      <a:lumMod val="50000"/>
                    </a:schemeClr>
                  </a:innerShdw>
                </a:effectLst>
                <a:latin typeface="Calibri" panose="020F0502020204030204" pitchFamily="34" charset="0"/>
                <a:ea typeface="Arial"/>
                <a:cs typeface="Calibri" panose="020F0502020204030204" pitchFamily="34" charset="0"/>
                <a:sym typeface="Arial"/>
              </a:rPr>
              <a:t>lịch</a:t>
            </a:r>
            <a:endParaRPr lang="en-US" sz="5400" b="1" dirty="0">
              <a:ln w="12700">
                <a:solidFill>
                  <a:schemeClr val="accent3">
                    <a:lumMod val="50000"/>
                  </a:schemeClr>
                </a:solidFill>
                <a:prstDash val="solid"/>
              </a:ln>
              <a:solidFill>
                <a:srgbClr val="002060"/>
              </a:solidFill>
              <a:effectLst>
                <a:innerShdw blurRad="177800">
                  <a:schemeClr val="accent3">
                    <a:lumMod val="50000"/>
                  </a:schemeClr>
                </a:innerShdw>
              </a:effectLst>
              <a:latin typeface="Calibri" panose="020F0502020204030204" pitchFamily="34" charset="0"/>
              <a:ea typeface="Arial"/>
              <a:cs typeface="Calibri" panose="020F0502020204030204" pitchFamily="34" charset="0"/>
              <a:sym typeface="Arial"/>
            </a:endParaRPr>
          </a:p>
        </p:txBody>
      </p:sp>
      <p:pic>
        <p:nvPicPr>
          <p:cNvPr id="5" name="Google Shape;208;p6"/>
          <p:cNvPicPr preferRelativeResize="0"/>
          <p:nvPr/>
        </p:nvPicPr>
        <p:blipFill rotWithShape="1">
          <a:blip r:embed="rId3">
            <a:alphaModFix/>
          </a:blip>
          <a:srcRect/>
          <a:stretch/>
        </p:blipFill>
        <p:spPr>
          <a:xfrm flipH="1">
            <a:off x="10286156" y="-213664"/>
            <a:ext cx="1985027" cy="1985027"/>
          </a:xfrm>
          <a:prstGeom prst="rect">
            <a:avLst/>
          </a:prstGeom>
          <a:noFill/>
          <a:ln>
            <a:noFill/>
          </a:ln>
        </p:spPr>
      </p:pic>
      <p:pic>
        <p:nvPicPr>
          <p:cNvPr id="6" name="Google Shape;214;p6"/>
          <p:cNvPicPr preferRelativeResize="0"/>
          <p:nvPr/>
        </p:nvPicPr>
        <p:blipFill rotWithShape="1">
          <a:blip r:embed="rId4">
            <a:alphaModFix/>
          </a:blip>
          <a:srcRect/>
          <a:stretch/>
        </p:blipFill>
        <p:spPr>
          <a:xfrm rot="1641385">
            <a:off x="10290760" y="567671"/>
            <a:ext cx="1951011" cy="2125222"/>
          </a:xfrm>
          <a:prstGeom prst="rect">
            <a:avLst/>
          </a:prstGeom>
          <a:noFill/>
          <a:ln>
            <a:noFill/>
          </a:ln>
        </p:spPr>
      </p:pic>
      <p:pic>
        <p:nvPicPr>
          <p:cNvPr id="7" name="图片 3">
            <a:extLst>
              <a:ext uri="{FF2B5EF4-FFF2-40B4-BE49-F238E27FC236}">
                <a16:creationId xmlns:a16="http://schemas.microsoft.com/office/drawing/2014/main" id="{ED927E67-6433-4019-9F6E-CE37E4BC2595}"/>
              </a:ext>
            </a:extLst>
          </p:cNvPr>
          <p:cNvPicPr>
            <a:picLocks noChangeAspect="1"/>
          </p:cNvPicPr>
          <p:nvPr/>
        </p:nvPicPr>
        <p:blipFill rotWithShape="1">
          <a:blip r:embed="rId5" cstate="screen">
            <a:extLst>
              <a:ext uri="{BEBA8EAE-BF5A-486C-A8C5-ECC9F3942E4B}">
                <a14:imgProps xmlns:a14="http://schemas.microsoft.com/office/drawing/2010/main">
                  <a14:imgLayer r:embed="rId6">
                    <a14:imgEffect>
                      <a14:colorTemperature colorTemp="11200"/>
                    </a14:imgEffect>
                    <a14:imgEffect>
                      <a14:saturation sat="200000"/>
                    </a14:imgEffect>
                  </a14:imgLayer>
                </a14:imgProps>
              </a:ext>
              <a:ext uri="{28A0092B-C50C-407E-A947-70E740481C1C}">
                <a14:useLocalDpi xmlns:a14="http://schemas.microsoft.com/office/drawing/2010/main"/>
              </a:ext>
            </a:extLst>
          </a:blip>
          <a:srcRect t="61062" r="8388" b="15583"/>
          <a:stretch/>
        </p:blipFill>
        <p:spPr>
          <a:xfrm>
            <a:off x="0" y="4910673"/>
            <a:ext cx="12397838" cy="1883840"/>
          </a:xfrm>
          <a:prstGeom prst="rect">
            <a:avLst/>
          </a:prstGeom>
        </p:spPr>
      </p:pic>
      <p:pic>
        <p:nvPicPr>
          <p:cNvPr id="9" name="Picture 8"/>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foregroundMark x1="40369" y1="25051" x2="50000" y2="34497"/>
                        <a14:foregroundMark x1="50000" y1="34497" x2="50000" y2="34497"/>
                        <a14:foregroundMark x1="56352" y1="24435" x2="59631" y2="32444"/>
                        <a14:foregroundMark x1="59631" y1="32444" x2="59631" y2="32444"/>
                      </a14:backgroundRemoval>
                    </a14:imgEffect>
                  </a14:imgLayer>
                </a14:imgProps>
              </a:ext>
              <a:ext uri="{28A0092B-C50C-407E-A947-70E740481C1C}">
                <a14:useLocalDpi xmlns:a14="http://schemas.microsoft.com/office/drawing/2010/main" val="0"/>
              </a:ext>
            </a:extLst>
          </a:blip>
          <a:stretch>
            <a:fillRect/>
          </a:stretch>
        </p:blipFill>
        <p:spPr>
          <a:xfrm>
            <a:off x="3962490" y="2329067"/>
            <a:ext cx="4420446" cy="4411388"/>
          </a:xfrm>
          <a:prstGeom prst="rect">
            <a:avLst/>
          </a:prstGeom>
        </p:spPr>
      </p:pic>
      <p:grpSp>
        <p:nvGrpSpPr>
          <p:cNvPr id="10" name="Group 9">
            <a:extLst>
              <a:ext uri="{FF2B5EF4-FFF2-40B4-BE49-F238E27FC236}">
                <a16:creationId xmlns:a16="http://schemas.microsoft.com/office/drawing/2014/main" id="{CA3CA47D-6472-49B8-A66E-E7A53E795D69}"/>
              </a:ext>
            </a:extLst>
          </p:cNvPr>
          <p:cNvGrpSpPr/>
          <p:nvPr/>
        </p:nvGrpSpPr>
        <p:grpSpPr>
          <a:xfrm>
            <a:off x="-343680" y="5211582"/>
            <a:ext cx="12535679" cy="1792817"/>
            <a:chOff x="-343680" y="5211582"/>
            <a:chExt cx="12535679" cy="1792817"/>
          </a:xfrm>
        </p:grpSpPr>
        <p:pic>
          <p:nvPicPr>
            <p:cNvPr id="11" name="图片 31">
              <a:extLst>
                <a:ext uri="{FF2B5EF4-FFF2-40B4-BE49-F238E27FC236}">
                  <a16:creationId xmlns:a16="http://schemas.microsoft.com/office/drawing/2014/main" id="{3DC967BF-474D-46A1-8C91-F725CC12B6FC}"/>
                </a:ext>
              </a:extLst>
            </p:cNvPr>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343680" y="5211582"/>
              <a:ext cx="8878079" cy="1792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图片 31">
              <a:extLst>
                <a:ext uri="{FF2B5EF4-FFF2-40B4-BE49-F238E27FC236}">
                  <a16:creationId xmlns:a16="http://schemas.microsoft.com/office/drawing/2014/main" id="{427A0A77-9510-4E84-B0B1-DF04E4BA9CB5}"/>
                </a:ext>
              </a:extLst>
            </p:cNvPr>
            <p:cNvPicPr>
              <a:picLocks noChangeAspect="1" noChangeArrowheads="1"/>
            </p:cNvPicPr>
            <p:nvPr/>
          </p:nvPicPr>
          <p:blipFill rotWithShape="1">
            <a:blip r:embed="rId9">
              <a:extLst>
                <a:ext uri="{28A0092B-C50C-407E-A947-70E740481C1C}">
                  <a14:useLocalDpi xmlns:a14="http://schemas.microsoft.com/office/drawing/2010/main"/>
                </a:ext>
              </a:extLst>
            </a:blip>
            <a:srcRect r="49123"/>
            <a:stretch/>
          </p:blipFill>
          <p:spPr bwMode="auto">
            <a:xfrm>
              <a:off x="7772399" y="5211582"/>
              <a:ext cx="4419600" cy="1792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271445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250"/>
                                        <p:tgtEl>
                                          <p:spTgt spid="5"/>
                                        </p:tgtEl>
                                        <p:attrNameLst>
                                          <p:attrName>ppt_x</p:attrName>
                                        </p:attrNameLst>
                                      </p:cBhvr>
                                      <p:tavLst>
                                        <p:tav tm="0">
                                          <p:val>
                                            <p:strVal val="#ppt_x-1"/>
                                          </p:val>
                                        </p:tav>
                                        <p:tav tm="100000">
                                          <p:val>
                                            <p:strVal val="#ppt_x"/>
                                          </p:val>
                                        </p:tav>
                                      </p:tavLst>
                                    </p:anim>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childTnLst>
                                </p:cTn>
                              </p:par>
                            </p:childTnLst>
                          </p:cTn>
                        </p:par>
                        <p:par>
                          <p:cTn id="11" fill="hold">
                            <p:stCondLst>
                              <p:cond delay="1250"/>
                            </p:stCondLst>
                            <p:childTnLst>
                              <p:par>
                                <p:cTn id="12" presetID="1" presetClass="entr" presetSubtype="0"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id="{26963DBC-B629-4E94-A230-ABCB65A62BE2}"/>
              </a:ext>
            </a:extLst>
          </p:cNvPr>
          <p:cNvPicPr>
            <a:picLocks noChangeAspect="1"/>
          </p:cNvPicPr>
          <p:nvPr/>
        </p:nvPicPr>
        <p:blipFill>
          <a:blip r:embed="rId6"/>
          <a:stretch>
            <a:fillRect/>
          </a:stretch>
        </p:blipFill>
        <p:spPr>
          <a:xfrm>
            <a:off x="11216555" y="0"/>
            <a:ext cx="975445" cy="1170533"/>
          </a:xfrm>
          <a:prstGeom prst="rect">
            <a:avLst/>
          </a:prstGeom>
        </p:spPr>
      </p:pic>
      <p:pic>
        <p:nvPicPr>
          <p:cNvPr id="11" name="图片 10">
            <a:extLst>
              <a:ext uri="{FF2B5EF4-FFF2-40B4-BE49-F238E27FC236}">
                <a16:creationId xmlns:a16="http://schemas.microsoft.com/office/drawing/2014/main" id="{927D11DC-8A0F-462F-9D4E-16D3C59C3990}"/>
              </a:ext>
            </a:extLst>
          </p:cNvPr>
          <p:cNvPicPr>
            <a:picLocks noChangeAspect="1"/>
          </p:cNvPicPr>
          <p:nvPr/>
        </p:nvPicPr>
        <p:blipFill>
          <a:blip r:embed="rId7"/>
          <a:stretch>
            <a:fillRect/>
          </a:stretch>
        </p:blipFill>
        <p:spPr>
          <a:xfrm>
            <a:off x="9271628" y="1177799"/>
            <a:ext cx="3537273" cy="5407621"/>
          </a:xfrm>
          <a:prstGeom prst="rect">
            <a:avLst/>
          </a:prstGeom>
        </p:spPr>
      </p:pic>
      <p:pic>
        <p:nvPicPr>
          <p:cNvPr id="12" name="图片 11">
            <a:extLst>
              <a:ext uri="{FF2B5EF4-FFF2-40B4-BE49-F238E27FC236}">
                <a16:creationId xmlns:a16="http://schemas.microsoft.com/office/drawing/2014/main" id="{0C5858CF-187C-4795-BA21-6269AEDAA0A3}"/>
              </a:ext>
            </a:extLst>
          </p:cNvPr>
          <p:cNvPicPr>
            <a:picLocks noChangeAspect="1"/>
          </p:cNvPicPr>
          <p:nvPr/>
        </p:nvPicPr>
        <p:blipFill>
          <a:blip r:embed="rId8"/>
          <a:stretch>
            <a:fillRect/>
          </a:stretch>
        </p:blipFill>
        <p:spPr>
          <a:xfrm>
            <a:off x="9484207" y="5950806"/>
            <a:ext cx="396275" cy="377929"/>
          </a:xfrm>
          <a:prstGeom prst="rect">
            <a:avLst/>
          </a:prstGeom>
        </p:spPr>
      </p:pic>
      <p:pic>
        <p:nvPicPr>
          <p:cNvPr id="13" name="图片 12">
            <a:extLst>
              <a:ext uri="{FF2B5EF4-FFF2-40B4-BE49-F238E27FC236}">
                <a16:creationId xmlns:a16="http://schemas.microsoft.com/office/drawing/2014/main" id="{DF8EA817-9B49-4A5E-BEA1-CE70E9BA3F3B}"/>
              </a:ext>
            </a:extLst>
          </p:cNvPr>
          <p:cNvPicPr>
            <a:picLocks noChangeAspect="1"/>
          </p:cNvPicPr>
          <p:nvPr/>
        </p:nvPicPr>
        <p:blipFill>
          <a:blip r:embed="rId9"/>
          <a:stretch>
            <a:fillRect/>
          </a:stretch>
        </p:blipFill>
        <p:spPr>
          <a:xfrm>
            <a:off x="7808621" y="5258850"/>
            <a:ext cx="652329" cy="691956"/>
          </a:xfrm>
          <a:prstGeom prst="rect">
            <a:avLst/>
          </a:prstGeom>
        </p:spPr>
      </p:pic>
      <p:pic>
        <p:nvPicPr>
          <p:cNvPr id="14" name="图片 13">
            <a:extLst>
              <a:ext uri="{FF2B5EF4-FFF2-40B4-BE49-F238E27FC236}">
                <a16:creationId xmlns:a16="http://schemas.microsoft.com/office/drawing/2014/main" id="{2CDCEA64-7E8C-42C5-9F4A-250764879D50}"/>
              </a:ext>
            </a:extLst>
          </p:cNvPr>
          <p:cNvPicPr>
            <a:picLocks noChangeAspect="1"/>
          </p:cNvPicPr>
          <p:nvPr/>
        </p:nvPicPr>
        <p:blipFill>
          <a:blip r:embed="rId10"/>
          <a:stretch>
            <a:fillRect/>
          </a:stretch>
        </p:blipFill>
        <p:spPr>
          <a:xfrm>
            <a:off x="11216555" y="5587362"/>
            <a:ext cx="1252983" cy="1255884"/>
          </a:xfrm>
          <a:prstGeom prst="rect">
            <a:avLst/>
          </a:prstGeom>
        </p:spPr>
      </p:pic>
      <p:pic>
        <p:nvPicPr>
          <p:cNvPr id="16" name="图片 15">
            <a:extLst>
              <a:ext uri="{FF2B5EF4-FFF2-40B4-BE49-F238E27FC236}">
                <a16:creationId xmlns:a16="http://schemas.microsoft.com/office/drawing/2014/main" id="{890D25F9-0679-4EF7-8AD5-6A00D149C019}"/>
              </a:ext>
            </a:extLst>
          </p:cNvPr>
          <p:cNvPicPr>
            <a:picLocks noChangeAspect="1"/>
          </p:cNvPicPr>
          <p:nvPr/>
        </p:nvPicPr>
        <p:blipFill>
          <a:blip r:embed="rId8"/>
          <a:stretch>
            <a:fillRect/>
          </a:stretch>
        </p:blipFill>
        <p:spPr>
          <a:xfrm>
            <a:off x="228932" y="4866807"/>
            <a:ext cx="358907" cy="342291"/>
          </a:xfrm>
          <a:prstGeom prst="rect">
            <a:avLst/>
          </a:prstGeom>
        </p:spPr>
      </p:pic>
      <p:pic>
        <p:nvPicPr>
          <p:cNvPr id="17" name="图片 16">
            <a:extLst>
              <a:ext uri="{FF2B5EF4-FFF2-40B4-BE49-F238E27FC236}">
                <a16:creationId xmlns:a16="http://schemas.microsoft.com/office/drawing/2014/main" id="{34BC554C-F3AD-4606-9123-0706BEBB616F}"/>
              </a:ext>
            </a:extLst>
          </p:cNvPr>
          <p:cNvPicPr>
            <a:picLocks noChangeAspect="1"/>
          </p:cNvPicPr>
          <p:nvPr/>
        </p:nvPicPr>
        <p:blipFill>
          <a:blip r:embed="rId11"/>
          <a:stretch>
            <a:fillRect/>
          </a:stretch>
        </p:blipFill>
        <p:spPr>
          <a:xfrm>
            <a:off x="20412" y="5116736"/>
            <a:ext cx="666387" cy="627942"/>
          </a:xfrm>
          <a:prstGeom prst="rect">
            <a:avLst/>
          </a:prstGeom>
        </p:spPr>
      </p:pic>
      <p:pic>
        <p:nvPicPr>
          <p:cNvPr id="18" name="图片 17">
            <a:extLst>
              <a:ext uri="{FF2B5EF4-FFF2-40B4-BE49-F238E27FC236}">
                <a16:creationId xmlns:a16="http://schemas.microsoft.com/office/drawing/2014/main" id="{B360D3E2-8B55-42C4-B9D1-C96ECBA9030D}"/>
              </a:ext>
            </a:extLst>
          </p:cNvPr>
          <p:cNvPicPr>
            <a:picLocks noChangeAspect="1"/>
          </p:cNvPicPr>
          <p:nvPr/>
        </p:nvPicPr>
        <p:blipFill>
          <a:blip r:embed="rId12"/>
          <a:stretch>
            <a:fillRect/>
          </a:stretch>
        </p:blipFill>
        <p:spPr>
          <a:xfrm>
            <a:off x="3547756" y="4673518"/>
            <a:ext cx="1095052" cy="1071160"/>
          </a:xfrm>
          <a:prstGeom prst="rect">
            <a:avLst/>
          </a:prstGeom>
        </p:spPr>
      </p:pic>
      <p:pic>
        <p:nvPicPr>
          <p:cNvPr id="22" name="图片 21">
            <a:extLst>
              <a:ext uri="{FF2B5EF4-FFF2-40B4-BE49-F238E27FC236}">
                <a16:creationId xmlns:a16="http://schemas.microsoft.com/office/drawing/2014/main" id="{DECC88B2-0FDE-483B-984C-CCEE3E6D369B}"/>
              </a:ext>
            </a:extLst>
          </p:cNvPr>
          <p:cNvPicPr>
            <a:picLocks noChangeAspect="1"/>
          </p:cNvPicPr>
          <p:nvPr/>
        </p:nvPicPr>
        <p:blipFill rotWithShape="1">
          <a:blip r:embed="rId13">
            <a:extLst>
              <a:ext uri="{BEBA8EAE-BF5A-486C-A8C5-ECC9F3942E4B}">
                <a14:imgProps xmlns:a14="http://schemas.microsoft.com/office/drawing/2010/main">
                  <a14:imgLayer r:embed="rId14">
                    <a14:imgEffect>
                      <a14:backgroundRemoval t="10000" b="90000" l="10000" r="90000"/>
                    </a14:imgEffect>
                  </a14:imgLayer>
                </a14:imgProps>
              </a:ext>
            </a:extLst>
          </a:blip>
          <a:srcRect l="11049" t="43364" r="51032" b="9158"/>
          <a:stretch/>
        </p:blipFill>
        <p:spPr>
          <a:xfrm>
            <a:off x="983639" y="1294798"/>
            <a:ext cx="3283358" cy="2693842"/>
          </a:xfrm>
          <a:prstGeom prst="rect">
            <a:avLst/>
          </a:prstGeom>
          <a:effectLst>
            <a:outerShdw blurRad="25400" dist="25400" dir="2700000" algn="tl" rotWithShape="0">
              <a:prstClr val="black">
                <a:alpha val="40000"/>
              </a:prstClr>
            </a:outerShdw>
          </a:effectLst>
        </p:spPr>
      </p:pic>
      <p:pic>
        <p:nvPicPr>
          <p:cNvPr id="19" name="图片 21">
            <a:extLst>
              <a:ext uri="{FF2B5EF4-FFF2-40B4-BE49-F238E27FC236}">
                <a16:creationId xmlns:a16="http://schemas.microsoft.com/office/drawing/2014/main" id="{DECC88B2-0FDE-483B-984C-CCEE3E6D369B}"/>
              </a:ext>
            </a:extLst>
          </p:cNvPr>
          <p:cNvPicPr>
            <a:picLocks noChangeAspect="1"/>
          </p:cNvPicPr>
          <p:nvPr/>
        </p:nvPicPr>
        <p:blipFill rotWithShape="1">
          <a:blip r:embed="rId13">
            <a:extLst>
              <a:ext uri="{BEBA8EAE-BF5A-486C-A8C5-ECC9F3942E4B}">
                <a14:imgProps xmlns:a14="http://schemas.microsoft.com/office/drawing/2010/main">
                  <a14:imgLayer r:embed="rId14">
                    <a14:imgEffect>
                      <a14:backgroundRemoval t="10000" b="90000" l="10000" r="90000"/>
                    </a14:imgEffect>
                  </a14:imgLayer>
                </a14:imgProps>
              </a:ext>
            </a:extLst>
          </a:blip>
          <a:srcRect l="11049" t="43364" r="49882"/>
          <a:stretch/>
        </p:blipFill>
        <p:spPr>
          <a:xfrm>
            <a:off x="6280039" y="1785669"/>
            <a:ext cx="3553898" cy="2990718"/>
          </a:xfrm>
          <a:prstGeom prst="rect">
            <a:avLst/>
          </a:prstGeom>
          <a:effectLst>
            <a:outerShdw blurRad="25400" dist="25400" dir="2700000" algn="tl" rotWithShape="0">
              <a:prstClr val="black">
                <a:alpha val="40000"/>
              </a:prstClr>
            </a:outerShdw>
          </a:effectLst>
        </p:spPr>
      </p:pic>
      <p:pic>
        <p:nvPicPr>
          <p:cNvPr id="20" name="图片 21">
            <a:extLst>
              <a:ext uri="{FF2B5EF4-FFF2-40B4-BE49-F238E27FC236}">
                <a16:creationId xmlns:a16="http://schemas.microsoft.com/office/drawing/2014/main" id="{DECC88B2-0FDE-483B-984C-CCEE3E6D369B}"/>
              </a:ext>
            </a:extLst>
          </p:cNvPr>
          <p:cNvPicPr>
            <a:picLocks noChangeAspect="1"/>
          </p:cNvPicPr>
          <p:nvPr/>
        </p:nvPicPr>
        <p:blipFill rotWithShape="1">
          <a:blip r:embed="rId13">
            <a:extLst>
              <a:ext uri="{BEBA8EAE-BF5A-486C-A8C5-ECC9F3942E4B}">
                <a14:imgProps xmlns:a14="http://schemas.microsoft.com/office/drawing/2010/main">
                  <a14:imgLayer r:embed="rId14">
                    <a14:imgEffect>
                      <a14:backgroundRemoval t="10000" b="90000" l="10000" r="90000"/>
                    </a14:imgEffect>
                  </a14:imgLayer>
                </a14:imgProps>
              </a:ext>
            </a:extLst>
          </a:blip>
          <a:srcRect l="11049" t="43364" r="49882"/>
          <a:stretch/>
        </p:blipFill>
        <p:spPr>
          <a:xfrm>
            <a:off x="1047685" y="4075871"/>
            <a:ext cx="3318898" cy="3234630"/>
          </a:xfrm>
          <a:prstGeom prst="rect">
            <a:avLst/>
          </a:prstGeom>
          <a:effectLst>
            <a:outerShdw blurRad="25400" dist="25400" dir="2700000" algn="tl" rotWithShape="0">
              <a:prstClr val="black">
                <a:alpha val="40000"/>
              </a:prstClr>
            </a:outerShdw>
          </a:effectLst>
        </p:spPr>
      </p:pic>
      <p:pic>
        <p:nvPicPr>
          <p:cNvPr id="21" name="图片 21">
            <a:extLst>
              <a:ext uri="{FF2B5EF4-FFF2-40B4-BE49-F238E27FC236}">
                <a16:creationId xmlns:a16="http://schemas.microsoft.com/office/drawing/2014/main" id="{DECC88B2-0FDE-483B-984C-CCEE3E6D369B}"/>
              </a:ext>
            </a:extLst>
          </p:cNvPr>
          <p:cNvPicPr>
            <a:picLocks noChangeAspect="1"/>
          </p:cNvPicPr>
          <p:nvPr/>
        </p:nvPicPr>
        <p:blipFill rotWithShape="1">
          <a:blip r:embed="rId13">
            <a:extLst>
              <a:ext uri="{BEBA8EAE-BF5A-486C-A8C5-ECC9F3942E4B}">
                <a14:imgProps xmlns:a14="http://schemas.microsoft.com/office/drawing/2010/main">
                  <a14:imgLayer r:embed="rId14">
                    <a14:imgEffect>
                      <a14:backgroundRemoval t="10000" b="90000" l="10000" r="90000"/>
                    </a14:imgEffect>
                  </a14:imgLayer>
                </a14:imgProps>
              </a:ext>
            </a:extLst>
          </a:blip>
          <a:srcRect l="11049" t="43364" r="49882"/>
          <a:stretch/>
        </p:blipFill>
        <p:spPr>
          <a:xfrm>
            <a:off x="6379625" y="3915751"/>
            <a:ext cx="3480380" cy="3153593"/>
          </a:xfrm>
          <a:prstGeom prst="rect">
            <a:avLst/>
          </a:prstGeom>
          <a:effectLst>
            <a:outerShdw blurRad="25400" dist="25400" dir="2700000" algn="tl" rotWithShape="0">
              <a:prstClr val="black">
                <a:alpha val="40000"/>
              </a:prstClr>
            </a:outerShdw>
          </a:effectLst>
        </p:spPr>
      </p:pic>
      <p:sp>
        <p:nvSpPr>
          <p:cNvPr id="24" name="Freeform 23"/>
          <p:cNvSpPr>
            <a:spLocks noEditPoints="1"/>
          </p:cNvSpPr>
          <p:nvPr/>
        </p:nvSpPr>
        <p:spPr bwMode="auto">
          <a:xfrm rot="20640000">
            <a:off x="267520" y="712901"/>
            <a:ext cx="1425575" cy="697230"/>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tx1"/>
          </a:solidFill>
          <a:ln>
            <a:noFill/>
          </a:ln>
        </p:spPr>
        <p:txBody>
          <a:bodyPr vert="horz" wrap="square" lIns="91440" tIns="45720" rIns="91440" bIns="45720" numCol="1" anchor="t" anchorCtr="0" compatLnSpc="1"/>
          <a:lstStyle/>
          <a:p>
            <a:pPr defTabSz="914400"/>
            <a:endParaRPr lang="zh-CN" altLang="en-US">
              <a:solidFill>
                <a:prstClr val="black"/>
              </a:solidFill>
              <a:latin typeface="Calibri" panose="020F0502020204030204" pitchFamily="34" charset="0"/>
            </a:endParaRPr>
          </a:p>
        </p:txBody>
      </p:sp>
      <p:sp>
        <p:nvSpPr>
          <p:cNvPr id="3" name="Pentagon 2">
            <a:hlinkClick r:id="rId15" action="ppaction://hlinksldjump"/>
          </p:cNvPr>
          <p:cNvSpPr/>
          <p:nvPr/>
        </p:nvSpPr>
        <p:spPr>
          <a:xfrm>
            <a:off x="10593977" y="169817"/>
            <a:ext cx="1598023" cy="415449"/>
          </a:xfrm>
          <a:prstGeom prst="homePlat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b="1" u="sng" dirty="0" err="1">
                <a:solidFill>
                  <a:schemeClr val="tx1"/>
                </a:solidFill>
              </a:rPr>
              <a:t>Hoàn</a:t>
            </a:r>
            <a:r>
              <a:rPr lang="en-US" b="1" u="sng" dirty="0">
                <a:solidFill>
                  <a:schemeClr val="tx1"/>
                </a:solidFill>
              </a:rPr>
              <a:t> </a:t>
            </a:r>
            <a:r>
              <a:rPr lang="en-US" b="1" u="sng" dirty="0" err="1">
                <a:solidFill>
                  <a:schemeClr val="tx1"/>
                </a:solidFill>
                <a:hlinkClick r:id="rId15" action="ppaction://hlinksldjump">
                  <a:extLst>
                    <a:ext uri="{A12FA001-AC4F-418D-AE19-62706E023703}">
                      <ahyp:hlinkClr xmlns:ahyp="http://schemas.microsoft.com/office/drawing/2018/hyperlinkcolor" val="tx"/>
                    </a:ext>
                  </a:extLst>
                </a:hlinkClick>
              </a:rPr>
              <a:t>thành</a:t>
            </a:r>
            <a:endParaRPr lang="en-US" b="1" u="sng" dirty="0">
              <a:solidFill>
                <a:schemeClr val="tx1"/>
              </a:solidFill>
            </a:endParaRPr>
          </a:p>
        </p:txBody>
      </p:sp>
      <p:sp>
        <p:nvSpPr>
          <p:cNvPr id="25" name="Oval 24">
            <a:hlinkClick r:id="rId16" action="ppaction://hlinksldjump"/>
          </p:cNvPr>
          <p:cNvSpPr/>
          <p:nvPr/>
        </p:nvSpPr>
        <p:spPr>
          <a:xfrm>
            <a:off x="6223649" y="2055354"/>
            <a:ext cx="853282" cy="828549"/>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4000" dirty="0">
                <a:latin typeface="Calibri" panose="020F0502020204030204" pitchFamily="34" charset="0"/>
                <a:cs typeface="Calibri" panose="020F0502020204030204" pitchFamily="34" charset="0"/>
              </a:rPr>
              <a:t>2</a:t>
            </a:r>
          </a:p>
        </p:txBody>
      </p:sp>
      <p:sp>
        <p:nvSpPr>
          <p:cNvPr id="26" name="Oval 25">
            <a:hlinkClick r:id="rId17" action="ppaction://hlinksldjump"/>
          </p:cNvPr>
          <p:cNvSpPr/>
          <p:nvPr/>
        </p:nvSpPr>
        <p:spPr>
          <a:xfrm>
            <a:off x="804538" y="1939100"/>
            <a:ext cx="853282" cy="828549"/>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4000" dirty="0">
                <a:latin typeface="Calibri" panose="020F0502020204030204" pitchFamily="34" charset="0"/>
                <a:cs typeface="Calibri" panose="020F0502020204030204" pitchFamily="34" charset="0"/>
              </a:rPr>
              <a:t>1</a:t>
            </a:r>
          </a:p>
        </p:txBody>
      </p:sp>
      <p:sp>
        <p:nvSpPr>
          <p:cNvPr id="27" name="Oval 26">
            <a:hlinkClick r:id="rId18" action="ppaction://hlinksldjump"/>
          </p:cNvPr>
          <p:cNvSpPr/>
          <p:nvPr/>
        </p:nvSpPr>
        <p:spPr>
          <a:xfrm>
            <a:off x="877156" y="4450801"/>
            <a:ext cx="853282" cy="828549"/>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4000" dirty="0">
                <a:latin typeface="Calibri" panose="020F0502020204030204" pitchFamily="34" charset="0"/>
                <a:cs typeface="Calibri" panose="020F0502020204030204" pitchFamily="34" charset="0"/>
              </a:rPr>
              <a:t>3</a:t>
            </a:r>
          </a:p>
        </p:txBody>
      </p:sp>
      <p:sp>
        <p:nvSpPr>
          <p:cNvPr id="28" name="Oval 27">
            <a:hlinkClick r:id="rId19" action="ppaction://hlinksldjump"/>
          </p:cNvPr>
          <p:cNvSpPr/>
          <p:nvPr/>
        </p:nvSpPr>
        <p:spPr>
          <a:xfrm>
            <a:off x="6431371" y="4342159"/>
            <a:ext cx="853282" cy="828549"/>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4000" dirty="0">
                <a:latin typeface="Calibri" panose="020F0502020204030204" pitchFamily="34" charset="0"/>
                <a:cs typeface="Calibri" panose="020F0502020204030204" pitchFamily="34" charset="0"/>
              </a:rPr>
              <a:t>4</a:t>
            </a:r>
          </a:p>
        </p:txBody>
      </p:sp>
      <p:pic>
        <p:nvPicPr>
          <p:cNvPr id="4" name="Tieng-may-bay-keu-o-san-bay-www_tiengdong_com">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20"/>
          <a:stretch>
            <a:fillRect/>
          </a:stretch>
        </p:blipFill>
        <p:spPr>
          <a:xfrm>
            <a:off x="-1095066" y="5744678"/>
            <a:ext cx="609600" cy="609600"/>
          </a:xfrm>
          <a:prstGeom prst="rect">
            <a:avLst/>
          </a:prstGeom>
        </p:spPr>
      </p:pic>
      <p:pic>
        <p:nvPicPr>
          <p:cNvPr id="5" name="Tieng-may-bay-keu-o-san-bay-www_tiengdong_com">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20"/>
          <a:stretch>
            <a:fillRect/>
          </a:stretch>
        </p:blipFill>
        <p:spPr>
          <a:xfrm>
            <a:off x="-1600944" y="3306151"/>
            <a:ext cx="609600" cy="609600"/>
          </a:xfrm>
          <a:prstGeom prst="rect">
            <a:avLst/>
          </a:prstGeom>
        </p:spPr>
      </p:pic>
      <p:pic>
        <p:nvPicPr>
          <p:cNvPr id="29" name="Tieng-may-bay-keu-o-san-bay-www_tiengdong_com">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20"/>
          <a:stretch>
            <a:fillRect/>
          </a:stretch>
        </p:blipFill>
        <p:spPr>
          <a:xfrm>
            <a:off x="-999851" y="3963215"/>
            <a:ext cx="609600" cy="609600"/>
          </a:xfrm>
          <a:prstGeom prst="rect">
            <a:avLst/>
          </a:prstGeom>
        </p:spPr>
      </p:pic>
      <p:pic>
        <p:nvPicPr>
          <p:cNvPr id="30" name="Tieng-may-bay-keu-o-san-bay-www_tiengdong_com">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20"/>
          <a:stretch>
            <a:fillRect/>
          </a:stretch>
        </p:blipFill>
        <p:spPr>
          <a:xfrm>
            <a:off x="-1600944" y="6354278"/>
            <a:ext cx="609600" cy="609600"/>
          </a:xfrm>
          <a:prstGeom prst="rect">
            <a:avLst/>
          </a:prstGeom>
        </p:spPr>
      </p:pic>
      <p:pic>
        <p:nvPicPr>
          <p:cNvPr id="2" name="Picture 1">
            <a:extLst>
              <a:ext uri="{FF2B5EF4-FFF2-40B4-BE49-F238E27FC236}">
                <a16:creationId xmlns:a16="http://schemas.microsoft.com/office/drawing/2014/main" id="{693BE82A-EF61-4281-996B-B0F712B600D7}"/>
              </a:ext>
            </a:extLst>
          </p:cNvPr>
          <p:cNvPicPr>
            <a:picLocks noChangeAspect="1"/>
          </p:cNvPicPr>
          <p:nvPr/>
        </p:nvPicPr>
        <p:blipFill>
          <a:blip r:embed="rId21"/>
          <a:stretch>
            <a:fillRect/>
          </a:stretch>
        </p:blipFill>
        <p:spPr>
          <a:xfrm>
            <a:off x="1730438" y="237182"/>
            <a:ext cx="9486198" cy="1109568"/>
          </a:xfrm>
          <a:prstGeom prst="rect">
            <a:avLst/>
          </a:prstGeom>
        </p:spPr>
      </p:pic>
    </p:spTree>
    <p:extLst>
      <p:ext uri="{BB962C8B-B14F-4D97-AF65-F5344CB8AC3E}">
        <p14:creationId xmlns:p14="http://schemas.microsoft.com/office/powerpoint/2010/main" val="15092573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1000" fill="hold"/>
                                        <p:tgtEl>
                                          <p:spTgt spid="24"/>
                                        </p:tgtEl>
                                        <p:attrNameLst>
                                          <p:attrName>ppt_w</p:attrName>
                                        </p:attrNameLst>
                                      </p:cBhvr>
                                      <p:tavLst>
                                        <p:tav tm="0">
                                          <p:val>
                                            <p:strVal val="#ppt_w*0.70"/>
                                          </p:val>
                                        </p:tav>
                                        <p:tav tm="100000">
                                          <p:val>
                                            <p:strVal val="#ppt_w"/>
                                          </p:val>
                                        </p:tav>
                                      </p:tavLst>
                                    </p:anim>
                                    <p:anim calcmode="lin" valueType="num">
                                      <p:cBhvr>
                                        <p:cTn id="8" dur="1000" fill="hold"/>
                                        <p:tgtEl>
                                          <p:spTgt spid="24"/>
                                        </p:tgtEl>
                                        <p:attrNameLst>
                                          <p:attrName>ppt_h</p:attrName>
                                        </p:attrNameLst>
                                      </p:cBhvr>
                                      <p:tavLst>
                                        <p:tav tm="0">
                                          <p:val>
                                            <p:strVal val="#ppt_h"/>
                                          </p:val>
                                        </p:tav>
                                        <p:tav tm="100000">
                                          <p:val>
                                            <p:strVal val="#ppt_h"/>
                                          </p:val>
                                        </p:tav>
                                      </p:tavLst>
                                    </p:anim>
                                    <p:animEffect transition="in" filter="fade">
                                      <p:cBhvr>
                                        <p:cTn id="9"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25"/>
                    </p:tgtEl>
                  </p:cond>
                </p:stCondLst>
                <p:endSync evt="end" delay="0">
                  <p:rtn val="all"/>
                </p:endSync>
                <p:childTnLst>
                  <p:par>
                    <p:cTn id="11" fill="hold">
                      <p:stCondLst>
                        <p:cond delay="0"/>
                      </p:stCondLst>
                      <p:childTnLst>
                        <p:par>
                          <p:cTn id="12" fill="hold">
                            <p:stCondLst>
                              <p:cond delay="0"/>
                            </p:stCondLst>
                            <p:childTnLst>
                              <p:par>
                                <p:cTn id="13" presetID="10" presetClass="exit" presetSubtype="0" fill="hold" grpId="0" nodeType="clickEffect">
                                  <p:stCondLst>
                                    <p:cond delay="0"/>
                                  </p:stCondLst>
                                  <p:childTnLst>
                                    <p:animEffect transition="out" filter="fade">
                                      <p:cBhvr>
                                        <p:cTn id="14" dur="500"/>
                                        <p:tgtEl>
                                          <p:spTgt spid="25"/>
                                        </p:tgtEl>
                                      </p:cBhvr>
                                    </p:animEffect>
                                    <p:set>
                                      <p:cBhvr>
                                        <p:cTn id="15" dur="1" fill="hold">
                                          <p:stCondLst>
                                            <p:cond delay="499"/>
                                          </p:stCondLst>
                                        </p:cTn>
                                        <p:tgtEl>
                                          <p:spTgt spid="25"/>
                                        </p:tgtEl>
                                        <p:attrNameLst>
                                          <p:attrName>style.visibility</p:attrName>
                                        </p:attrNameLst>
                                      </p:cBhvr>
                                      <p:to>
                                        <p:strVal val="hidden"/>
                                      </p:to>
                                    </p:set>
                                  </p:childTnLst>
                                </p:cTn>
                              </p:par>
                            </p:childTnLst>
                          </p:cTn>
                        </p:par>
                        <p:par>
                          <p:cTn id="16" fill="hold">
                            <p:stCondLst>
                              <p:cond delay="500"/>
                            </p:stCondLst>
                            <p:childTnLst>
                              <p:par>
                                <p:cTn id="17" presetID="1" presetClass="mediacall" presetSubtype="0" fill="hold" nodeType="afterEffect">
                                  <p:stCondLst>
                                    <p:cond delay="0"/>
                                  </p:stCondLst>
                                  <p:childTnLst>
                                    <p:cmd type="call" cmd="playFrom(0.0)">
                                      <p:cBhvr>
                                        <p:cTn id="18" dur="14994" fill="hold"/>
                                        <p:tgtEl>
                                          <p:spTgt spid="5"/>
                                        </p:tgtEl>
                                      </p:cBhvr>
                                    </p:cmd>
                                  </p:childTnLst>
                                </p:cTn>
                              </p:par>
                              <p:par>
                                <p:cTn id="19" presetID="49" presetClass="path" presetSubtype="0" accel="50000" decel="50000" fill="hold" nodeType="withEffect">
                                  <p:stCondLst>
                                    <p:cond delay="0"/>
                                  </p:stCondLst>
                                  <p:childTnLst>
                                    <p:animMotion origin="layout" path="M -3.95833E-6 -4.44444E-6 L -0.20794 -0.5875 " pathEditMode="relative" rAng="0" ptsTypes="AA">
                                      <p:cBhvr>
                                        <p:cTn id="20" dur="2000" fill="hold"/>
                                        <p:tgtEl>
                                          <p:spTgt spid="19"/>
                                        </p:tgtEl>
                                        <p:attrNameLst>
                                          <p:attrName>ppt_x</p:attrName>
                                          <p:attrName>ppt_y</p:attrName>
                                        </p:attrNameLst>
                                      </p:cBhvr>
                                      <p:rCtr x="-10404" y="-29375"/>
                                    </p:animMotion>
                                  </p:childTnLst>
                                </p:cTn>
                              </p:par>
                            </p:childTnLst>
                          </p:cTn>
                        </p:par>
                      </p:childTnLst>
                    </p:cTn>
                  </p:par>
                </p:childTnLst>
              </p:cTn>
              <p:nextCondLst>
                <p:cond evt="onClick" delay="0">
                  <p:tgtEl>
                    <p:spTgt spid="25"/>
                  </p:tgtEl>
                </p:cond>
              </p:nextCondLst>
            </p:seq>
            <p:seq concurrent="1" nextAc="seek">
              <p:cTn id="21" restart="whenNotActive" fill="hold" evtFilter="cancelBubble" nodeType="interactiveSeq">
                <p:stCondLst>
                  <p:cond evt="onClick" delay="0">
                    <p:tgtEl>
                      <p:spTgt spid="26"/>
                    </p:tgtEl>
                  </p:cond>
                </p:stCondLst>
                <p:endSync evt="end" delay="0">
                  <p:rtn val="all"/>
                </p:endSync>
                <p:childTnLst>
                  <p:par>
                    <p:cTn id="22" fill="hold">
                      <p:stCondLst>
                        <p:cond delay="0"/>
                      </p:stCondLst>
                      <p:childTnLst>
                        <p:par>
                          <p:cTn id="23" fill="hold">
                            <p:stCondLst>
                              <p:cond delay="0"/>
                            </p:stCondLst>
                            <p:childTnLst>
                              <p:par>
                                <p:cTn id="24" presetID="10" presetClass="exit" presetSubtype="0" fill="hold" grpId="0" nodeType="clickEffect">
                                  <p:stCondLst>
                                    <p:cond delay="0"/>
                                  </p:stCondLst>
                                  <p:childTnLst>
                                    <p:animEffect transition="out" filter="fade">
                                      <p:cBhvr>
                                        <p:cTn id="25" dur="500"/>
                                        <p:tgtEl>
                                          <p:spTgt spid="26"/>
                                        </p:tgtEl>
                                      </p:cBhvr>
                                    </p:animEffect>
                                    <p:set>
                                      <p:cBhvr>
                                        <p:cTn id="26" dur="1" fill="hold">
                                          <p:stCondLst>
                                            <p:cond delay="499"/>
                                          </p:stCondLst>
                                        </p:cTn>
                                        <p:tgtEl>
                                          <p:spTgt spid="26"/>
                                        </p:tgtEl>
                                        <p:attrNameLst>
                                          <p:attrName>style.visibility</p:attrName>
                                        </p:attrNameLst>
                                      </p:cBhvr>
                                      <p:to>
                                        <p:strVal val="hidden"/>
                                      </p:to>
                                    </p:set>
                                  </p:childTnLst>
                                </p:cTn>
                              </p:par>
                            </p:childTnLst>
                          </p:cTn>
                        </p:par>
                        <p:par>
                          <p:cTn id="27" fill="hold">
                            <p:stCondLst>
                              <p:cond delay="500"/>
                            </p:stCondLst>
                            <p:childTnLst>
                              <p:par>
                                <p:cTn id="28" presetID="1" presetClass="mediacall" presetSubtype="0" fill="hold" nodeType="afterEffect">
                                  <p:stCondLst>
                                    <p:cond delay="0"/>
                                  </p:stCondLst>
                                  <p:childTnLst>
                                    <p:cmd type="call" cmd="playFrom(0.0)">
                                      <p:cBhvr>
                                        <p:cTn id="29" dur="14994" fill="hold"/>
                                        <p:tgtEl>
                                          <p:spTgt spid="4"/>
                                        </p:tgtEl>
                                      </p:cBhvr>
                                    </p:cmd>
                                  </p:childTnLst>
                                </p:cTn>
                              </p:par>
                              <p:par>
                                <p:cTn id="30" presetID="56" presetClass="path" presetSubtype="0" accel="50000" decel="50000" fill="hold" nodeType="withEffect">
                                  <p:stCondLst>
                                    <p:cond delay="0"/>
                                  </p:stCondLst>
                                  <p:childTnLst>
                                    <p:animMotion origin="layout" path="M -4.58333E-6 4.81481E-6 L -0.28958 -0.56528 " pathEditMode="relative" rAng="0" ptsTypes="AA">
                                      <p:cBhvr>
                                        <p:cTn id="31" dur="2000" fill="hold"/>
                                        <p:tgtEl>
                                          <p:spTgt spid="22"/>
                                        </p:tgtEl>
                                        <p:attrNameLst>
                                          <p:attrName>ppt_x</p:attrName>
                                          <p:attrName>ppt_y</p:attrName>
                                        </p:attrNameLst>
                                      </p:cBhvr>
                                      <p:rCtr x="-14479" y="-28264"/>
                                    </p:animMotion>
                                  </p:childTnLst>
                                </p:cTn>
                              </p:par>
                            </p:childTnLst>
                          </p:cTn>
                        </p:par>
                      </p:childTnLst>
                    </p:cTn>
                  </p:par>
                </p:childTnLst>
              </p:cTn>
              <p:nextCondLst>
                <p:cond evt="onClick" delay="0">
                  <p:tgtEl>
                    <p:spTgt spid="26"/>
                  </p:tgtEl>
                </p:cond>
              </p:nextCondLst>
            </p:seq>
            <p:seq concurrent="1" nextAc="seek">
              <p:cTn id="32" restart="whenNotActive" fill="hold" evtFilter="cancelBubble" nodeType="interactiveSeq">
                <p:stCondLst>
                  <p:cond evt="onClick" delay="0">
                    <p:tgtEl>
                      <p:spTgt spid="27"/>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27"/>
                                        </p:tgtEl>
                                      </p:cBhvr>
                                    </p:animEffect>
                                    <p:set>
                                      <p:cBhvr>
                                        <p:cTn id="37" dur="1" fill="hold">
                                          <p:stCondLst>
                                            <p:cond delay="499"/>
                                          </p:stCondLst>
                                        </p:cTn>
                                        <p:tgtEl>
                                          <p:spTgt spid="27"/>
                                        </p:tgtEl>
                                        <p:attrNameLst>
                                          <p:attrName>style.visibility</p:attrName>
                                        </p:attrNameLst>
                                      </p:cBhvr>
                                      <p:to>
                                        <p:strVal val="hidden"/>
                                      </p:to>
                                    </p:set>
                                  </p:childTnLst>
                                </p:cTn>
                              </p:par>
                            </p:childTnLst>
                          </p:cTn>
                        </p:par>
                        <p:par>
                          <p:cTn id="38" fill="hold">
                            <p:stCondLst>
                              <p:cond delay="500"/>
                            </p:stCondLst>
                            <p:childTnLst>
                              <p:par>
                                <p:cTn id="39" presetID="1" presetClass="mediacall" presetSubtype="0" fill="hold" nodeType="afterEffect">
                                  <p:stCondLst>
                                    <p:cond delay="0"/>
                                  </p:stCondLst>
                                  <p:childTnLst>
                                    <p:cmd type="call" cmd="playFrom(0.0)">
                                      <p:cBhvr>
                                        <p:cTn id="40" dur="14994" fill="hold"/>
                                        <p:tgtEl>
                                          <p:spTgt spid="29"/>
                                        </p:tgtEl>
                                      </p:cBhvr>
                                    </p:cmd>
                                  </p:childTnLst>
                                </p:cTn>
                              </p:par>
                              <p:par>
                                <p:cTn id="41" presetID="49" presetClass="path" presetSubtype="0" accel="50000" decel="50000" fill="hold" nodeType="withEffect">
                                  <p:stCondLst>
                                    <p:cond delay="0"/>
                                  </p:stCondLst>
                                  <p:childTnLst>
                                    <p:animMotion origin="layout" path="M -2.08333E-6 -7.40741E-7 L -0.32539 -0.50972 " pathEditMode="relative" rAng="0" ptsTypes="AA">
                                      <p:cBhvr>
                                        <p:cTn id="42" dur="2000" fill="hold"/>
                                        <p:tgtEl>
                                          <p:spTgt spid="20"/>
                                        </p:tgtEl>
                                        <p:attrNameLst>
                                          <p:attrName>ppt_x</p:attrName>
                                          <p:attrName>ppt_y</p:attrName>
                                        </p:attrNameLst>
                                      </p:cBhvr>
                                      <p:rCtr x="-16276" y="-25486"/>
                                    </p:animMotion>
                                  </p:childTnLst>
                                </p:cTn>
                              </p:par>
                            </p:childTnLst>
                          </p:cTn>
                        </p:par>
                      </p:childTnLst>
                    </p:cTn>
                  </p:par>
                </p:childTnLst>
              </p:cTn>
              <p:nextCondLst>
                <p:cond evt="onClick" delay="0">
                  <p:tgtEl>
                    <p:spTgt spid="27"/>
                  </p:tgtEl>
                </p:cond>
              </p:nextCondLst>
            </p:seq>
            <p:seq concurrent="1" nextAc="seek">
              <p:cTn id="43" restart="whenNotActive" fill="hold" evtFilter="cancelBubble" nodeType="interactiveSeq">
                <p:stCondLst>
                  <p:cond evt="onClick" delay="0">
                    <p:tgtEl>
                      <p:spTgt spid="28"/>
                    </p:tgtEl>
                  </p:cond>
                </p:stCondLst>
                <p:endSync evt="end" delay="0">
                  <p:rtn val="all"/>
                </p:endSync>
                <p:childTnLst>
                  <p:par>
                    <p:cTn id="44" fill="hold">
                      <p:stCondLst>
                        <p:cond delay="0"/>
                      </p:stCondLst>
                      <p:childTnLst>
                        <p:par>
                          <p:cTn id="45" fill="hold">
                            <p:stCondLst>
                              <p:cond delay="0"/>
                            </p:stCondLst>
                            <p:childTnLst>
                              <p:par>
                                <p:cTn id="46" presetID="10" presetClass="exit" presetSubtype="0" fill="hold" grpId="0" nodeType="clickEffect">
                                  <p:stCondLst>
                                    <p:cond delay="0"/>
                                  </p:stCondLst>
                                  <p:childTnLst>
                                    <p:animEffect transition="out" filter="fade">
                                      <p:cBhvr>
                                        <p:cTn id="47" dur="500"/>
                                        <p:tgtEl>
                                          <p:spTgt spid="28"/>
                                        </p:tgtEl>
                                      </p:cBhvr>
                                    </p:animEffect>
                                    <p:set>
                                      <p:cBhvr>
                                        <p:cTn id="48" dur="1" fill="hold">
                                          <p:stCondLst>
                                            <p:cond delay="499"/>
                                          </p:stCondLst>
                                        </p:cTn>
                                        <p:tgtEl>
                                          <p:spTgt spid="28"/>
                                        </p:tgtEl>
                                        <p:attrNameLst>
                                          <p:attrName>style.visibility</p:attrName>
                                        </p:attrNameLst>
                                      </p:cBhvr>
                                      <p:to>
                                        <p:strVal val="hidden"/>
                                      </p:to>
                                    </p:set>
                                  </p:childTnLst>
                                </p:cTn>
                              </p:par>
                            </p:childTnLst>
                          </p:cTn>
                        </p:par>
                        <p:par>
                          <p:cTn id="49" fill="hold">
                            <p:stCondLst>
                              <p:cond delay="500"/>
                            </p:stCondLst>
                            <p:childTnLst>
                              <p:par>
                                <p:cTn id="50" presetID="1" presetClass="mediacall" presetSubtype="0" fill="hold" nodeType="afterEffect">
                                  <p:stCondLst>
                                    <p:cond delay="0"/>
                                  </p:stCondLst>
                                  <p:childTnLst>
                                    <p:cmd type="call" cmd="playFrom(0.0)">
                                      <p:cBhvr>
                                        <p:cTn id="51" dur="14994" fill="hold"/>
                                        <p:tgtEl>
                                          <p:spTgt spid="30"/>
                                        </p:tgtEl>
                                      </p:cBhvr>
                                    </p:cmd>
                                  </p:childTnLst>
                                </p:cTn>
                              </p:par>
                              <p:par>
                                <p:cTn id="52" presetID="49" presetClass="path" presetSubtype="0" accel="50000" decel="50000" fill="hold" nodeType="withEffect">
                                  <p:stCondLst>
                                    <p:cond delay="0"/>
                                  </p:stCondLst>
                                  <p:childTnLst>
                                    <p:animMotion origin="layout" path="M 4.375E-6 4.07407E-6 L -0.46563 -0.96274 " pathEditMode="relative" rAng="0" ptsTypes="AA">
                                      <p:cBhvr>
                                        <p:cTn id="53" dur="2000" fill="hold"/>
                                        <p:tgtEl>
                                          <p:spTgt spid="21"/>
                                        </p:tgtEl>
                                        <p:attrNameLst>
                                          <p:attrName>ppt_x</p:attrName>
                                          <p:attrName>ppt_y</p:attrName>
                                        </p:attrNameLst>
                                      </p:cBhvr>
                                      <p:rCtr x="-23281" y="-48148"/>
                                    </p:animMotion>
                                  </p:childTnLst>
                                </p:cTn>
                              </p:par>
                            </p:childTnLst>
                          </p:cTn>
                        </p:par>
                      </p:childTnLst>
                    </p:cTn>
                  </p:par>
                </p:childTnLst>
              </p:cTn>
              <p:nextCondLst>
                <p:cond evt="onClick" delay="0">
                  <p:tgtEl>
                    <p:spTgt spid="28"/>
                  </p:tgtEl>
                </p:cond>
              </p:nextCondLst>
            </p:seq>
            <p:audio>
              <p:cMediaNode vol="80000">
                <p:cTn id="54" fill="hold" display="0">
                  <p:stCondLst>
                    <p:cond delay="indefinite"/>
                  </p:stCondLst>
                  <p:endCondLst>
                    <p:cond evt="onStopAudio" delay="0">
                      <p:tgtEl>
                        <p:sldTgt/>
                      </p:tgtEl>
                    </p:cond>
                  </p:endCondLst>
                </p:cTn>
                <p:tgtEl>
                  <p:spTgt spid="5"/>
                </p:tgtEl>
              </p:cMediaNode>
            </p:audio>
            <p:audio>
              <p:cMediaNode vol="80000">
                <p:cTn id="55" fill="hold" display="0">
                  <p:stCondLst>
                    <p:cond delay="indefinite"/>
                  </p:stCondLst>
                  <p:endCondLst>
                    <p:cond evt="onStopAudio" delay="0">
                      <p:tgtEl>
                        <p:sldTgt/>
                      </p:tgtEl>
                    </p:cond>
                  </p:endCondLst>
                </p:cTn>
                <p:tgtEl>
                  <p:spTgt spid="4"/>
                </p:tgtEl>
              </p:cMediaNode>
            </p:audio>
            <p:audio>
              <p:cMediaNode vol="80000">
                <p:cTn id="56" fill="hold" display="0">
                  <p:stCondLst>
                    <p:cond delay="indefinite"/>
                  </p:stCondLst>
                  <p:endCondLst>
                    <p:cond evt="onStopAudio" delay="0">
                      <p:tgtEl>
                        <p:sldTgt/>
                      </p:tgtEl>
                    </p:cond>
                  </p:endCondLst>
                </p:cTn>
                <p:tgtEl>
                  <p:spTgt spid="30"/>
                </p:tgtEl>
              </p:cMediaNode>
            </p:audio>
            <p:audio>
              <p:cMediaNode vol="80000">
                <p:cTn id="57" fill="hold" display="0">
                  <p:stCondLst>
                    <p:cond delay="indefinite"/>
                  </p:stCondLst>
                  <p:endCondLst>
                    <p:cond evt="onStopAudio" delay="0">
                      <p:tgtEl>
                        <p:sldTgt/>
                      </p:tgtEl>
                    </p:cond>
                  </p:endCondLst>
                </p:cTn>
                <p:tgtEl>
                  <p:spTgt spid="29"/>
                </p:tgtEl>
              </p:cMediaNode>
            </p:audio>
          </p:childTnLst>
        </p:cTn>
      </p:par>
    </p:tnLst>
    <p:bldLst>
      <p:bldP spid="24" grpId="0" animBg="1"/>
      <p:bldP spid="25" grpId="0" animBg="1"/>
      <p:bldP spid="26" grpId="0" animBg="1"/>
      <p:bldP spid="27" grpId="0" animBg="1"/>
      <p:bldP spid="2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8750" y="-78310"/>
            <a:ext cx="10505540" cy="1860458"/>
          </a:xfrm>
          <a:prstGeom prst="rect">
            <a:avLst/>
          </a:prstGeom>
        </p:spPr>
      </p:pic>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214345">
            <a:off x="8237421" y="2101529"/>
            <a:ext cx="2037768" cy="2037768"/>
          </a:xfrm>
          <a:prstGeom prst="rect">
            <a:avLst/>
          </a:prstGeom>
        </p:spPr>
      </p:pic>
      <p:sp>
        <p:nvSpPr>
          <p:cNvPr id="4" name="文本框 3"/>
          <p:cNvSpPr txBox="1"/>
          <p:nvPr/>
        </p:nvSpPr>
        <p:spPr>
          <a:xfrm>
            <a:off x="1261643" y="401137"/>
            <a:ext cx="10006989" cy="707886"/>
          </a:xfrm>
          <a:prstGeom prst="rect">
            <a:avLst/>
          </a:prstGeom>
          <a:noFill/>
        </p:spPr>
        <p:txBody>
          <a:bodyPr wrap="square" rtlCol="0">
            <a:spAutoFit/>
          </a:bodyPr>
          <a:lstStyle/>
          <a:p>
            <a:pPr algn="ctr"/>
            <a:r>
              <a:rPr kumimoji="1" lang="en-US" altLang="zh-CN" sz="4000" b="1" dirty="0" err="1">
                <a:ln w="10160">
                  <a:noFill/>
                </a:ln>
                <a:solidFill>
                  <a:srgbClr val="93C146"/>
                </a:solidFill>
                <a:latin typeface="Calibri "/>
                <a:ea typeface="inpin heiti" charset="-122"/>
                <a:cs typeface="Tahoma" panose="020B0604030504040204" pitchFamily="34" charset="0"/>
              </a:rPr>
              <a:t>Một</a:t>
            </a:r>
            <a:r>
              <a:rPr kumimoji="1" lang="en-US" altLang="zh-CN" sz="4000" b="1" dirty="0">
                <a:ln w="10160">
                  <a:noFill/>
                </a:ln>
                <a:solidFill>
                  <a:srgbClr val="93C146"/>
                </a:solidFill>
                <a:latin typeface="Calibri "/>
                <a:ea typeface="inpin heiti" charset="-122"/>
                <a:cs typeface="Tahoma" panose="020B0604030504040204" pitchFamily="34" charset="0"/>
              </a:rPr>
              <a:t> </a:t>
            </a:r>
            <a:r>
              <a:rPr kumimoji="1" lang="en-US" altLang="zh-CN" sz="4000" b="1" dirty="0" err="1">
                <a:ln w="10160">
                  <a:noFill/>
                </a:ln>
                <a:solidFill>
                  <a:srgbClr val="93C146"/>
                </a:solidFill>
                <a:latin typeface="Calibri "/>
                <a:ea typeface="inpin heiti" charset="-122"/>
                <a:cs typeface="Tahoma" panose="020B0604030504040204" pitchFamily="34" charset="0"/>
              </a:rPr>
              <a:t>ngày</a:t>
            </a:r>
            <a:r>
              <a:rPr kumimoji="1" lang="en-US" altLang="zh-CN" sz="4000" b="1" dirty="0">
                <a:ln w="10160">
                  <a:noFill/>
                </a:ln>
                <a:solidFill>
                  <a:srgbClr val="93C146"/>
                </a:solidFill>
                <a:latin typeface="Calibri "/>
                <a:ea typeface="inpin heiti" charset="-122"/>
                <a:cs typeface="Tahoma" panose="020B0604030504040204" pitchFamily="34" charset="0"/>
              </a:rPr>
              <a:t> </a:t>
            </a:r>
            <a:r>
              <a:rPr kumimoji="1" lang="en-US" altLang="zh-CN" sz="4000" b="1" dirty="0" err="1">
                <a:ln w="10160">
                  <a:noFill/>
                </a:ln>
                <a:solidFill>
                  <a:srgbClr val="93C146"/>
                </a:solidFill>
                <a:latin typeface="Calibri "/>
                <a:ea typeface="inpin heiti" charset="-122"/>
                <a:cs typeface="Tahoma" panose="020B0604030504040204" pitchFamily="34" charset="0"/>
              </a:rPr>
              <a:t>mới</a:t>
            </a:r>
            <a:r>
              <a:rPr kumimoji="1" lang="en-US" altLang="zh-CN" sz="4000" b="1" dirty="0">
                <a:ln w="10160">
                  <a:noFill/>
                </a:ln>
                <a:solidFill>
                  <a:srgbClr val="93C146"/>
                </a:solidFill>
                <a:latin typeface="Calibri "/>
                <a:ea typeface="inpin heiti" charset="-122"/>
                <a:cs typeface="Tahoma" panose="020B0604030504040204" pitchFamily="34" charset="0"/>
              </a:rPr>
              <a:t> </a:t>
            </a:r>
            <a:r>
              <a:rPr kumimoji="1" lang="en-US" altLang="zh-CN" sz="4000" b="1" dirty="0" err="1">
                <a:ln w="10160">
                  <a:noFill/>
                </a:ln>
                <a:solidFill>
                  <a:srgbClr val="93C146"/>
                </a:solidFill>
                <a:latin typeface="Calibri "/>
                <a:ea typeface="inpin heiti" charset="-122"/>
                <a:cs typeface="Tahoma" panose="020B0604030504040204" pitchFamily="34" charset="0"/>
              </a:rPr>
              <a:t>bắt</a:t>
            </a:r>
            <a:r>
              <a:rPr kumimoji="1" lang="en-US" altLang="zh-CN" sz="4000" b="1" dirty="0">
                <a:ln w="10160">
                  <a:noFill/>
                </a:ln>
                <a:solidFill>
                  <a:srgbClr val="93C146"/>
                </a:solidFill>
                <a:latin typeface="Calibri "/>
                <a:ea typeface="inpin heiti" charset="-122"/>
                <a:cs typeface="Tahoma" panose="020B0604030504040204" pitchFamily="34" charset="0"/>
              </a:rPr>
              <a:t> </a:t>
            </a:r>
            <a:r>
              <a:rPr kumimoji="1" lang="en-US" altLang="zh-CN" sz="4000" b="1" dirty="0" err="1">
                <a:ln w="10160">
                  <a:noFill/>
                </a:ln>
                <a:solidFill>
                  <a:srgbClr val="93C146"/>
                </a:solidFill>
                <a:latin typeface="Calibri "/>
                <a:ea typeface="inpin heiti" charset="-122"/>
                <a:cs typeface="Tahoma" panose="020B0604030504040204" pitchFamily="34" charset="0"/>
              </a:rPr>
              <a:t>đầu</a:t>
            </a:r>
            <a:r>
              <a:rPr kumimoji="1" lang="en-US" altLang="zh-CN" sz="4000" b="1" dirty="0">
                <a:ln w="10160">
                  <a:noFill/>
                </a:ln>
                <a:solidFill>
                  <a:srgbClr val="93C146"/>
                </a:solidFill>
                <a:latin typeface="Calibri "/>
                <a:ea typeface="inpin heiti" charset="-122"/>
                <a:cs typeface="Tahoma" panose="020B0604030504040204" pitchFamily="34" charset="0"/>
              </a:rPr>
              <a:t> ở </a:t>
            </a:r>
            <a:r>
              <a:rPr kumimoji="1" lang="en-US" altLang="zh-CN" sz="4000" b="1" dirty="0" err="1">
                <a:ln w="10160">
                  <a:noFill/>
                </a:ln>
                <a:solidFill>
                  <a:srgbClr val="93C146"/>
                </a:solidFill>
                <a:latin typeface="Calibri "/>
                <a:ea typeface="inpin heiti" charset="-122"/>
                <a:cs typeface="Tahoma" panose="020B0604030504040204" pitchFamily="34" charset="0"/>
              </a:rPr>
              <a:t>quê</a:t>
            </a:r>
            <a:r>
              <a:rPr kumimoji="1" lang="en-US" altLang="zh-CN" sz="4000" b="1" dirty="0">
                <a:ln w="10160">
                  <a:noFill/>
                </a:ln>
                <a:solidFill>
                  <a:srgbClr val="93C146"/>
                </a:solidFill>
                <a:latin typeface="Calibri "/>
                <a:ea typeface="inpin heiti" charset="-122"/>
                <a:cs typeface="Tahoma" panose="020B0604030504040204" pitchFamily="34" charset="0"/>
              </a:rPr>
              <a:t> </a:t>
            </a:r>
            <a:r>
              <a:rPr kumimoji="1" lang="en-US" altLang="zh-CN" sz="4000" b="1" dirty="0" err="1">
                <a:ln w="10160">
                  <a:noFill/>
                </a:ln>
                <a:solidFill>
                  <a:srgbClr val="93C146"/>
                </a:solidFill>
                <a:latin typeface="Calibri "/>
                <a:ea typeface="inpin heiti" charset="-122"/>
                <a:cs typeface="Tahoma" panose="020B0604030504040204" pitchFamily="34" charset="0"/>
              </a:rPr>
              <a:t>em</a:t>
            </a:r>
            <a:r>
              <a:rPr kumimoji="1" lang="en-US" altLang="zh-CN" sz="4000" b="1" dirty="0">
                <a:ln w="10160">
                  <a:noFill/>
                </a:ln>
                <a:solidFill>
                  <a:srgbClr val="93C146"/>
                </a:solidFill>
                <a:latin typeface="Calibri "/>
                <a:ea typeface="inpin heiti" charset="-122"/>
                <a:cs typeface="Tahoma" panose="020B0604030504040204" pitchFamily="34" charset="0"/>
              </a:rPr>
              <a:t>.</a:t>
            </a:r>
            <a:endParaRPr kumimoji="1" lang="zh-CN" altLang="en-US" sz="4000" b="1" dirty="0">
              <a:ln w="10160">
                <a:noFill/>
              </a:ln>
              <a:solidFill>
                <a:srgbClr val="93C146"/>
              </a:solidFill>
              <a:latin typeface="Calibri "/>
              <a:ea typeface="inpin heiti" charset="-122"/>
              <a:cs typeface="Tahoma" panose="020B0604030504040204" pitchFamily="34" charset="0"/>
            </a:endParaRPr>
          </a:p>
        </p:txBody>
      </p:sp>
      <p:pic>
        <p:nvPicPr>
          <p:cNvPr id="5" name="图片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923755"/>
            <a:ext cx="1981200" cy="1322832"/>
          </a:xfrm>
          <a:prstGeom prst="rect">
            <a:avLst/>
          </a:prstGeom>
        </p:spPr>
      </p:pic>
      <p:pic>
        <p:nvPicPr>
          <p:cNvPr id="6" name="图片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10800" y="15131"/>
            <a:ext cx="1981200" cy="1322832"/>
          </a:xfrm>
          <a:prstGeom prst="rect">
            <a:avLst/>
          </a:prstGeom>
        </p:spPr>
      </p:pic>
      <p:sp>
        <p:nvSpPr>
          <p:cNvPr id="8" name="Left Arrow 7">
            <a:hlinkClick r:id="rId6" action="ppaction://hlinksldjump"/>
          </p:cNvPr>
          <p:cNvSpPr/>
          <p:nvPr/>
        </p:nvSpPr>
        <p:spPr>
          <a:xfrm>
            <a:off x="0" y="5820229"/>
            <a:ext cx="1428750" cy="921657"/>
          </a:xfrm>
          <a:prstGeom prst="left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a:solidFill>
                  <a:schemeClr val="bg1"/>
                </a:solidFill>
                <a:latin typeface="Calibri" panose="020F0502020204030204" pitchFamily="34" charset="0"/>
                <a:cs typeface="Calibri" panose="020F0502020204030204" pitchFamily="34" charset="0"/>
                <a:hlinkClick r:id="rId6" action="ppaction://hlinksldjump"/>
              </a:rPr>
              <a:t>QUAY VỀ</a:t>
            </a:r>
            <a:endParaRPr lang="en-US" b="1" dirty="0">
              <a:solidFill>
                <a:schemeClr val="bg1"/>
              </a:solidFill>
              <a:latin typeface="Calibri" panose="020F0502020204030204" pitchFamily="34" charset="0"/>
              <a:cs typeface="Calibri" panose="020F0502020204030204" pitchFamily="34" charset="0"/>
            </a:endParaRPr>
          </a:p>
        </p:txBody>
      </p:sp>
      <p:pic>
        <p:nvPicPr>
          <p:cNvPr id="11" name="Picture 10">
            <a:extLst>
              <a:ext uri="{FF2B5EF4-FFF2-40B4-BE49-F238E27FC236}">
                <a16:creationId xmlns:a16="http://schemas.microsoft.com/office/drawing/2014/main" id="{549D191C-BB77-4155-B458-3083412AF321}"/>
              </a:ext>
            </a:extLst>
          </p:cNvPr>
          <p:cNvPicPr>
            <a:picLocks noChangeAspect="1"/>
          </p:cNvPicPr>
          <p:nvPr/>
        </p:nvPicPr>
        <p:blipFill>
          <a:blip r:embed="rId7"/>
          <a:stretch>
            <a:fillRect/>
          </a:stretch>
        </p:blipFill>
        <p:spPr>
          <a:xfrm>
            <a:off x="4598384" y="1817410"/>
            <a:ext cx="7171048" cy="4396913"/>
          </a:xfrm>
          <a:prstGeom prst="rect">
            <a:avLst/>
          </a:prstGeom>
        </p:spPr>
      </p:pic>
    </p:spTree>
    <p:extLst>
      <p:ext uri="{BB962C8B-B14F-4D97-AF65-F5344CB8AC3E}">
        <p14:creationId xmlns:p14="http://schemas.microsoft.com/office/powerpoint/2010/main" val="8129378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4" presetClass="entr" presetSubtype="10" fill="hold"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randombar(horizontal)">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77093" y="-322065"/>
            <a:ext cx="9268225" cy="2038689"/>
          </a:xfrm>
          <a:prstGeom prst="rect">
            <a:avLst/>
          </a:prstGeom>
        </p:spPr>
      </p:pic>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214345">
            <a:off x="8237421" y="2101529"/>
            <a:ext cx="2037768" cy="2037768"/>
          </a:xfrm>
          <a:prstGeom prst="rect">
            <a:avLst/>
          </a:prstGeom>
        </p:spPr>
      </p:pic>
      <p:sp>
        <p:nvSpPr>
          <p:cNvPr id="4" name="文本框 3"/>
          <p:cNvSpPr txBox="1"/>
          <p:nvPr/>
        </p:nvSpPr>
        <p:spPr>
          <a:xfrm>
            <a:off x="1632284" y="234843"/>
            <a:ext cx="8927432" cy="707886"/>
          </a:xfrm>
          <a:prstGeom prst="rect">
            <a:avLst/>
          </a:prstGeom>
          <a:noFill/>
        </p:spPr>
        <p:txBody>
          <a:bodyPr wrap="square" rtlCol="0">
            <a:spAutoFit/>
          </a:bodyPr>
          <a:lstStyle/>
          <a:p>
            <a:pPr algn="ctr"/>
            <a:r>
              <a:rPr kumimoji="1" lang="en-US" altLang="zh-CN" sz="4000" b="1" dirty="0" err="1">
                <a:ln w="10160">
                  <a:noFill/>
                </a:ln>
                <a:solidFill>
                  <a:srgbClr val="93C146"/>
                </a:solidFill>
                <a:latin typeface="Calibri "/>
                <a:ea typeface="inpin heiti" charset="-122"/>
                <a:cs typeface="Tahoma" panose="020B0604030504040204" pitchFamily="34" charset="0"/>
              </a:rPr>
              <a:t>Một</a:t>
            </a:r>
            <a:r>
              <a:rPr kumimoji="1" lang="en-US" altLang="zh-CN" sz="4000" b="1" dirty="0">
                <a:ln w="10160">
                  <a:noFill/>
                </a:ln>
                <a:solidFill>
                  <a:srgbClr val="93C146"/>
                </a:solidFill>
                <a:latin typeface="Calibri "/>
                <a:ea typeface="inpin heiti" charset="-122"/>
                <a:cs typeface="Tahoma" panose="020B0604030504040204" pitchFamily="34" charset="0"/>
              </a:rPr>
              <a:t> </a:t>
            </a:r>
            <a:r>
              <a:rPr kumimoji="1" lang="en-US" altLang="zh-CN" sz="4000" b="1" dirty="0" err="1">
                <a:ln w="10160">
                  <a:noFill/>
                </a:ln>
                <a:solidFill>
                  <a:srgbClr val="93C146"/>
                </a:solidFill>
                <a:latin typeface="Calibri "/>
                <a:ea typeface="inpin heiti" charset="-122"/>
                <a:cs typeface="Tahoma" panose="020B0604030504040204" pitchFamily="34" charset="0"/>
              </a:rPr>
              <a:t>đêm</a:t>
            </a:r>
            <a:r>
              <a:rPr kumimoji="1" lang="en-US" altLang="zh-CN" sz="4000" b="1" dirty="0">
                <a:ln w="10160">
                  <a:noFill/>
                </a:ln>
                <a:solidFill>
                  <a:srgbClr val="93C146"/>
                </a:solidFill>
                <a:latin typeface="Calibri "/>
                <a:ea typeface="inpin heiti" charset="-122"/>
                <a:cs typeface="Tahoma" panose="020B0604030504040204" pitchFamily="34" charset="0"/>
              </a:rPr>
              <a:t> </a:t>
            </a:r>
            <a:r>
              <a:rPr kumimoji="1" lang="en-US" altLang="zh-CN" sz="4000" b="1" dirty="0" err="1">
                <a:ln w="10160">
                  <a:noFill/>
                </a:ln>
                <a:solidFill>
                  <a:srgbClr val="93C146"/>
                </a:solidFill>
                <a:latin typeface="Calibri "/>
                <a:ea typeface="inpin heiti" charset="-122"/>
                <a:cs typeface="Tahoma" panose="020B0604030504040204" pitchFamily="34" charset="0"/>
              </a:rPr>
              <a:t>trăng</a:t>
            </a:r>
            <a:r>
              <a:rPr kumimoji="1" lang="en-US" altLang="zh-CN" sz="4000" b="1" dirty="0">
                <a:ln w="10160">
                  <a:noFill/>
                </a:ln>
                <a:solidFill>
                  <a:srgbClr val="93C146"/>
                </a:solidFill>
                <a:latin typeface="Calibri "/>
                <a:ea typeface="inpin heiti" charset="-122"/>
                <a:cs typeface="Tahoma" panose="020B0604030504040204" pitchFamily="34" charset="0"/>
              </a:rPr>
              <a:t> </a:t>
            </a:r>
            <a:r>
              <a:rPr kumimoji="1" lang="en-US" altLang="zh-CN" sz="4000" b="1" dirty="0" err="1">
                <a:ln w="10160">
                  <a:noFill/>
                </a:ln>
                <a:solidFill>
                  <a:srgbClr val="93C146"/>
                </a:solidFill>
                <a:latin typeface="Calibri "/>
                <a:ea typeface="inpin heiti" charset="-122"/>
                <a:cs typeface="Tahoma" panose="020B0604030504040204" pitchFamily="34" charset="0"/>
              </a:rPr>
              <a:t>đẹp</a:t>
            </a:r>
            <a:endParaRPr kumimoji="1" lang="zh-CN" altLang="en-US" sz="4000" b="1" dirty="0">
              <a:ln w="10160">
                <a:noFill/>
              </a:ln>
              <a:solidFill>
                <a:srgbClr val="93C146"/>
              </a:solidFill>
              <a:latin typeface="Calibri "/>
              <a:ea typeface="inpin heiti" charset="-122"/>
              <a:cs typeface="Tahoma" panose="020B0604030504040204" pitchFamily="34" charset="0"/>
            </a:endParaRPr>
          </a:p>
        </p:txBody>
      </p:sp>
      <p:pic>
        <p:nvPicPr>
          <p:cNvPr id="5" name="图片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5700" y="176751"/>
            <a:ext cx="1981200" cy="1322832"/>
          </a:xfrm>
          <a:prstGeom prst="rect">
            <a:avLst/>
          </a:prstGeom>
        </p:spPr>
      </p:pic>
      <p:pic>
        <p:nvPicPr>
          <p:cNvPr id="6" name="图片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884322" y="393792"/>
            <a:ext cx="1981200" cy="1322832"/>
          </a:xfrm>
          <a:prstGeom prst="rect">
            <a:avLst/>
          </a:prstGeom>
        </p:spPr>
      </p:pic>
      <p:sp>
        <p:nvSpPr>
          <p:cNvPr id="12" name="Left Arrow 11">
            <a:hlinkClick r:id="rId6" action="ppaction://hlinksldjump"/>
          </p:cNvPr>
          <p:cNvSpPr/>
          <p:nvPr/>
        </p:nvSpPr>
        <p:spPr>
          <a:xfrm>
            <a:off x="0" y="5820229"/>
            <a:ext cx="1428750" cy="921657"/>
          </a:xfrm>
          <a:prstGeom prst="left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a:solidFill>
                  <a:schemeClr val="bg1"/>
                </a:solidFill>
                <a:latin typeface="Calibri" panose="020F0502020204030204" pitchFamily="34" charset="0"/>
                <a:cs typeface="Calibri" panose="020F0502020204030204" pitchFamily="34" charset="0"/>
                <a:hlinkClick r:id="rId6" action="ppaction://hlinksldjump"/>
              </a:rPr>
              <a:t>QUAY VỀ</a:t>
            </a:r>
            <a:endParaRPr lang="en-US" b="1" dirty="0">
              <a:solidFill>
                <a:schemeClr val="bg1"/>
              </a:solidFill>
              <a:latin typeface="Calibri" panose="020F0502020204030204" pitchFamily="34" charset="0"/>
              <a:cs typeface="Calibri" panose="020F0502020204030204" pitchFamily="34" charset="0"/>
            </a:endParaRPr>
          </a:p>
        </p:txBody>
      </p:sp>
      <p:pic>
        <p:nvPicPr>
          <p:cNvPr id="2050" name="Picture 2" descr="TẢ CẢNH ĐÊM TRĂNG Ở QUÊ EM | VĂN MẪU TIỂU HỌC">
            <a:extLst>
              <a:ext uri="{FF2B5EF4-FFF2-40B4-BE49-F238E27FC236}">
                <a16:creationId xmlns:a16="http://schemas.microsoft.com/office/drawing/2014/main" id="{C43A2C46-A450-4EE9-BAC7-0AD9C69133D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62413" y="1774716"/>
            <a:ext cx="7103109" cy="47184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57833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4" presetClass="entr" presetSubtype="10" fill="hold" nodeType="after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randombar(horizontal)">
                                      <p:cBhvr>
                                        <p:cTn id="12"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87010" y="-185365"/>
            <a:ext cx="9760638" cy="2625091"/>
          </a:xfrm>
          <a:prstGeom prst="rect">
            <a:avLst/>
          </a:prstGeom>
        </p:spPr>
      </p:pic>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214345">
            <a:off x="8237421" y="2104766"/>
            <a:ext cx="2037768" cy="2037768"/>
          </a:xfrm>
          <a:prstGeom prst="rect">
            <a:avLst/>
          </a:prstGeom>
        </p:spPr>
      </p:pic>
      <p:sp>
        <p:nvSpPr>
          <p:cNvPr id="4" name="文本框 3"/>
          <p:cNvSpPr txBox="1"/>
          <p:nvPr/>
        </p:nvSpPr>
        <p:spPr>
          <a:xfrm>
            <a:off x="1925418" y="604353"/>
            <a:ext cx="10112134" cy="830997"/>
          </a:xfrm>
          <a:prstGeom prst="rect">
            <a:avLst/>
          </a:prstGeom>
          <a:noFill/>
        </p:spPr>
        <p:txBody>
          <a:bodyPr wrap="square" rtlCol="0">
            <a:spAutoFit/>
          </a:bodyPr>
          <a:lstStyle/>
          <a:p>
            <a:pPr algn="ctr"/>
            <a:r>
              <a:rPr kumimoji="1" lang="vi-VN" altLang="zh-CN" sz="4800" b="1">
                <a:ln w="10160">
                  <a:noFill/>
                </a:ln>
                <a:solidFill>
                  <a:srgbClr val="93C146"/>
                </a:solidFill>
                <a:latin typeface="Calibri "/>
                <a:ea typeface="inpin heiti" charset="-122"/>
                <a:cs typeface="Tahoma" panose="020B0604030504040204" pitchFamily="34" charset="0"/>
              </a:rPr>
              <a:t>Trường em trước buổi học</a:t>
            </a:r>
            <a:endParaRPr kumimoji="1" lang="zh-CN" altLang="en-US" sz="4800" b="1" dirty="0">
              <a:ln w="10160">
                <a:noFill/>
              </a:ln>
              <a:solidFill>
                <a:srgbClr val="93C146"/>
              </a:solidFill>
              <a:latin typeface="Calibri "/>
              <a:ea typeface="inpin heiti" charset="-122"/>
              <a:cs typeface="Tahoma" panose="020B0604030504040204" pitchFamily="34" charset="0"/>
            </a:endParaRPr>
          </a:p>
        </p:txBody>
      </p:sp>
      <p:pic>
        <p:nvPicPr>
          <p:cNvPr id="5" name="图片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6506" y="1155700"/>
            <a:ext cx="1981200" cy="1322832"/>
          </a:xfrm>
          <a:prstGeom prst="rect">
            <a:avLst/>
          </a:prstGeom>
        </p:spPr>
      </p:pic>
      <p:pic>
        <p:nvPicPr>
          <p:cNvPr id="6" name="图片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46952" y="-167132"/>
            <a:ext cx="1981200" cy="1322832"/>
          </a:xfrm>
          <a:prstGeom prst="rect">
            <a:avLst/>
          </a:prstGeom>
        </p:spPr>
      </p:pic>
      <p:sp>
        <p:nvSpPr>
          <p:cNvPr id="10" name="Left Arrow 9">
            <a:hlinkClick r:id="rId6" action="ppaction://hlinksldjump"/>
          </p:cNvPr>
          <p:cNvSpPr/>
          <p:nvPr/>
        </p:nvSpPr>
        <p:spPr>
          <a:xfrm>
            <a:off x="0" y="5820229"/>
            <a:ext cx="1428750" cy="921657"/>
          </a:xfrm>
          <a:prstGeom prst="left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a:solidFill>
                  <a:schemeClr val="bg1"/>
                </a:solidFill>
                <a:latin typeface="Calibri" panose="020F0502020204030204" pitchFamily="34" charset="0"/>
                <a:cs typeface="Calibri" panose="020F0502020204030204" pitchFamily="34" charset="0"/>
                <a:hlinkClick r:id="rId6" action="ppaction://hlinksldjump"/>
              </a:rPr>
              <a:t>QUAY VỀ</a:t>
            </a:r>
            <a:endParaRPr lang="en-US" b="1" dirty="0">
              <a:solidFill>
                <a:schemeClr val="bg1"/>
              </a:solidFill>
              <a:latin typeface="Calibri" panose="020F0502020204030204" pitchFamily="34" charset="0"/>
              <a:cs typeface="Calibri" panose="020F0502020204030204" pitchFamily="34" charset="0"/>
            </a:endParaRPr>
          </a:p>
        </p:txBody>
      </p:sp>
      <p:pic>
        <p:nvPicPr>
          <p:cNvPr id="3074" name="Picture 2" descr="TOP 32 bài Tả trường em trước buổi học lớp 5">
            <a:extLst>
              <a:ext uri="{FF2B5EF4-FFF2-40B4-BE49-F238E27FC236}">
                <a16:creationId xmlns:a16="http://schemas.microsoft.com/office/drawing/2014/main" id="{85F38B7D-541A-4210-B34C-61FE7F06A83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43992" y="2478533"/>
            <a:ext cx="7003656" cy="40727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44521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863574579"/>
</p:tagLst>
</file>

<file path=ppt/theme/theme1.xml><?xml version="1.0" encoding="utf-8"?>
<a:theme xmlns:a="http://schemas.openxmlformats.org/drawingml/2006/main" name="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1654</TotalTime>
  <Words>1157</Words>
  <Application>Microsoft Office PowerPoint</Application>
  <PresentationFormat>Widescreen</PresentationFormat>
  <Paragraphs>89</Paragraphs>
  <Slides>22</Slides>
  <Notes>9</Notes>
  <HiddenSlides>0</HiddenSlides>
  <MMClips>4</MMClips>
  <ScaleCrop>false</ScaleCrop>
  <HeadingPairs>
    <vt:vector size="6" baseType="variant">
      <vt:variant>
        <vt:lpstr>Fonts Used</vt:lpstr>
      </vt:variant>
      <vt:variant>
        <vt:i4>15</vt:i4>
      </vt:variant>
      <vt:variant>
        <vt:lpstr>Theme</vt:lpstr>
      </vt:variant>
      <vt:variant>
        <vt:i4>3</vt:i4>
      </vt:variant>
      <vt:variant>
        <vt:lpstr>Slide Titles</vt:lpstr>
      </vt:variant>
      <vt:variant>
        <vt:i4>22</vt:i4>
      </vt:variant>
    </vt:vector>
  </HeadingPairs>
  <TitlesOfParts>
    <vt:vector size="40" baseType="lpstr">
      <vt:lpstr>DengXian</vt:lpstr>
      <vt:lpstr>Calibri</vt:lpstr>
      <vt:lpstr>DengXian Light</vt:lpstr>
      <vt:lpstr>LNTH-TraiTimBongBongLNTH</vt:lpstr>
      <vt:lpstr>Arial</vt:lpstr>
      <vt:lpstr>Prompt Light</vt:lpstr>
      <vt:lpstr>#9Slide07 Koni</vt:lpstr>
      <vt:lpstr>Calibri </vt:lpstr>
      <vt:lpstr>字魂80号-萌趣小鱼体</vt:lpstr>
      <vt:lpstr>Times New Roman</vt:lpstr>
      <vt:lpstr>inpin heiti</vt:lpstr>
      <vt:lpstr>Nunito</vt:lpstr>
      <vt:lpstr>#9Slide05 SVNBeloved</vt:lpstr>
      <vt:lpstr>Prompt Bold</vt:lpstr>
      <vt:lpstr>Nunito Sans</vt:lpstr>
      <vt:lpstr>Office Theme</vt:lpstr>
      <vt:lpstr>Office 主题​​</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刘士微</dc:creator>
  <cp:lastModifiedBy>ADMIN</cp:lastModifiedBy>
  <cp:revision>237</cp:revision>
  <dcterms:created xsi:type="dcterms:W3CDTF">2017-08-18T03:02:00Z</dcterms:created>
  <dcterms:modified xsi:type="dcterms:W3CDTF">2022-04-28T23:51:40Z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2052-10.1.0.6748</vt:lpwstr>
  </property>
</Properties>
</file>