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96" r:id="rId3"/>
    <p:sldId id="260" r:id="rId4"/>
    <p:sldId id="263" r:id="rId5"/>
    <p:sldId id="265" r:id="rId6"/>
    <p:sldId id="266" r:id="rId7"/>
    <p:sldId id="267" r:id="rId8"/>
    <p:sldId id="268" r:id="rId9"/>
    <p:sldId id="289" r:id="rId10"/>
    <p:sldId id="270" r:id="rId11"/>
    <p:sldId id="271" r:id="rId12"/>
    <p:sldId id="272" r:id="rId13"/>
    <p:sldId id="290" r:id="rId14"/>
    <p:sldId id="273" r:id="rId15"/>
    <p:sldId id="274" r:id="rId16"/>
    <p:sldId id="275" r:id="rId17"/>
    <p:sldId id="276" r:id="rId18"/>
    <p:sldId id="278" r:id="rId19"/>
    <p:sldId id="291" r:id="rId20"/>
    <p:sldId id="292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20-May-24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40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220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20-May-24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2" y="883570"/>
            <a:ext cx="848036" cy="82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1543" y="939511"/>
            <a:ext cx="46025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quận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Long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430" y="1911290"/>
            <a:ext cx="242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ÂM NHẠC </a:t>
            </a:r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5079" y="2929236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 smtClean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25797" y="3947182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650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5" b="4429"/>
          <a:stretch/>
        </p:blipFill>
        <p:spPr>
          <a:xfrm>
            <a:off x="77787" y="5085039"/>
            <a:ext cx="3070469" cy="1686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" y="175135"/>
            <a:ext cx="3939795" cy="2956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80" y="3703435"/>
            <a:ext cx="3644897" cy="3198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4" b="8540"/>
          <a:stretch/>
        </p:blipFill>
        <p:spPr>
          <a:xfrm>
            <a:off x="2738114" y="4420200"/>
            <a:ext cx="5671823" cy="243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3021" y="3131688"/>
            <a:ext cx="8946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CHóC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C¸C CON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HäC</a:t>
            </a:r>
            <a:r>
              <a:rPr lang="en-US" sz="4800" b="1" cap="none" spc="0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GIáI</a:t>
            </a:r>
            <a:endParaRPr lang="en-US" sz="4800" b="1" cap="none" spc="0" dirty="0" smtClean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  <a:p>
            <a:pPr algn="ctr"/>
            <a:r>
              <a:rPr lang="en-US" sz="4800" b="1" dirty="0" smtClean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CooperH" panose="020B7200000000000000" pitchFamily="34" charset="0"/>
              </a:rPr>
              <a:t>CH¡M NGOAN!</a:t>
            </a:r>
            <a:endParaRPr lang="en-US" sz="4800" b="1" cap="none" spc="0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.VnCooper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</a:t>
            </a:r>
            <a:r>
              <a:rPr lang="vi-VN" sz="2400" dirty="0" smtClean="0">
                <a:solidFill>
                  <a:srgbClr val="212529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 smtClean="0">
                <a:latin typeface="+mj-lt"/>
              </a:rPr>
              <a:t>:</a:t>
            </a:r>
            <a:r>
              <a:rPr lang="vi-VN" sz="2400" dirty="0">
                <a:latin typeface="+mj-lt"/>
              </a:rPr>
              <a:t>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trường lòng rộn ràng như hoa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xinh xinh trong từng chiếc lá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thầy cho em những ước mơ.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xanh trong nắng ấm ban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nhẹ em vui đi đến trường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vang bao khúc hát líu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trường là khoảng trời thân thương</a:t>
            </a:r>
            <a:r>
              <a:rPr lang="vi-VN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</a:t>
            </a:r>
            <a:r>
              <a:rPr lang="en-US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139</Words>
  <Application>Microsoft Office PowerPoint</Application>
  <PresentationFormat>Widescreen</PresentationFormat>
  <Paragraphs>32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宋体</vt:lpstr>
      <vt:lpstr>#9Slide05 Dancing Script</vt:lpstr>
      <vt:lpstr>.VnCooperH</vt:lpstr>
      <vt:lpstr>Arial</vt:lpstr>
      <vt:lpstr>Calibri</vt:lpstr>
      <vt:lpstr>inpin heiti</vt:lpstr>
      <vt:lpstr>Times New Roman</vt:lpstr>
      <vt:lpstr>等线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58</cp:revision>
  <dcterms:created xsi:type="dcterms:W3CDTF">2022-04-03T11:00:56Z</dcterms:created>
  <dcterms:modified xsi:type="dcterms:W3CDTF">2024-05-20T03:11:38Z</dcterms:modified>
</cp:coreProperties>
</file>