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25" r:id="rId2"/>
    <p:sldId id="7303" r:id="rId3"/>
    <p:sldId id="7309" r:id="rId4"/>
    <p:sldId id="7310" r:id="rId5"/>
    <p:sldId id="7311" r:id="rId6"/>
    <p:sldId id="3326" r:id="rId7"/>
    <p:sldId id="7306" r:id="rId8"/>
    <p:sldId id="7305" r:id="rId9"/>
    <p:sldId id="262" r:id="rId10"/>
    <p:sldId id="263" r:id="rId11"/>
    <p:sldId id="7308" r:id="rId12"/>
    <p:sldId id="332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16" userDrawn="1">
          <p15:clr>
            <a:srgbClr val="A4A3A4"/>
          </p15:clr>
        </p15:guide>
        <p15:guide id="2" pos="7256" userDrawn="1">
          <p15:clr>
            <a:srgbClr val="A4A3A4"/>
          </p15:clr>
        </p15:guide>
        <p15:guide id="3" orient="horz" pos="3113" userDrawn="1">
          <p15:clr>
            <a:srgbClr val="A4A3A4"/>
          </p15:clr>
        </p15:guide>
        <p15:guide id="4" orient="horz" pos="4224" userDrawn="1">
          <p15:clr>
            <a:srgbClr val="A4A3A4"/>
          </p15:clr>
        </p15:guide>
        <p15:guide id="5" orient="horz" pos="4320" userDrawn="1">
          <p15:clr>
            <a:srgbClr val="A4A3A4"/>
          </p15:clr>
        </p15:guide>
        <p15:guide id="6" orient="horz" pos="39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125"/>
    <a:srgbClr val="B7CD10"/>
    <a:srgbClr val="149000"/>
    <a:srgbClr val="31AC17"/>
    <a:srgbClr val="50C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4660"/>
  </p:normalViewPr>
  <p:slideViewPr>
    <p:cSldViewPr snapToGrid="0" showGuides="1">
      <p:cViewPr>
        <p:scale>
          <a:sx n="50" d="100"/>
          <a:sy n="50" d="100"/>
        </p:scale>
        <p:origin x="-510" y="-606"/>
      </p:cViewPr>
      <p:guideLst>
        <p:guide orient="horz" pos="3113"/>
        <p:guide orient="horz" pos="4224"/>
        <p:guide orient="horz" pos="4320"/>
        <p:guide orient="horz" pos="3906"/>
        <p:guide pos="416"/>
        <p:guide pos="7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4FF43-197C-47FC-A8B8-1495C5EF2938}" type="datetimeFigureOut">
              <a:rPr lang="zh-CN" altLang="en-US" smtClean="0"/>
              <a:t>2024/5/21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C7A3B-86D7-4B6C-87AA-11FCB7F8B475}" type="slidenum">
              <a:rPr lang="zh-CN" altLang="en-US" smtClean="0"/>
              <a:t>‹#›</a:t>
            </a:fld>
            <a:endParaRPr lang="zh-CN" altLang="en-US"/>
          </a:p>
        </p:txBody>
      </p:sp>
    </p:spTree>
    <p:extLst>
      <p:ext uri="{BB962C8B-B14F-4D97-AF65-F5344CB8AC3E}">
        <p14:creationId xmlns:p14="http://schemas.microsoft.com/office/powerpoint/2010/main" val="411594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040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E1ED33C-0B7A-4368-9EBE-E0F910527E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C6F143B-A9E1-440C-BCB6-9BC101229B3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49241E-349F-4BE3-A08A-0125707528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4C2F6D6-4219-44D5-BEF3-F5F6D3B9F3C0}"/>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6" name="页脚占位符 5">
            <a:extLst>
              <a:ext uri="{FF2B5EF4-FFF2-40B4-BE49-F238E27FC236}">
                <a16:creationId xmlns:a16="http://schemas.microsoft.com/office/drawing/2014/main" xmlns="" id="{3D844392-0935-43A4-8EE0-195BAAF4590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36744EF-7595-487F-93DE-4A8BB722E5A1}"/>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39853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C0C08A-391F-44D0-A2FA-AAE3E5DEA7E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DB18FB1-46C4-453E-88EA-AC8F37956D16}"/>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8D641E-42F7-4782-98C0-5B458AAF8C37}"/>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xmlns="" id="{2189A7E0-8876-4866-8E2F-A351AB9838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EED52F8-5317-4416-B5D0-D2318E9F8565}"/>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4147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854E110-DBAE-4763-AF06-D8736604232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AE5410A-39D7-4588-AD07-A50C67D494D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497686-906E-4E68-ABA7-E27F3D6ABFAC}"/>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xmlns="" id="{167DDD80-D816-4573-B94C-BBC49D2596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704AA3D-EC61-42BF-845E-B99C458FCAD2}"/>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244016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203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93C602-FB4D-4771-8879-364BBE288E0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8F267D-DD76-4863-9A0F-4DA14E66AC0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BC33E0F-FAA5-4848-8BB8-030F78A17002}"/>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xmlns="" id="{CC12BA86-9757-4C9B-8797-B2B303069EF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B00AE684-FD90-4CDE-8BE1-D8AC7451A69A}"/>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2220981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317BB5-B9C2-449E-A81B-2F41666929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DF41E018-0341-417F-A1DB-172609D18C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C2A53226-5147-4AB9-A4CC-B2EA80664141}"/>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xmlns="" id="{F752F83D-B20C-4833-8CC1-B881284A076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282CF59-332D-4614-983B-D862B3AE3EE3}"/>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1104714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CB1A887-34A3-4F0F-AE1C-EBF24383ED2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080BA12-942D-4CEB-8688-C40341F2FD9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81026222-BA0D-41B2-99FC-C41F4BE9824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F32EFFE-8F35-4D3F-9319-1EB796FF39F8}"/>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6" name="页脚占位符 5">
            <a:extLst>
              <a:ext uri="{FF2B5EF4-FFF2-40B4-BE49-F238E27FC236}">
                <a16:creationId xmlns:a16="http://schemas.microsoft.com/office/drawing/2014/main" xmlns="" id="{DD06F104-01A8-40F4-824A-28DDE750680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B87B6C3-0136-4064-A0A9-D1C10C51BBE6}"/>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2878412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B6780F4-A41F-4A58-98F4-3EB51DBCCAA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71E4F6C-9C6C-47A9-B38D-3750654A3F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9E8EDB66-ABD8-40A3-9EC1-54CB1C28ABA7}"/>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43556170-1234-464D-BF7D-19C917D05B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818B14FE-FDB8-43E5-8066-3FEF2B9423A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FA617958-329E-4F24-9F62-C8E2BCE6A755}"/>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8" name="页脚占位符 7">
            <a:extLst>
              <a:ext uri="{FF2B5EF4-FFF2-40B4-BE49-F238E27FC236}">
                <a16:creationId xmlns:a16="http://schemas.microsoft.com/office/drawing/2014/main" xmlns="" id="{3C669AA3-3B39-4271-A3E1-18D12A2F955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BD49D463-D0B7-458B-AEC7-F3281CFEC790}"/>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1278987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A9F55CF-BB34-46DB-9E23-2F4AA0B507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3DAD049-ECAF-4C5E-89A0-099C5A679305}"/>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4" name="页脚占位符 3">
            <a:extLst>
              <a:ext uri="{FF2B5EF4-FFF2-40B4-BE49-F238E27FC236}">
                <a16:creationId xmlns:a16="http://schemas.microsoft.com/office/drawing/2014/main" xmlns="" id="{CEC4DB63-C588-4DA4-B15C-F9027193A3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EDC69DB1-E72B-4BD3-85A7-DA3942169F24}"/>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2387778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4114C4A-DACB-47F2-9A41-A36EC9631603}"/>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3" name="页脚占位符 2">
            <a:extLst>
              <a:ext uri="{FF2B5EF4-FFF2-40B4-BE49-F238E27FC236}">
                <a16:creationId xmlns:a16="http://schemas.microsoft.com/office/drawing/2014/main" xmlns="" id="{6750F1D5-BB0C-44A4-BF4C-87C140C212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035E9DAB-EF4F-4ED7-AB3F-13A785B6E914}"/>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4092700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0A6D63B-BF16-4E16-A0E5-3FE8ADD861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C98F644-8C99-4BEB-B0AE-BF208E12E4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88042F0D-3983-44D5-89D1-4121F063A8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D8ACE08-454A-4162-8D5B-47B64E734D7E}"/>
              </a:ext>
            </a:extLst>
          </p:cNvPr>
          <p:cNvSpPr>
            <a:spLocks noGrp="1"/>
          </p:cNvSpPr>
          <p:nvPr>
            <p:ph type="dt" sz="half" idx="10"/>
          </p:nvPr>
        </p:nvSpPr>
        <p:spPr>
          <a:xfrm>
            <a:off x="838200" y="6356350"/>
            <a:ext cx="2743200" cy="365125"/>
          </a:xfrm>
          <a:prstGeom prst="rect">
            <a:avLst/>
          </a:prstGeom>
        </p:spPr>
        <p:txBody>
          <a:bodyPr/>
          <a:lstStyle/>
          <a:p>
            <a:fld id="{1DBFE965-B5D5-4599-9119-3B3488292858}" type="datetimeFigureOut">
              <a:rPr lang="zh-CN" altLang="en-US" smtClean="0"/>
              <a:t>2024/5/21</a:t>
            </a:fld>
            <a:endParaRPr lang="zh-CN" altLang="en-US"/>
          </a:p>
        </p:txBody>
      </p:sp>
      <p:sp>
        <p:nvSpPr>
          <p:cNvPr id="6" name="页脚占位符 5">
            <a:extLst>
              <a:ext uri="{FF2B5EF4-FFF2-40B4-BE49-F238E27FC236}">
                <a16:creationId xmlns:a16="http://schemas.microsoft.com/office/drawing/2014/main" xmlns="" id="{30713056-E3FF-4AE4-8330-CB732F65F58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153DF3DF-EBC1-45D3-9961-10E178527B48}"/>
              </a:ext>
            </a:extLst>
          </p:cNvPr>
          <p:cNvSpPr>
            <a:spLocks noGrp="1"/>
          </p:cNvSpPr>
          <p:nvPr>
            <p:ph type="sldNum" sz="quarter" idx="12"/>
          </p:nvPr>
        </p:nvSpPr>
        <p:spPr>
          <a:xfrm>
            <a:off x="8610600" y="6356350"/>
            <a:ext cx="2743200" cy="365125"/>
          </a:xfrm>
          <a:prstGeom prst="rect">
            <a:avLst/>
          </a:prstGeom>
        </p:spPr>
        <p:txBody>
          <a:bodyPr/>
          <a:lstStyle/>
          <a:p>
            <a:fld id="{84358D48-C4ED-4B84-90A0-CB1DD20A25CF}" type="slidenum">
              <a:rPr lang="zh-CN" altLang="en-US" smtClean="0"/>
              <a:t>‹#›</a:t>
            </a:fld>
            <a:endParaRPr lang="zh-CN" altLang="en-US"/>
          </a:p>
        </p:txBody>
      </p:sp>
    </p:spTree>
    <p:extLst>
      <p:ext uri="{BB962C8B-B14F-4D97-AF65-F5344CB8AC3E}">
        <p14:creationId xmlns:p14="http://schemas.microsoft.com/office/powerpoint/2010/main" val="395111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1000" b="-21000"/>
          </a:stretch>
        </a:blip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111B4EB1-802B-40FB-BA2C-432D90C930A3}"/>
              </a:ext>
            </a:extLst>
          </p:cNvPr>
          <p:cNvGrpSpPr/>
          <p:nvPr userDrawn="1"/>
        </p:nvGrpSpPr>
        <p:grpSpPr>
          <a:xfrm>
            <a:off x="0" y="3429000"/>
            <a:ext cx="12573000" cy="3638550"/>
            <a:chOff x="-22499" y="3288862"/>
            <a:chExt cx="12214497" cy="3569138"/>
          </a:xfrm>
        </p:grpSpPr>
        <p:pic>
          <p:nvPicPr>
            <p:cNvPr id="4" name="图片 3">
              <a:extLst>
                <a:ext uri="{FF2B5EF4-FFF2-40B4-BE49-F238E27FC236}">
                  <a16:creationId xmlns:a16="http://schemas.microsoft.com/office/drawing/2014/main" xmlns="" id="{04D3C291-8B81-4A6F-85C9-DBF0BEC6FAAF}"/>
                </a:ext>
              </a:extLst>
            </p:cNvPr>
            <p:cNvPicPr>
              <a:picLocks noChangeAspect="1"/>
            </p:cNvPicPr>
            <p:nvPr/>
          </p:nvPicPr>
          <p:blipFill>
            <a:blip r:embed="rId15"/>
            <a:stretch>
              <a:fillRect/>
            </a:stretch>
          </p:blipFill>
          <p:spPr>
            <a:xfrm>
              <a:off x="-22499" y="3288862"/>
              <a:ext cx="3984898" cy="3569138"/>
            </a:xfrm>
            <a:prstGeom prst="rect">
              <a:avLst/>
            </a:prstGeom>
          </p:spPr>
        </p:pic>
        <p:pic>
          <p:nvPicPr>
            <p:cNvPr id="5" name="图片 4">
              <a:extLst>
                <a:ext uri="{FF2B5EF4-FFF2-40B4-BE49-F238E27FC236}">
                  <a16:creationId xmlns:a16="http://schemas.microsoft.com/office/drawing/2014/main" xmlns="" id="{E4C428E4-774D-47CF-BFB1-2C2C4FD9972A}"/>
                </a:ext>
              </a:extLst>
            </p:cNvPr>
            <p:cNvPicPr>
              <a:picLocks noChangeAspect="1"/>
            </p:cNvPicPr>
            <p:nvPr/>
          </p:nvPicPr>
          <p:blipFill rotWithShape="1">
            <a:blip r:embed="rId15"/>
            <a:srcRect l="22648" t="75841" r="1"/>
            <a:stretch/>
          </p:blipFill>
          <p:spPr>
            <a:xfrm flipH="1">
              <a:off x="3886869" y="5943600"/>
              <a:ext cx="4495127" cy="914400"/>
            </a:xfrm>
            <a:prstGeom prst="rect">
              <a:avLst/>
            </a:prstGeom>
          </p:spPr>
        </p:pic>
        <p:pic>
          <p:nvPicPr>
            <p:cNvPr id="6" name="图片 5">
              <a:extLst>
                <a:ext uri="{FF2B5EF4-FFF2-40B4-BE49-F238E27FC236}">
                  <a16:creationId xmlns:a16="http://schemas.microsoft.com/office/drawing/2014/main" xmlns="" id="{5433AD48-1162-4941-BAC5-D7057FCAC6B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381998" y="4680964"/>
              <a:ext cx="3810000" cy="2177036"/>
            </a:xfrm>
            <a:prstGeom prst="rect">
              <a:avLst/>
            </a:prstGeom>
          </p:spPr>
        </p:pic>
      </p:grpSp>
      <p:pic>
        <p:nvPicPr>
          <p:cNvPr id="7" name="图片 9">
            <a:extLst>
              <a:ext uri="{FF2B5EF4-FFF2-40B4-BE49-F238E27FC236}">
                <a16:creationId xmlns:a16="http://schemas.microsoft.com/office/drawing/2014/main" xmlns="" id="{1691B174-0E08-4A73-A3B4-CF58004EC18D}"/>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1235"/>
          <a:stretch/>
        </p:blipFill>
        <p:spPr>
          <a:xfrm flipH="1">
            <a:off x="0" y="0"/>
            <a:ext cx="3467544" cy="1397000"/>
          </a:xfrm>
          <a:prstGeom prst="rect">
            <a:avLst/>
          </a:prstGeom>
        </p:spPr>
      </p:pic>
      <p:pic>
        <p:nvPicPr>
          <p:cNvPr id="8" name="图片 17">
            <a:extLst>
              <a:ext uri="{FF2B5EF4-FFF2-40B4-BE49-F238E27FC236}">
                <a16:creationId xmlns:a16="http://schemas.microsoft.com/office/drawing/2014/main" xmlns="" id="{225D6F33-67A9-432B-B02A-DFD2B4E5655B}"/>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1235"/>
          <a:stretch/>
        </p:blipFill>
        <p:spPr>
          <a:xfrm>
            <a:off x="8294686" y="1"/>
            <a:ext cx="3897314" cy="1527323"/>
          </a:xfrm>
          <a:prstGeom prst="rect">
            <a:avLst/>
          </a:prstGeom>
        </p:spPr>
      </p:pic>
      <p:pic>
        <p:nvPicPr>
          <p:cNvPr id="13" name="Picture 12">
            <a:extLst>
              <a:ext uri="{FF2B5EF4-FFF2-40B4-BE49-F238E27FC236}">
                <a16:creationId xmlns:a16="http://schemas.microsoft.com/office/drawing/2014/main" xmlns="" id="{3F7C77D6-1B67-4755-87F5-F745E0093DD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288430" y="5939488"/>
            <a:ext cx="1094071" cy="1128062"/>
          </a:xfrm>
          <a:prstGeom prst="rect">
            <a:avLst/>
          </a:prstGeom>
        </p:spPr>
      </p:pic>
      <p:pic>
        <p:nvPicPr>
          <p:cNvPr id="14" name="Picture 13">
            <a:extLst>
              <a:ext uri="{FF2B5EF4-FFF2-40B4-BE49-F238E27FC236}">
                <a16:creationId xmlns:a16="http://schemas.microsoft.com/office/drawing/2014/main" xmlns="" id="{ABDAC5DB-7C6F-4620-8AAC-9B757CEF52B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0808" y="5926606"/>
            <a:ext cx="1094071" cy="1128062"/>
          </a:xfrm>
          <a:prstGeom prst="rect">
            <a:avLst/>
          </a:prstGeom>
        </p:spPr>
      </p:pic>
    </p:spTree>
    <p:extLst>
      <p:ext uri="{BB962C8B-B14F-4D97-AF65-F5344CB8AC3E}">
        <p14:creationId xmlns:p14="http://schemas.microsoft.com/office/powerpoint/2010/main" val="10136724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EC31FE5B-BFC7-3C0C-CE19-9361CC86F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33" y="2497798"/>
            <a:ext cx="3331787" cy="4656719"/>
          </a:xfrm>
          <a:prstGeom prst="rect">
            <a:avLst/>
          </a:prstGeom>
        </p:spPr>
      </p:pic>
      <p:pic>
        <p:nvPicPr>
          <p:cNvPr id="15" name="图片 24">
            <a:extLst>
              <a:ext uri="{FF2B5EF4-FFF2-40B4-BE49-F238E27FC236}">
                <a16:creationId xmlns:a16="http://schemas.microsoft.com/office/drawing/2014/main" xmlns="" id="{EE39728B-B78F-4DFC-9572-4011A502B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7563" y="4826157"/>
            <a:ext cx="2978570" cy="2250586"/>
          </a:xfrm>
          <a:prstGeom prst="rect">
            <a:avLst/>
          </a:prstGeom>
        </p:spPr>
      </p:pic>
      <p:pic>
        <p:nvPicPr>
          <p:cNvPr id="11" name="Picture 10">
            <a:extLst>
              <a:ext uri="{FF2B5EF4-FFF2-40B4-BE49-F238E27FC236}">
                <a16:creationId xmlns:a16="http://schemas.microsoft.com/office/drawing/2014/main" xmlns="" id="{27B024DD-D245-4665-A538-15A232FA8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92" y="-143037"/>
            <a:ext cx="2116589" cy="2116589"/>
          </a:xfrm>
          <a:prstGeom prst="rect">
            <a:avLst/>
          </a:prstGeom>
        </p:spPr>
      </p:pic>
      <p:pic>
        <p:nvPicPr>
          <p:cNvPr id="19" name="Picture 18">
            <a:extLst>
              <a:ext uri="{FF2B5EF4-FFF2-40B4-BE49-F238E27FC236}">
                <a16:creationId xmlns:a16="http://schemas.microsoft.com/office/drawing/2014/main" xmlns="" id="{136F8D23-960B-6B22-7435-D70A03B87995}"/>
              </a:ext>
            </a:extLst>
          </p:cNvPr>
          <p:cNvPicPr>
            <a:picLocks noChangeAspect="1"/>
          </p:cNvPicPr>
          <p:nvPr/>
        </p:nvPicPr>
        <p:blipFill>
          <a:blip r:embed="rId5"/>
          <a:stretch>
            <a:fillRect/>
          </a:stretch>
        </p:blipFill>
        <p:spPr>
          <a:xfrm>
            <a:off x="1865643" y="2497799"/>
            <a:ext cx="10571380" cy="1871634"/>
          </a:xfrm>
          <a:prstGeom prst="rect">
            <a:avLst/>
          </a:prstGeom>
        </p:spPr>
      </p:pic>
      <p:pic>
        <p:nvPicPr>
          <p:cNvPr id="22" name="Picture 21">
            <a:extLst>
              <a:ext uri="{FF2B5EF4-FFF2-40B4-BE49-F238E27FC236}">
                <a16:creationId xmlns:a16="http://schemas.microsoft.com/office/drawing/2014/main" xmlns="" id="{0BCC8A5D-B805-52DD-FE15-FDEEA92AE0DB}"/>
              </a:ext>
            </a:extLst>
          </p:cNvPr>
          <p:cNvPicPr>
            <a:picLocks noChangeAspect="1"/>
          </p:cNvPicPr>
          <p:nvPr/>
        </p:nvPicPr>
        <p:blipFill>
          <a:blip r:embed="rId6"/>
          <a:stretch>
            <a:fillRect/>
          </a:stretch>
        </p:blipFill>
        <p:spPr>
          <a:xfrm>
            <a:off x="3999277" y="781124"/>
            <a:ext cx="7035620" cy="2273616"/>
          </a:xfrm>
          <a:prstGeom prst="rect">
            <a:avLst/>
          </a:prstGeom>
        </p:spPr>
      </p:pic>
      <p:pic>
        <p:nvPicPr>
          <p:cNvPr id="2" name="Picture 1"/>
          <p:cNvPicPr>
            <a:picLocks noChangeAspect="1"/>
          </p:cNvPicPr>
          <p:nvPr/>
        </p:nvPicPr>
        <p:blipFill>
          <a:blip r:embed="rId7"/>
          <a:stretch>
            <a:fillRect/>
          </a:stretch>
        </p:blipFill>
        <p:spPr>
          <a:xfrm>
            <a:off x="5917611" y="3618646"/>
            <a:ext cx="3511600" cy="107298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3924" y="1"/>
            <a:ext cx="1298076" cy="1276350"/>
          </a:xfrm>
          <a:prstGeom prst="rect">
            <a:avLst/>
          </a:prstGeom>
        </p:spPr>
      </p:pic>
      <p:sp>
        <p:nvSpPr>
          <p:cNvPr id="4" name="TextBox 3"/>
          <p:cNvSpPr txBox="1"/>
          <p:nvPr/>
        </p:nvSpPr>
        <p:spPr>
          <a:xfrm>
            <a:off x="3121569" y="4561847"/>
            <a:ext cx="6307642" cy="584775"/>
          </a:xfrm>
          <a:prstGeom prst="rect">
            <a:avLst/>
          </a:prstGeom>
          <a:noFill/>
        </p:spPr>
        <p:txBody>
          <a:bodyPr wrap="square" rtlCol="0">
            <a:spAutoFit/>
          </a:bodyPr>
          <a:lstStyle/>
          <a:p>
            <a:r>
              <a:rPr lang="en-US" sz="3200" b="1" dirty="0" err="1" smtClean="0">
                <a:solidFill>
                  <a:schemeClr val="bg1"/>
                </a:solidFill>
                <a:latin typeface="UTM Cookies" pitchFamily="18" charset="0"/>
              </a:rPr>
              <a:t>Giáo</a:t>
            </a:r>
            <a:r>
              <a:rPr lang="en-US" sz="3200" b="1" dirty="0" smtClean="0">
                <a:solidFill>
                  <a:schemeClr val="bg1"/>
                </a:solidFill>
                <a:latin typeface="UTM Cookies" pitchFamily="18" charset="0"/>
              </a:rPr>
              <a:t> </a:t>
            </a:r>
            <a:r>
              <a:rPr lang="en-US" sz="3200" b="1" dirty="0" err="1" smtClean="0">
                <a:solidFill>
                  <a:schemeClr val="bg1"/>
                </a:solidFill>
                <a:latin typeface="UTM Cookies" pitchFamily="18" charset="0"/>
              </a:rPr>
              <a:t>viên</a:t>
            </a:r>
            <a:r>
              <a:rPr lang="en-US" sz="3200" b="1" dirty="0" smtClean="0">
                <a:solidFill>
                  <a:schemeClr val="bg1"/>
                </a:solidFill>
                <a:latin typeface="UTM Cookies" pitchFamily="18" charset="0"/>
              </a:rPr>
              <a:t>: </a:t>
            </a:r>
            <a:r>
              <a:rPr lang="en-US" sz="3200" b="1" dirty="0" err="1" smtClean="0">
                <a:solidFill>
                  <a:schemeClr val="bg1"/>
                </a:solidFill>
                <a:latin typeface="UTM Cookies" pitchFamily="18" charset="0"/>
              </a:rPr>
              <a:t>Hoàng</a:t>
            </a:r>
            <a:r>
              <a:rPr lang="en-US" sz="3200" b="1" dirty="0" smtClean="0">
                <a:solidFill>
                  <a:schemeClr val="bg1"/>
                </a:solidFill>
                <a:latin typeface="UTM Cookies" pitchFamily="18" charset="0"/>
              </a:rPr>
              <a:t> </a:t>
            </a:r>
            <a:r>
              <a:rPr lang="en-US" sz="3200" b="1" dirty="0" err="1" smtClean="0">
                <a:solidFill>
                  <a:schemeClr val="bg1"/>
                </a:solidFill>
                <a:latin typeface="UTM Cookies" pitchFamily="18" charset="0"/>
              </a:rPr>
              <a:t>Thị</a:t>
            </a:r>
            <a:r>
              <a:rPr lang="en-US" sz="3200" b="1" dirty="0" smtClean="0">
                <a:solidFill>
                  <a:schemeClr val="bg1"/>
                </a:solidFill>
                <a:latin typeface="UTM Cookies" pitchFamily="18" charset="0"/>
              </a:rPr>
              <a:t> </a:t>
            </a:r>
            <a:r>
              <a:rPr lang="en-US" sz="3200" b="1" dirty="0" err="1" smtClean="0">
                <a:solidFill>
                  <a:schemeClr val="bg1"/>
                </a:solidFill>
                <a:latin typeface="UTM Cookies" pitchFamily="18" charset="0"/>
              </a:rPr>
              <a:t>Thùy</a:t>
            </a:r>
            <a:r>
              <a:rPr lang="en-US" sz="3200" b="1" dirty="0" smtClean="0">
                <a:solidFill>
                  <a:schemeClr val="bg1"/>
                </a:solidFill>
                <a:latin typeface="UTM Cookies" pitchFamily="18" charset="0"/>
              </a:rPr>
              <a:t> </a:t>
            </a:r>
            <a:r>
              <a:rPr lang="en-US" sz="3200" b="1" dirty="0" err="1" smtClean="0">
                <a:solidFill>
                  <a:schemeClr val="bg1"/>
                </a:solidFill>
                <a:latin typeface="UTM Cookies" pitchFamily="18" charset="0"/>
              </a:rPr>
              <a:t>Linh</a:t>
            </a:r>
            <a:endParaRPr lang="en-US" sz="3200" b="1" dirty="0">
              <a:solidFill>
                <a:schemeClr val="bg1"/>
              </a:solidFill>
              <a:latin typeface="UTM Cookies" pitchFamily="18" charset="0"/>
            </a:endParaRPr>
          </a:p>
        </p:txBody>
      </p:sp>
    </p:spTree>
    <p:extLst>
      <p:ext uri="{BB962C8B-B14F-4D97-AF65-F5344CB8AC3E}">
        <p14:creationId xmlns:p14="http://schemas.microsoft.com/office/powerpoint/2010/main" val="3740494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B8D38EB6-4272-4D26-B7FE-EF1567C74D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852" b="20435"/>
          <a:stretch/>
        </p:blipFill>
        <p:spPr>
          <a:xfrm>
            <a:off x="-536056" y="1922099"/>
            <a:ext cx="7399311" cy="3605145"/>
          </a:xfrm>
          <a:prstGeom prst="rect">
            <a:avLst/>
          </a:prstGeom>
        </p:spPr>
      </p:pic>
      <p:sp>
        <p:nvSpPr>
          <p:cNvPr id="3" name="TextBox 2">
            <a:extLst>
              <a:ext uri="{FF2B5EF4-FFF2-40B4-BE49-F238E27FC236}">
                <a16:creationId xmlns:a16="http://schemas.microsoft.com/office/drawing/2014/main" xmlns="" id="{77F1B35A-F29F-4306-8055-67155EB4847C}"/>
              </a:ext>
            </a:extLst>
          </p:cNvPr>
          <p:cNvSpPr txBox="1"/>
          <p:nvPr/>
        </p:nvSpPr>
        <p:spPr>
          <a:xfrm>
            <a:off x="2060028" y="430924"/>
            <a:ext cx="7914289" cy="369332"/>
          </a:xfrm>
          <a:prstGeom prst="rect">
            <a:avLst/>
          </a:prstGeom>
          <a:noFill/>
        </p:spPr>
        <p:txBody>
          <a:bodyPr wrap="square" rtlCol="0">
            <a:spAutoFit/>
          </a:bodyPr>
          <a:lstStyle/>
          <a:p>
            <a:endParaRPr lang="en-SG" dirty="0"/>
          </a:p>
        </p:txBody>
      </p:sp>
      <p:sp>
        <p:nvSpPr>
          <p:cNvPr id="11" name="Rounded Rectangle 7">
            <a:extLst>
              <a:ext uri="{FF2B5EF4-FFF2-40B4-BE49-F238E27FC236}">
                <a16:creationId xmlns:a16="http://schemas.microsoft.com/office/drawing/2014/main" xmlns="" id="{5251FB1E-DBE5-47AB-9964-CD7F67015D89}"/>
              </a:ext>
            </a:extLst>
          </p:cNvPr>
          <p:cNvSpPr/>
          <p:nvPr/>
        </p:nvSpPr>
        <p:spPr>
          <a:xfrm>
            <a:off x="1195758" y="242150"/>
            <a:ext cx="10878557" cy="746879"/>
          </a:xfrm>
          <a:prstGeom prst="roundRect">
            <a:avLst>
              <a:gd name="adj" fmla="val 27734"/>
            </a:avLst>
          </a:prstGeom>
          <a:solidFill>
            <a:schemeClr val="accent4">
              <a:lumMod val="20000"/>
              <a:lumOff val="80000"/>
            </a:schemeClr>
          </a:solidFill>
          <a:ln w="57150">
            <a:solidFill>
              <a:srgbClr val="566139"/>
            </a:solidFill>
            <a:prstDash val="dash"/>
          </a:ln>
        </p:spPr>
        <p:txBody>
          <a:bodyPr wrap="square">
            <a:spAutoFit/>
          </a:bodyPr>
          <a:lstStyle/>
          <a:p>
            <a:pPr algn="ctr"/>
            <a:r>
              <a:rPr lang="vi-VN"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Đặt</a:t>
            </a:r>
            <a:r>
              <a:rPr lang="en-SG" sz="3500" b="1" dirty="0">
                <a:solidFill>
                  <a:srgbClr val="C00000"/>
                </a:solidFill>
                <a:latin typeface="Cambria" panose="02040503050406030204" pitchFamily="18" charset="0"/>
                <a:ea typeface="Cambria" panose="02040503050406030204" pitchFamily="18" charset="0"/>
              </a:rPr>
              <a:t> 1 – 2 </a:t>
            </a:r>
            <a:r>
              <a:rPr lang="en-SG" sz="3500" b="1" dirty="0" err="1">
                <a:solidFill>
                  <a:srgbClr val="C00000"/>
                </a:solidFill>
                <a:latin typeface="Cambria" panose="02040503050406030204" pitchFamily="18" charset="0"/>
                <a:ea typeface="Cambria" panose="02040503050406030204" pitchFamily="18" charset="0"/>
              </a:rPr>
              <a:t>câu</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có</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sử</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dụng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một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trong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dấu</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câu</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sau</a:t>
            </a:r>
            <a:r>
              <a:rPr lang="en-SG" sz="3500" b="1" dirty="0">
                <a:solidFill>
                  <a:srgbClr val="C00000"/>
                </a:solidFill>
                <a:latin typeface="Cambria" panose="02040503050406030204" pitchFamily="18" charset="0"/>
                <a:ea typeface="Cambria" panose="02040503050406030204" pitchFamily="18" charset="0"/>
              </a:rPr>
              <a:t>: </a:t>
            </a:r>
            <a:endParaRPr lang="vi-VN" sz="3500" b="1" dirty="0">
              <a:solidFill>
                <a:srgbClr val="C00000"/>
              </a:solidFill>
              <a:latin typeface="Cambria" panose="02040503050406030204" pitchFamily="18" charset="0"/>
              <a:ea typeface="Cambria" panose="02040503050406030204" pitchFamily="18" charset="0"/>
            </a:endParaRPr>
          </a:p>
        </p:txBody>
      </p:sp>
      <p:sp>
        <p:nvSpPr>
          <p:cNvPr id="20" name="Rounded Rectangle 2">
            <a:extLst>
              <a:ext uri="{FF2B5EF4-FFF2-40B4-BE49-F238E27FC236}">
                <a16:creationId xmlns:a16="http://schemas.microsoft.com/office/drawing/2014/main" xmlns="" id="{BC43C681-9E17-4F8A-8E6E-D3E6E4FC7396}"/>
              </a:ext>
            </a:extLst>
          </p:cNvPr>
          <p:cNvSpPr/>
          <p:nvPr/>
        </p:nvSpPr>
        <p:spPr>
          <a:xfrm>
            <a:off x="112039" y="1330756"/>
            <a:ext cx="8891753" cy="746880"/>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500" b="1" dirty="0" err="1">
                <a:solidFill>
                  <a:srgbClr val="002060"/>
                </a:solidFill>
                <a:latin typeface="Cambria" panose="02040503050406030204" pitchFamily="18" charset="0"/>
                <a:ea typeface="Cambria" panose="02040503050406030204" pitchFamily="18" charset="0"/>
              </a:rPr>
              <a:t>Dấu</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gạch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ngang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để</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đánh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dấu</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các</a:t>
            </a:r>
            <a:r>
              <a:rPr lang="en-SG" sz="3500" b="1" dirty="0">
                <a:solidFill>
                  <a:srgbClr val="002060"/>
                </a:solidFill>
                <a:latin typeface="Cambria" panose="02040503050406030204" pitchFamily="18" charset="0"/>
                <a:ea typeface="Cambria" panose="02040503050406030204" pitchFamily="18" charset="0"/>
              </a:rPr>
              <a:t> ý </a:t>
            </a:r>
            <a:r>
              <a:rPr lang="en-SG" sz="3500" b="1" dirty="0" err="1">
                <a:solidFill>
                  <a:srgbClr val="002060"/>
                </a:solidFill>
                <a:latin typeface="Cambria" panose="02040503050406030204" pitchFamily="18" charset="0"/>
                <a:ea typeface="Cambria" panose="02040503050406030204" pitchFamily="18" charset="0"/>
              </a:rPr>
              <a:t>liệt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kê</a:t>
            </a:r>
            <a:r>
              <a:rPr lang="en-SG" sz="3500" b="1" dirty="0">
                <a:solidFill>
                  <a:srgbClr val="002060"/>
                </a:solidFill>
                <a:latin typeface="Cambria" panose="02040503050406030204" pitchFamily="18" charset="0"/>
                <a:ea typeface="Cambria" panose="02040503050406030204" pitchFamily="18" charset="0"/>
              </a:rPr>
              <a:t>.</a:t>
            </a:r>
            <a:endParaRPr lang="en-US" sz="3500" b="1" dirty="0">
              <a:solidFill>
                <a:srgbClr val="002060"/>
              </a:solidFill>
              <a:latin typeface="Cambria" panose="02040503050406030204" pitchFamily="18" charset="0"/>
              <a:ea typeface="Cambria" panose="02040503050406030204" pitchFamily="18" charset="0"/>
            </a:endParaRPr>
          </a:p>
        </p:txBody>
      </p:sp>
      <p:sp>
        <p:nvSpPr>
          <p:cNvPr id="21" name="Rounded Rectangle 2">
            <a:extLst>
              <a:ext uri="{FF2B5EF4-FFF2-40B4-BE49-F238E27FC236}">
                <a16:creationId xmlns:a16="http://schemas.microsoft.com/office/drawing/2014/main" xmlns="" id="{01060D9C-A11E-472B-89AF-F16C5F6112C1}"/>
              </a:ext>
            </a:extLst>
          </p:cNvPr>
          <p:cNvSpPr/>
          <p:nvPr/>
        </p:nvSpPr>
        <p:spPr>
          <a:xfrm>
            <a:off x="6968358" y="2301265"/>
            <a:ext cx="5223642" cy="984801"/>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000" b="1" dirty="0" err="1">
                <a:solidFill>
                  <a:srgbClr val="002060"/>
                </a:solidFill>
                <a:latin typeface="Cambria" panose="02040503050406030204" pitchFamily="18" charset="0"/>
                <a:ea typeface="Cambria" panose="02040503050406030204" pitchFamily="18" charset="0"/>
              </a:rPr>
              <a:t>Dấu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ngoặc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kép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để</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đánh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dấu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tác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phẩm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hoặc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tài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liệu</a:t>
            </a:r>
            <a:r>
              <a:rPr lang="en-SG" sz="3000" b="1" dirty="0">
                <a:solidFill>
                  <a:srgbClr val="002060"/>
                </a:solidFill>
                <a:latin typeface="Cambria" panose="02040503050406030204" pitchFamily="18" charset="0"/>
                <a:ea typeface="Cambria" panose="02040503050406030204" pitchFamily="18" charset="0"/>
              </a:rPr>
              <a:t>.</a:t>
            </a:r>
            <a:endParaRPr lang="en-US" sz="3000" b="1" dirty="0">
              <a:solidFill>
                <a:srgbClr val="002060"/>
              </a:solidFill>
              <a:latin typeface="Cambria" panose="02040503050406030204" pitchFamily="18" charset="0"/>
              <a:ea typeface="Cambria" panose="02040503050406030204" pitchFamily="18" charset="0"/>
            </a:endParaRPr>
          </a:p>
        </p:txBody>
      </p:sp>
      <p:sp>
        <p:nvSpPr>
          <p:cNvPr id="2" name="Rounded Rectangle 2">
            <a:extLst>
              <a:ext uri="{FF2B5EF4-FFF2-40B4-BE49-F238E27FC236}">
                <a16:creationId xmlns:a16="http://schemas.microsoft.com/office/drawing/2014/main" xmlns="" id="{70024DDC-D92A-0301-2100-239F24BC0D49}"/>
              </a:ext>
            </a:extLst>
          </p:cNvPr>
          <p:cNvSpPr/>
          <p:nvPr/>
        </p:nvSpPr>
        <p:spPr>
          <a:xfrm>
            <a:off x="128682" y="5285524"/>
            <a:ext cx="9291366" cy="842212"/>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002060"/>
                </a:solidFill>
                <a:latin typeface="Cambria" panose="02040503050406030204" pitchFamily="18" charset="0"/>
                <a:ea typeface="Cambria" panose="02040503050406030204" pitchFamily="18" charset="0"/>
              </a:rPr>
              <a:t>Dấu ngoặc đơn để đánh dấu phần chú thích.</a:t>
            </a:r>
            <a:endParaRPr lang="en-US" sz="3500" b="1" dirty="0">
              <a:solidFill>
                <a:srgbClr val="00206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A826C511-DF50-8CC0-88BD-17F0111CBE59}"/>
              </a:ext>
            </a:extLst>
          </p:cNvPr>
          <p:cNvSpPr txBox="1"/>
          <p:nvPr/>
        </p:nvSpPr>
        <p:spPr>
          <a:xfrm>
            <a:off x="64742" y="0"/>
            <a:ext cx="1194820" cy="1168539"/>
          </a:xfrm>
          <a:prstGeom prst="ellipse">
            <a:avLst/>
          </a:prstGeom>
          <a:solidFill>
            <a:schemeClr val="bg1">
              <a:lumMod val="90000"/>
            </a:schemeClr>
          </a:solidFill>
          <a:ln w="38100">
            <a:solidFill>
              <a:schemeClr val="tx1"/>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0" i="0" u="none" strike="noStrike" kern="0" cap="none" spc="0" normalizeH="0" baseline="0" noProof="0" dirty="0">
                <a:ln>
                  <a:solidFill>
                    <a:srgbClr val="BBBFFF">
                      <a:lumMod val="10000"/>
                    </a:srgbClr>
                  </a:solidFill>
                </a:ln>
                <a:solidFill>
                  <a:srgbClr val="FFFFFF"/>
                </a:solidFill>
                <a:effectLst/>
                <a:uLnTx/>
                <a:uFillTx/>
                <a:latin typeface="SVN-Gretoon" panose="02040603050506020204" pitchFamily="18" charset="0"/>
                <a:ea typeface="+mn-ea"/>
                <a:cs typeface="Arial"/>
                <a:sym typeface="Arial"/>
              </a:rPr>
              <a:t>3</a:t>
            </a:r>
            <a:endParaRPr kumimoji="0" lang="en-US" sz="4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xmlns="" id="{54160BC0-DBA9-7808-5B4C-6E9D772B2770}"/>
              </a:ext>
            </a:extLst>
          </p:cNvPr>
          <p:cNvSpPr txBox="1"/>
          <p:nvPr/>
        </p:nvSpPr>
        <p:spPr>
          <a:xfrm>
            <a:off x="452013" y="2850080"/>
            <a:ext cx="9869212" cy="2385268"/>
          </a:xfrm>
          <a:prstGeom prst="rect">
            <a:avLst/>
          </a:prstGeom>
          <a:noFill/>
        </p:spPr>
        <p:txBody>
          <a:bodyPr wrap="square">
            <a:spAutoFit/>
          </a:bodyPr>
          <a:lstStyle/>
          <a:p>
            <a:pPr algn="just" rtl="0" latinLnBrk="0"/>
            <a:r>
              <a:rPr lang="vi-VN" sz="3200" b="1" i="0" dirty="0">
                <a:effectLst/>
                <a:highlight>
                  <a:srgbClr val="FFFFFF"/>
                </a:highlight>
                <a:latin typeface="Cambria" panose="02040503050406030204" pitchFamily="18" charset="0"/>
                <a:ea typeface="Cambria" panose="02040503050406030204" pitchFamily="18" charset="0"/>
              </a:rPr>
              <a:t>Nội quy của </a:t>
            </a:r>
            <a:r>
              <a:rPr lang="vi-VN" sz="3200" b="1" dirty="0">
                <a:highlight>
                  <a:srgbClr val="FFFFFF"/>
                </a:highlight>
                <a:latin typeface="Cambria" panose="02040503050406030204" pitchFamily="18" charset="0"/>
                <a:ea typeface="Cambria" panose="02040503050406030204" pitchFamily="18" charset="0"/>
              </a:rPr>
              <a:t>lớp</a:t>
            </a:r>
            <a:r>
              <a:rPr lang="vi-VN" sz="3200" b="1" i="0" dirty="0">
                <a:effectLst/>
                <a:highlight>
                  <a:srgbClr val="FFFFFF"/>
                </a:highlight>
                <a:latin typeface="Cambria" panose="02040503050406030204" pitchFamily="18" charset="0"/>
                <a:ea typeface="Cambria" panose="02040503050406030204" pitchFamily="18" charset="0"/>
              </a:rPr>
              <a:t> học:</a:t>
            </a:r>
          </a:p>
          <a:p>
            <a:pPr algn="just" rtl="0" latinLnBrk="0"/>
            <a:r>
              <a:rPr lang="vi-VN" sz="3200" b="1" dirty="0">
                <a:highlight>
                  <a:srgbClr val="FFFFFF"/>
                </a:highlight>
                <a:latin typeface="Cambria" panose="02040503050406030204" pitchFamily="18" charset="0"/>
                <a:ea typeface="Cambria" panose="02040503050406030204" pitchFamily="18" charset="0"/>
              </a:rPr>
              <a:t>- Đi học đúng giờ.</a:t>
            </a:r>
            <a:endParaRPr lang="vi-VN" sz="3200" b="1" i="0" dirty="0">
              <a:effectLst/>
              <a:highlight>
                <a:srgbClr val="FFFFFF"/>
              </a:highlight>
              <a:latin typeface="Cambria" panose="02040503050406030204" pitchFamily="18" charset="0"/>
              <a:ea typeface="Cambria" panose="02040503050406030204" pitchFamily="18" charset="0"/>
            </a:endParaRPr>
          </a:p>
          <a:p>
            <a:pPr algn="just" rtl="0" latinLnBrk="0"/>
            <a:r>
              <a:rPr lang="vi-VN" sz="3200" b="1" i="0" dirty="0">
                <a:effectLst/>
                <a:highlight>
                  <a:srgbClr val="FFFFFF"/>
                </a:highlight>
                <a:latin typeface="Cambria" panose="02040503050406030204" pitchFamily="18" charset="0"/>
                <a:ea typeface="Cambria" panose="02040503050406030204" pitchFamily="18" charset="0"/>
              </a:rPr>
              <a:t>- Không vứt rác bừa bãi.</a:t>
            </a:r>
          </a:p>
          <a:p>
            <a:pPr algn="just" rtl="0" latinLnBrk="0"/>
            <a:r>
              <a:rPr lang="vi-VN" sz="3200" b="1" i="0" dirty="0">
                <a:effectLst/>
                <a:highlight>
                  <a:srgbClr val="FFFFFF"/>
                </a:highlight>
                <a:latin typeface="Cambria" panose="02040503050406030204" pitchFamily="18" charset="0"/>
                <a:ea typeface="Cambria" panose="02040503050406030204" pitchFamily="18" charset="0"/>
              </a:rPr>
              <a:t>-Không nói tục, đánh nhau</a:t>
            </a:r>
            <a:r>
              <a:rPr lang="vi-VN" sz="3500" b="1" i="0" dirty="0">
                <a:effectLst/>
                <a:highlight>
                  <a:srgbClr val="FFFFFF"/>
                </a:highlight>
                <a:latin typeface="Cambria" panose="02040503050406030204" pitchFamily="18" charset="0"/>
                <a:ea typeface="Cambria" panose="02040503050406030204" pitchFamily="18" charset="0"/>
              </a:rPr>
              <a:t>.</a:t>
            </a:r>
          </a:p>
          <a:p>
            <a:pPr algn="just" rtl="0" latinLnBrk="0"/>
            <a:endParaRPr lang="vi-VN" b="0" i="0" dirty="0">
              <a:solidFill>
                <a:srgbClr val="333333"/>
              </a:solidFill>
              <a:effectLst/>
              <a:highlight>
                <a:srgbClr val="FFFFFF"/>
              </a:highlight>
              <a:latin typeface="OpenSans"/>
            </a:endParaRPr>
          </a:p>
        </p:txBody>
      </p:sp>
      <p:sp>
        <p:nvSpPr>
          <p:cNvPr id="45" name="Rounded Rectangle 44"/>
          <p:cNvSpPr/>
          <p:nvPr/>
        </p:nvSpPr>
        <p:spPr>
          <a:xfrm>
            <a:off x="6096000" y="3339700"/>
            <a:ext cx="6096000" cy="19963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Bài thơ “Trong lời mẹ hát” là bài thơ rất hay của nhà thơ Trương Nam Hương viết về mẹ.</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12" name="Rounded Rectangle 44">
            <a:extLst>
              <a:ext uri="{FF2B5EF4-FFF2-40B4-BE49-F238E27FC236}">
                <a16:creationId xmlns:a16="http://schemas.microsoft.com/office/drawing/2014/main" xmlns="" id="{9A115889-1116-61FB-D5C9-0C7BBF945BF9}"/>
              </a:ext>
            </a:extLst>
          </p:cNvPr>
          <p:cNvSpPr/>
          <p:nvPr/>
        </p:nvSpPr>
        <p:spPr>
          <a:xfrm>
            <a:off x="452013" y="6192013"/>
            <a:ext cx="11447362" cy="665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i="0" dirty="0">
                <a:solidFill>
                  <a:srgbClr val="343A40"/>
                </a:solidFill>
                <a:effectLst/>
                <a:highlight>
                  <a:srgbClr val="F7F7F8"/>
                </a:highlight>
                <a:latin typeface="Muli"/>
              </a:rPr>
              <a:t> </a:t>
            </a:r>
            <a:r>
              <a:rPr lang="vi-VN" sz="3200" b="1" i="0" dirty="0">
                <a:solidFill>
                  <a:schemeClr val="tx1"/>
                </a:solidFill>
                <a:effectLst/>
                <a:highlight>
                  <a:srgbClr val="F7F7F8"/>
                </a:highlight>
                <a:latin typeface="Cambria" panose="02040503050406030204" pitchFamily="18" charset="0"/>
                <a:ea typeface="Cambria" panose="02040503050406030204" pitchFamily="18" charset="0"/>
              </a:rPr>
              <a:t>Milu (chú chó nhà tôi nuôi) năm nay đã được năm tuổi rồi. </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685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CEE5533C-DADC-AE6C-21C6-34AFF1E7F060}"/>
              </a:ext>
            </a:extLst>
          </p:cNvPr>
          <p:cNvPicPr>
            <a:picLocks noChangeAspect="1"/>
          </p:cNvPicPr>
          <p:nvPr/>
        </p:nvPicPr>
        <p:blipFill rotWithShape="1">
          <a:blip r:embed="rId2">
            <a:extLst>
              <a:ext uri="{28A0092B-C50C-407E-A947-70E740481C1C}">
                <a14:useLocalDpi xmlns:a14="http://schemas.microsoft.com/office/drawing/2010/main" val="0"/>
              </a:ext>
            </a:extLst>
          </a:blip>
          <a:srcRect t="17852" b="20435"/>
          <a:stretch/>
        </p:blipFill>
        <p:spPr>
          <a:xfrm>
            <a:off x="984124" y="1349094"/>
            <a:ext cx="10493784" cy="5924773"/>
          </a:xfrm>
          <a:prstGeom prst="rect">
            <a:avLst/>
          </a:prstGeom>
        </p:spPr>
      </p:pic>
      <p:sp>
        <p:nvSpPr>
          <p:cNvPr id="4" name="TextBox 3">
            <a:extLst>
              <a:ext uri="{FF2B5EF4-FFF2-40B4-BE49-F238E27FC236}">
                <a16:creationId xmlns:a16="http://schemas.microsoft.com/office/drawing/2014/main" xmlns="" id="{B1116818-D9AD-45BE-BD04-EB52F8B4CF0F}"/>
              </a:ext>
            </a:extLst>
          </p:cNvPr>
          <p:cNvSpPr txBox="1"/>
          <p:nvPr/>
        </p:nvSpPr>
        <p:spPr>
          <a:xfrm>
            <a:off x="1006441" y="2579297"/>
            <a:ext cx="10201435" cy="3970318"/>
          </a:xfrm>
          <a:prstGeom prst="rect">
            <a:avLst/>
          </a:prstGeom>
          <a:noFill/>
        </p:spPr>
        <p:txBody>
          <a:bodyPr wrap="square">
            <a:spAutoFit/>
          </a:bodyPr>
          <a:lstStyle/>
          <a:p>
            <a:pPr algn="ctr"/>
            <a:r>
              <a:rPr lang="vi-VN" sz="6300" b="1" dirty="0">
                <a:solidFill>
                  <a:srgbClr val="002060"/>
                </a:solidFill>
                <a:latin typeface="Cambria" panose="02040503050406030204" pitchFamily="18" charset="0"/>
                <a:ea typeface="Cambria" panose="02040503050406030204" pitchFamily="18" charset="0"/>
              </a:rPr>
              <a:t>Em hãy vận dụng </a:t>
            </a:r>
          </a:p>
          <a:p>
            <a:pPr algn="ctr"/>
            <a:r>
              <a:rPr lang="vi-VN" sz="6300" b="1" dirty="0">
                <a:solidFill>
                  <a:srgbClr val="002060"/>
                </a:solidFill>
                <a:latin typeface="Cambria" panose="02040503050406030204" pitchFamily="18" charset="0"/>
                <a:ea typeface="Cambria" panose="02040503050406030204" pitchFamily="18" charset="0"/>
              </a:rPr>
              <a:t>dấu gạch ngang, </a:t>
            </a:r>
          </a:p>
          <a:p>
            <a:pPr algn="ctr"/>
            <a:r>
              <a:rPr lang="vi-VN" sz="6300" b="1" dirty="0">
                <a:solidFill>
                  <a:srgbClr val="002060"/>
                </a:solidFill>
                <a:latin typeface="Cambria" panose="02040503050406030204" pitchFamily="18" charset="0"/>
                <a:ea typeface="Cambria" panose="02040503050406030204" pitchFamily="18" charset="0"/>
              </a:rPr>
              <a:t>dấu ngoặc đơn </a:t>
            </a:r>
          </a:p>
          <a:p>
            <a:pPr algn="ctr"/>
            <a:r>
              <a:rPr lang="vi-VN" sz="6300" b="1" dirty="0">
                <a:solidFill>
                  <a:srgbClr val="002060"/>
                </a:solidFill>
                <a:latin typeface="Cambria" panose="02040503050406030204" pitchFamily="18" charset="0"/>
                <a:ea typeface="Cambria" panose="02040503050406030204" pitchFamily="18" charset="0"/>
              </a:rPr>
              <a:t>trong viết văn.</a:t>
            </a:r>
            <a:endParaRPr lang="en-SG" sz="6300" dirty="0"/>
          </a:p>
        </p:txBody>
      </p:sp>
      <p:pic>
        <p:nvPicPr>
          <p:cNvPr id="3" name="Picture 2">
            <a:extLst>
              <a:ext uri="{FF2B5EF4-FFF2-40B4-BE49-F238E27FC236}">
                <a16:creationId xmlns:a16="http://schemas.microsoft.com/office/drawing/2014/main" xmlns="" id="{B7EB181B-E10B-6FA6-9EB5-0E391ED223DB}"/>
              </a:ext>
            </a:extLst>
          </p:cNvPr>
          <p:cNvPicPr>
            <a:picLocks noChangeAspect="1"/>
          </p:cNvPicPr>
          <p:nvPr/>
        </p:nvPicPr>
        <p:blipFill>
          <a:blip r:embed="rId3"/>
          <a:stretch>
            <a:fillRect/>
          </a:stretch>
        </p:blipFill>
        <p:spPr>
          <a:xfrm>
            <a:off x="1325977" y="-516779"/>
            <a:ext cx="9540046" cy="3945779"/>
          </a:xfrm>
          <a:prstGeom prst="rect">
            <a:avLst/>
          </a:prstGeom>
        </p:spPr>
      </p:pic>
    </p:spTree>
    <p:extLst>
      <p:ext uri="{BB962C8B-B14F-4D97-AF65-F5344CB8AC3E}">
        <p14:creationId xmlns:p14="http://schemas.microsoft.com/office/powerpoint/2010/main" val="23728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97DCF83-F608-7CA8-F92D-88BB1F716CE4}"/>
              </a:ext>
            </a:extLst>
          </p:cNvPr>
          <p:cNvPicPr>
            <a:picLocks noChangeAspect="1"/>
          </p:cNvPicPr>
          <p:nvPr/>
        </p:nvPicPr>
        <p:blipFill rotWithShape="1">
          <a:blip r:embed="rId2">
            <a:extLst>
              <a:ext uri="{28A0092B-C50C-407E-A947-70E740481C1C}">
                <a14:useLocalDpi xmlns:a14="http://schemas.microsoft.com/office/drawing/2010/main" val="0"/>
              </a:ext>
            </a:extLst>
          </a:blip>
          <a:srcRect t="17852" b="20435"/>
          <a:stretch/>
        </p:blipFill>
        <p:spPr>
          <a:xfrm>
            <a:off x="1281112" y="754832"/>
            <a:ext cx="9363077" cy="5286378"/>
          </a:xfrm>
          <a:prstGeom prst="rect">
            <a:avLst/>
          </a:prstGeom>
        </p:spPr>
      </p:pic>
      <p:pic>
        <p:nvPicPr>
          <p:cNvPr id="24" name="图片 23">
            <a:extLst>
              <a:ext uri="{FF2B5EF4-FFF2-40B4-BE49-F238E27FC236}">
                <a16:creationId xmlns:a16="http://schemas.microsoft.com/office/drawing/2014/main" xmlns="" id="{854E683A-C745-912D-EC31-260E571680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489"/>
          <a:stretch/>
        </p:blipFill>
        <p:spPr>
          <a:xfrm>
            <a:off x="10036939" y="496607"/>
            <a:ext cx="1316085" cy="1481470"/>
          </a:xfrm>
          <a:prstGeom prst="rect">
            <a:avLst/>
          </a:prstGeom>
        </p:spPr>
      </p:pic>
      <p:pic>
        <p:nvPicPr>
          <p:cNvPr id="28" name="图片 27">
            <a:extLst>
              <a:ext uri="{FF2B5EF4-FFF2-40B4-BE49-F238E27FC236}">
                <a16:creationId xmlns:a16="http://schemas.microsoft.com/office/drawing/2014/main" xmlns="" id="{3BA559A5-2E84-6C68-9F24-37C6F89C70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44" t="17424" r="52433" b="-17424"/>
          <a:stretch/>
        </p:blipFill>
        <p:spPr>
          <a:xfrm>
            <a:off x="3254542" y="1612636"/>
            <a:ext cx="1013174" cy="1140494"/>
          </a:xfrm>
          <a:prstGeom prst="rect">
            <a:avLst/>
          </a:prstGeom>
        </p:spPr>
      </p:pic>
      <p:pic>
        <p:nvPicPr>
          <p:cNvPr id="30" name="图片 29">
            <a:extLst>
              <a:ext uri="{FF2B5EF4-FFF2-40B4-BE49-F238E27FC236}">
                <a16:creationId xmlns:a16="http://schemas.microsoft.com/office/drawing/2014/main" xmlns="" id="{82C05B7E-7EE0-F0AB-8E78-69A628A1C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3209805"/>
            <a:ext cx="3657600" cy="3836410"/>
          </a:xfrm>
          <a:prstGeom prst="rect">
            <a:avLst/>
          </a:prstGeom>
        </p:spPr>
      </p:pic>
      <p:sp>
        <p:nvSpPr>
          <p:cNvPr id="13" name="Text Box 7">
            <a:extLst>
              <a:ext uri="{FF2B5EF4-FFF2-40B4-BE49-F238E27FC236}">
                <a16:creationId xmlns:a16="http://schemas.microsoft.com/office/drawing/2014/main" xmlns="" id="{40B5E92F-3519-442B-BEA1-EA172478F65E}"/>
              </a:ext>
            </a:extLst>
          </p:cNvPr>
          <p:cNvSpPr txBox="1">
            <a:spLocks noChangeArrowheads="1"/>
          </p:cNvSpPr>
          <p:nvPr/>
        </p:nvSpPr>
        <p:spPr bwMode="auto">
          <a:xfrm>
            <a:off x="2773419" y="1812971"/>
            <a:ext cx="634316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0000" b="1" i="0" u="none" strike="noStrike" kern="1200" cap="none" spc="300" normalizeH="0" baseline="0" noProof="0" dirty="0">
                <a:ln>
                  <a:noFill/>
                </a:ln>
                <a:solidFill>
                  <a:schemeClr val="accent2">
                    <a:lumMod val="50000"/>
                  </a:schemeClr>
                </a:solidFill>
                <a:effectLst>
                  <a:glow rad="127000">
                    <a:prstClr val="white"/>
                  </a:glow>
                  <a:outerShdw blurRad="38100" dist="38100" dir="2700000" algn="tl">
                    <a:srgbClr val="000000">
                      <a:alpha val="43137"/>
                    </a:srgbClr>
                  </a:outerShdw>
                </a:effectLst>
                <a:uLnTx/>
                <a:uFillTx/>
                <a:latin typeface="UVF Blenda Script" panose="02040603050506020204" pitchFamily="18" charset="0"/>
                <a:ea typeface="字体视界-狮子座体" panose="02000500000000000000" pitchFamily="2" charset="-122"/>
                <a:cs typeface="Times New Roman" panose="02020603050405020304" pitchFamily="18" charset="0"/>
              </a:rPr>
              <a:t>Chúc các em học tốt!</a:t>
            </a:r>
            <a:endParaRPr kumimoji="0" lang="en-US" altLang="zh-CN" sz="10000" b="1" i="0" u="none" strike="noStrike" kern="1200" cap="none" spc="300" normalizeH="0" baseline="0" noProof="0" dirty="0">
              <a:ln>
                <a:noFill/>
              </a:ln>
              <a:solidFill>
                <a:schemeClr val="accent2">
                  <a:lumMod val="50000"/>
                </a:schemeClr>
              </a:solidFill>
              <a:effectLst>
                <a:glow rad="127000">
                  <a:prstClr val="white"/>
                </a:glow>
                <a:outerShdw blurRad="38100" dist="38100" dir="2700000" algn="tl">
                  <a:srgbClr val="000000">
                    <a:alpha val="43137"/>
                  </a:srgbClr>
                </a:outerShdw>
              </a:effectLst>
              <a:uLnTx/>
              <a:uFillTx/>
              <a:latin typeface="UVF Blenda Script" panose="02040603050506020204" pitchFamily="18" charset="0"/>
              <a:ea typeface="字体视界-狮子座体" panose="02000500000000000000" pitchFamily="2" charset="-122"/>
              <a:cs typeface="Times New Roman" panose="02020603050405020304" pitchFamily="18" charset="0"/>
            </a:endParaRPr>
          </a:p>
        </p:txBody>
      </p:sp>
    </p:spTree>
    <p:extLst>
      <p:ext uri="{BB962C8B-B14F-4D97-AF65-F5344CB8AC3E}">
        <p14:creationId xmlns:p14="http://schemas.microsoft.com/office/powerpoint/2010/main" val="128967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97DCF83-F608-7CA8-F92D-88BB1F716CE4}"/>
              </a:ext>
            </a:extLst>
          </p:cNvPr>
          <p:cNvPicPr>
            <a:picLocks noChangeAspect="1"/>
          </p:cNvPicPr>
          <p:nvPr/>
        </p:nvPicPr>
        <p:blipFill rotWithShape="1">
          <a:blip r:embed="rId2">
            <a:extLst>
              <a:ext uri="{28A0092B-C50C-407E-A947-70E740481C1C}">
                <a14:useLocalDpi xmlns:a14="http://schemas.microsoft.com/office/drawing/2010/main" val="0"/>
              </a:ext>
            </a:extLst>
          </a:blip>
          <a:srcRect t="17852" b="20435"/>
          <a:stretch/>
        </p:blipFill>
        <p:spPr>
          <a:xfrm>
            <a:off x="1281112" y="754832"/>
            <a:ext cx="9363077" cy="5286378"/>
          </a:xfrm>
          <a:prstGeom prst="rect">
            <a:avLst/>
          </a:prstGeom>
        </p:spPr>
      </p:pic>
      <p:pic>
        <p:nvPicPr>
          <p:cNvPr id="28" name="图片 27">
            <a:extLst>
              <a:ext uri="{FF2B5EF4-FFF2-40B4-BE49-F238E27FC236}">
                <a16:creationId xmlns:a16="http://schemas.microsoft.com/office/drawing/2014/main" xmlns="" id="{3BA559A5-2E84-6C68-9F24-37C6F89C7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44" t="17424" r="52433" b="-17424"/>
          <a:stretch/>
        </p:blipFill>
        <p:spPr>
          <a:xfrm>
            <a:off x="3254542" y="1612636"/>
            <a:ext cx="1013174" cy="1140494"/>
          </a:xfrm>
          <a:prstGeom prst="rect">
            <a:avLst/>
          </a:prstGeom>
        </p:spPr>
      </p:pic>
      <p:pic>
        <p:nvPicPr>
          <p:cNvPr id="2" name="Picture 1"/>
          <p:cNvPicPr>
            <a:picLocks noChangeAspect="1"/>
          </p:cNvPicPr>
          <p:nvPr/>
        </p:nvPicPr>
        <p:blipFill>
          <a:blip r:embed="rId4"/>
          <a:stretch>
            <a:fillRect/>
          </a:stretch>
        </p:blipFill>
        <p:spPr>
          <a:xfrm>
            <a:off x="2695411" y="1228834"/>
            <a:ext cx="6370872" cy="5243014"/>
          </a:xfrm>
          <a:prstGeom prst="rect">
            <a:avLst/>
          </a:prstGeom>
        </p:spPr>
      </p:pic>
    </p:spTree>
    <p:extLst>
      <p:ext uri="{BB962C8B-B14F-4D97-AF65-F5344CB8AC3E}">
        <p14:creationId xmlns:p14="http://schemas.microsoft.com/office/powerpoint/2010/main" val="3691101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719816" y="4955560"/>
            <a:ext cx="2511188" cy="0"/>
          </a:xfrm>
          <a:prstGeom prst="line">
            <a:avLst/>
          </a:prstGeom>
          <a:ln>
            <a:solidFill>
              <a:srgbClr val="A6425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E678A712-A920-F12A-1FD7-4F015E49E559}"/>
              </a:ext>
            </a:extLst>
          </p:cNvPr>
          <p:cNvGrpSpPr/>
          <p:nvPr/>
        </p:nvGrpSpPr>
        <p:grpSpPr>
          <a:xfrm>
            <a:off x="634960" y="3572499"/>
            <a:ext cx="10375257" cy="1081029"/>
            <a:chOff x="1538949" y="3698302"/>
            <a:chExt cx="9106090" cy="1171482"/>
          </a:xfrm>
        </p:grpSpPr>
        <p:sp>
          <p:nvSpPr>
            <p:cNvPr id="13" name="Rectangle: Rounded Corners 204">
              <a:extLst>
                <a:ext uri="{FF2B5EF4-FFF2-40B4-BE49-F238E27FC236}">
                  <a16:creationId xmlns:a16="http://schemas.microsoft.com/office/drawing/2014/main" xmlns="" id="{D4A8AEE6-652F-5802-872D-B0BE9615D12B}"/>
                </a:ext>
              </a:extLst>
            </p:cNvPr>
            <p:cNvSpPr/>
            <p:nvPr/>
          </p:nvSpPr>
          <p:spPr>
            <a:xfrm>
              <a:off x="2228688" y="3801319"/>
              <a:ext cx="8416351" cy="1056924"/>
            </a:xfrm>
            <a:custGeom>
              <a:avLst/>
              <a:gdLst>
                <a:gd name="connsiteX0" fmla="*/ 0 w 9589385"/>
                <a:gd name="connsiteY0" fmla="*/ 162556 h 975317"/>
                <a:gd name="connsiteX1" fmla="*/ 162556 w 9589385"/>
                <a:gd name="connsiteY1" fmla="*/ 0 h 975317"/>
                <a:gd name="connsiteX2" fmla="*/ 9426829 w 9589385"/>
                <a:gd name="connsiteY2" fmla="*/ 0 h 975317"/>
                <a:gd name="connsiteX3" fmla="*/ 9589385 w 9589385"/>
                <a:gd name="connsiteY3" fmla="*/ 162556 h 975317"/>
                <a:gd name="connsiteX4" fmla="*/ 9589385 w 9589385"/>
                <a:gd name="connsiteY4" fmla="*/ 812761 h 975317"/>
                <a:gd name="connsiteX5" fmla="*/ 9426829 w 9589385"/>
                <a:gd name="connsiteY5" fmla="*/ 975317 h 975317"/>
                <a:gd name="connsiteX6" fmla="*/ 162556 w 9589385"/>
                <a:gd name="connsiteY6" fmla="*/ 975317 h 975317"/>
                <a:gd name="connsiteX7" fmla="*/ 0 w 9589385"/>
                <a:gd name="connsiteY7" fmla="*/ 812761 h 975317"/>
                <a:gd name="connsiteX8" fmla="*/ 0 w 9589385"/>
                <a:gd name="connsiteY8" fmla="*/ 162556 h 9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9385" h="975317" fill="none" extrusionOk="0">
                  <a:moveTo>
                    <a:pt x="0" y="162556"/>
                  </a:moveTo>
                  <a:cubicBezTo>
                    <a:pt x="1839" y="74466"/>
                    <a:pt x="81330" y="12135"/>
                    <a:pt x="162556" y="0"/>
                  </a:cubicBezTo>
                  <a:cubicBezTo>
                    <a:pt x="3752384" y="-168267"/>
                    <a:pt x="6424482" y="-42953"/>
                    <a:pt x="9426829" y="0"/>
                  </a:cubicBezTo>
                  <a:cubicBezTo>
                    <a:pt x="9522185" y="6331"/>
                    <a:pt x="9588515" y="60994"/>
                    <a:pt x="9589385" y="162556"/>
                  </a:cubicBezTo>
                  <a:cubicBezTo>
                    <a:pt x="9600327" y="364246"/>
                    <a:pt x="9557371" y="671170"/>
                    <a:pt x="9589385" y="812761"/>
                  </a:cubicBezTo>
                  <a:cubicBezTo>
                    <a:pt x="9600702" y="891897"/>
                    <a:pt x="9519668" y="982102"/>
                    <a:pt x="9426829" y="975317"/>
                  </a:cubicBezTo>
                  <a:cubicBezTo>
                    <a:pt x="6510435" y="1043542"/>
                    <a:pt x="4118777" y="986193"/>
                    <a:pt x="162556" y="975317"/>
                  </a:cubicBezTo>
                  <a:cubicBezTo>
                    <a:pt x="81425" y="989153"/>
                    <a:pt x="3697" y="900635"/>
                    <a:pt x="0" y="812761"/>
                  </a:cubicBezTo>
                  <a:cubicBezTo>
                    <a:pt x="-46070" y="498582"/>
                    <a:pt x="30143" y="430010"/>
                    <a:pt x="0" y="162556"/>
                  </a:cubicBezTo>
                  <a:close/>
                </a:path>
                <a:path w="9589385" h="975317" stroke="0" extrusionOk="0">
                  <a:moveTo>
                    <a:pt x="0" y="162556"/>
                  </a:moveTo>
                  <a:cubicBezTo>
                    <a:pt x="-2072" y="63650"/>
                    <a:pt x="65973" y="16167"/>
                    <a:pt x="162556" y="0"/>
                  </a:cubicBezTo>
                  <a:cubicBezTo>
                    <a:pt x="2794056" y="163917"/>
                    <a:pt x="6170923" y="128764"/>
                    <a:pt x="9426829" y="0"/>
                  </a:cubicBezTo>
                  <a:cubicBezTo>
                    <a:pt x="9530789" y="9466"/>
                    <a:pt x="9590018" y="75198"/>
                    <a:pt x="9589385" y="162556"/>
                  </a:cubicBezTo>
                  <a:cubicBezTo>
                    <a:pt x="9613924" y="420573"/>
                    <a:pt x="9620223" y="745507"/>
                    <a:pt x="9589385" y="812761"/>
                  </a:cubicBezTo>
                  <a:cubicBezTo>
                    <a:pt x="9584551" y="911562"/>
                    <a:pt x="9516729" y="983778"/>
                    <a:pt x="9426829" y="975317"/>
                  </a:cubicBezTo>
                  <a:cubicBezTo>
                    <a:pt x="7339435" y="953335"/>
                    <a:pt x="2603559" y="900429"/>
                    <a:pt x="162556" y="975317"/>
                  </a:cubicBezTo>
                  <a:cubicBezTo>
                    <a:pt x="89422" y="968847"/>
                    <a:pt x="-2747" y="907333"/>
                    <a:pt x="0" y="812761"/>
                  </a:cubicBezTo>
                  <a:cubicBezTo>
                    <a:pt x="-40876" y="634150"/>
                    <a:pt x="8827" y="347928"/>
                    <a:pt x="0" y="162556"/>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4000" b="1" dirty="0">
                <a:solidFill>
                  <a:schemeClr val="tx1"/>
                </a:solidFill>
                <a:latin typeface="Cambria" panose="02040503050406030204" pitchFamily="18" charset="0"/>
                <a:ea typeface="Cambria" panose="02040503050406030204" pitchFamily="18" charset="0"/>
              </a:endParaRPr>
            </a:p>
          </p:txBody>
        </p:sp>
        <p:grpSp>
          <p:nvGrpSpPr>
            <p:cNvPr id="14" name="Google Shape;282;p27">
              <a:extLst>
                <a:ext uri="{FF2B5EF4-FFF2-40B4-BE49-F238E27FC236}">
                  <a16:creationId xmlns:a16="http://schemas.microsoft.com/office/drawing/2014/main" xmlns="" id="{94BD5A3D-3A11-5F33-2C76-24C5AE85503F}"/>
                </a:ext>
              </a:extLst>
            </p:cNvPr>
            <p:cNvGrpSpPr/>
            <p:nvPr/>
          </p:nvGrpSpPr>
          <p:grpSpPr>
            <a:xfrm rot="-488383">
              <a:off x="1538949" y="3698302"/>
              <a:ext cx="1560333" cy="1171482"/>
              <a:chOff x="2509058" y="1392746"/>
              <a:chExt cx="724262" cy="605419"/>
            </a:xfrm>
          </p:grpSpPr>
          <p:sp>
            <p:nvSpPr>
              <p:cNvPr id="16" name="Google Shape;283;p27">
                <a:extLst>
                  <a:ext uri="{FF2B5EF4-FFF2-40B4-BE49-F238E27FC236}">
                    <a16:creationId xmlns:a16="http://schemas.microsoft.com/office/drawing/2014/main" xmlns="" id="{D141B7AC-D6BF-37F9-3C64-28EB37B5C7AA}"/>
                  </a:ext>
                </a:extLst>
              </p:cNvPr>
              <p:cNvSpPr/>
              <p:nvPr/>
            </p:nvSpPr>
            <p:spPr>
              <a:xfrm>
                <a:off x="2509058" y="1392746"/>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defTabSz="914446">
                  <a:buClr>
                    <a:srgbClr val="000000"/>
                  </a:buClr>
                  <a:defRPr/>
                </a:pPr>
                <a:endParaRPr sz="4000" b="1" kern="0" dirty="0">
                  <a:latin typeface="Cambria" panose="02040503050406030204" pitchFamily="18" charset="0"/>
                  <a:ea typeface="Cambria" panose="02040503050406030204" pitchFamily="18" charset="0"/>
                  <a:cs typeface="Arial"/>
                  <a:sym typeface="Arial"/>
                </a:endParaRPr>
              </a:p>
            </p:txBody>
          </p:sp>
          <p:sp>
            <p:nvSpPr>
              <p:cNvPr id="17" name="Google Shape;284;p27">
                <a:extLst>
                  <a:ext uri="{FF2B5EF4-FFF2-40B4-BE49-F238E27FC236}">
                    <a16:creationId xmlns:a16="http://schemas.microsoft.com/office/drawing/2014/main" xmlns="" id="{BBDB565D-EEB6-93E9-F21E-758025BDE05F}"/>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18" name="Google Shape;285;p27">
                <a:extLst>
                  <a:ext uri="{FF2B5EF4-FFF2-40B4-BE49-F238E27FC236}">
                    <a16:creationId xmlns:a16="http://schemas.microsoft.com/office/drawing/2014/main" xmlns="" id="{E07A2DDB-0D12-B7B2-8E44-BFE3ECA64DA1}"/>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19" name="Google Shape;286;p27">
                <a:extLst>
                  <a:ext uri="{FF2B5EF4-FFF2-40B4-BE49-F238E27FC236}">
                    <a16:creationId xmlns:a16="http://schemas.microsoft.com/office/drawing/2014/main" xmlns="" id="{CED07893-5A17-D638-247E-236164C445D6}"/>
                  </a:ext>
                </a:extLst>
              </p:cNvPr>
              <p:cNvSpPr/>
              <p:nvPr/>
            </p:nvSpPr>
            <p:spPr>
              <a:xfrm>
                <a:off x="2605111" y="1487220"/>
                <a:ext cx="323129"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4000" b="1" kern="0" dirty="0">
                  <a:latin typeface="Cambria" panose="02040503050406030204" pitchFamily="18" charset="0"/>
                  <a:ea typeface="Cambria" panose="02040503050406030204" pitchFamily="18" charset="0"/>
                  <a:cs typeface="Arial"/>
                  <a:sym typeface="Arial"/>
                </a:endParaRPr>
              </a:p>
            </p:txBody>
          </p:sp>
          <p:sp>
            <p:nvSpPr>
              <p:cNvPr id="20" name="Google Shape;287;p27">
                <a:extLst>
                  <a:ext uri="{FF2B5EF4-FFF2-40B4-BE49-F238E27FC236}">
                    <a16:creationId xmlns:a16="http://schemas.microsoft.com/office/drawing/2014/main" xmlns="" id="{0B8AD62F-5E03-3606-45F8-DF725A8DD487}"/>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1" name="Google Shape;288;p27">
                <a:extLst>
                  <a:ext uri="{FF2B5EF4-FFF2-40B4-BE49-F238E27FC236}">
                    <a16:creationId xmlns:a16="http://schemas.microsoft.com/office/drawing/2014/main" xmlns="" id="{3DA4CF62-CF77-00CC-B897-2491089E478D}"/>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2" name="Google Shape;289;p27">
                <a:extLst>
                  <a:ext uri="{FF2B5EF4-FFF2-40B4-BE49-F238E27FC236}">
                    <a16:creationId xmlns:a16="http://schemas.microsoft.com/office/drawing/2014/main" xmlns="" id="{A1AC07D2-F3C3-212E-589A-FFC6CAB4B74F}"/>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3" name="Google Shape;290;p27">
                <a:extLst>
                  <a:ext uri="{FF2B5EF4-FFF2-40B4-BE49-F238E27FC236}">
                    <a16:creationId xmlns:a16="http://schemas.microsoft.com/office/drawing/2014/main" xmlns="" id="{780330F4-2082-497B-F211-B147B7F03DF4}"/>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4" name="Google Shape;291;p27">
                <a:extLst>
                  <a:ext uri="{FF2B5EF4-FFF2-40B4-BE49-F238E27FC236}">
                    <a16:creationId xmlns:a16="http://schemas.microsoft.com/office/drawing/2014/main" xmlns="" id="{BCD946F8-9C19-8687-6DD7-3AF3AFE6AD65}"/>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5" name="Google Shape;292;p27">
                <a:extLst>
                  <a:ext uri="{FF2B5EF4-FFF2-40B4-BE49-F238E27FC236}">
                    <a16:creationId xmlns:a16="http://schemas.microsoft.com/office/drawing/2014/main" xmlns="" id="{2F46DFF8-1F08-9883-1DE9-7D923FBED3F9}"/>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grpSp>
        <p:sp>
          <p:nvSpPr>
            <p:cNvPr id="15" name="TextBox 14">
              <a:extLst>
                <a:ext uri="{FF2B5EF4-FFF2-40B4-BE49-F238E27FC236}">
                  <a16:creationId xmlns:a16="http://schemas.microsoft.com/office/drawing/2014/main" xmlns="" id="{24AC993B-554E-CC2D-0060-47F597751116}"/>
                </a:ext>
              </a:extLst>
            </p:cNvPr>
            <p:cNvSpPr txBox="1"/>
            <p:nvPr/>
          </p:nvSpPr>
          <p:spPr>
            <a:xfrm>
              <a:off x="2644573" y="3915367"/>
              <a:ext cx="7754606" cy="848725"/>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4000" b="1" dirty="0">
                  <a:solidFill>
                    <a:schemeClr val="tx1"/>
                  </a:solidFill>
                  <a:latin typeface="Cambria" panose="02040503050406030204" pitchFamily="18" charset="0"/>
                  <a:ea typeface="Cambria" panose="02040503050406030204" pitchFamily="18" charset="0"/>
                </a:rPr>
                <a:t>Đánh dấu lời đối thoại của nhân vật.</a:t>
              </a:r>
            </a:p>
          </p:txBody>
        </p:sp>
      </p:grpSp>
      <p:grpSp>
        <p:nvGrpSpPr>
          <p:cNvPr id="26" name="Group 25">
            <a:extLst>
              <a:ext uri="{FF2B5EF4-FFF2-40B4-BE49-F238E27FC236}">
                <a16:creationId xmlns:a16="http://schemas.microsoft.com/office/drawing/2014/main" xmlns="" id="{1F27C772-953E-D932-D4B0-B43A2F14DBBA}"/>
              </a:ext>
            </a:extLst>
          </p:cNvPr>
          <p:cNvGrpSpPr/>
          <p:nvPr/>
        </p:nvGrpSpPr>
        <p:grpSpPr>
          <a:xfrm>
            <a:off x="827094" y="1605282"/>
            <a:ext cx="9627669" cy="1464230"/>
            <a:chOff x="1861723" y="1974134"/>
            <a:chExt cx="8819884" cy="1522936"/>
          </a:xfrm>
        </p:grpSpPr>
        <p:sp>
          <p:nvSpPr>
            <p:cNvPr id="27" name="Rectangle: Rounded Corners 203">
              <a:extLst>
                <a:ext uri="{FF2B5EF4-FFF2-40B4-BE49-F238E27FC236}">
                  <a16:creationId xmlns:a16="http://schemas.microsoft.com/office/drawing/2014/main" xmlns="" id="{9A41D3E4-6944-A4B9-7BE4-E0C1E2FE9939}"/>
                </a:ext>
              </a:extLst>
            </p:cNvPr>
            <p:cNvSpPr/>
            <p:nvPr/>
          </p:nvSpPr>
          <p:spPr>
            <a:xfrm>
              <a:off x="2265256" y="2098789"/>
              <a:ext cx="8416351" cy="1306821"/>
            </a:xfrm>
            <a:custGeom>
              <a:avLst/>
              <a:gdLst>
                <a:gd name="connsiteX0" fmla="*/ 0 w 9187178"/>
                <a:gd name="connsiteY0" fmla="*/ 209412 h 1256446"/>
                <a:gd name="connsiteX1" fmla="*/ 209412 w 9187178"/>
                <a:gd name="connsiteY1" fmla="*/ 0 h 1256446"/>
                <a:gd name="connsiteX2" fmla="*/ 8977766 w 9187178"/>
                <a:gd name="connsiteY2" fmla="*/ 0 h 1256446"/>
                <a:gd name="connsiteX3" fmla="*/ 9187178 w 9187178"/>
                <a:gd name="connsiteY3" fmla="*/ 209412 h 1256446"/>
                <a:gd name="connsiteX4" fmla="*/ 9187178 w 9187178"/>
                <a:gd name="connsiteY4" fmla="*/ 1047034 h 1256446"/>
                <a:gd name="connsiteX5" fmla="*/ 8977766 w 9187178"/>
                <a:gd name="connsiteY5" fmla="*/ 1256446 h 1256446"/>
                <a:gd name="connsiteX6" fmla="*/ 209412 w 9187178"/>
                <a:gd name="connsiteY6" fmla="*/ 1256446 h 1256446"/>
                <a:gd name="connsiteX7" fmla="*/ 0 w 9187178"/>
                <a:gd name="connsiteY7" fmla="*/ 1047034 h 1256446"/>
                <a:gd name="connsiteX8" fmla="*/ 0 w 9187178"/>
                <a:gd name="connsiteY8" fmla="*/ 209412 h 125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7178" h="1256446" fill="none" extrusionOk="0">
                  <a:moveTo>
                    <a:pt x="0" y="209412"/>
                  </a:moveTo>
                  <a:cubicBezTo>
                    <a:pt x="15585" y="108056"/>
                    <a:pt x="103546" y="13892"/>
                    <a:pt x="209412" y="0"/>
                  </a:cubicBezTo>
                  <a:cubicBezTo>
                    <a:pt x="1355606" y="-168267"/>
                    <a:pt x="7020308" y="-42953"/>
                    <a:pt x="8977766" y="0"/>
                  </a:cubicBezTo>
                  <a:cubicBezTo>
                    <a:pt x="9107954" y="16493"/>
                    <a:pt x="9186798" y="88607"/>
                    <a:pt x="9187178" y="209412"/>
                  </a:cubicBezTo>
                  <a:cubicBezTo>
                    <a:pt x="9136647" y="313128"/>
                    <a:pt x="9170804" y="908404"/>
                    <a:pt x="9187178" y="1047034"/>
                  </a:cubicBezTo>
                  <a:cubicBezTo>
                    <a:pt x="9192171" y="1157994"/>
                    <a:pt x="9096728" y="1263775"/>
                    <a:pt x="8977766" y="1256446"/>
                  </a:cubicBezTo>
                  <a:cubicBezTo>
                    <a:pt x="6466600" y="1324671"/>
                    <a:pt x="3259296" y="1267322"/>
                    <a:pt x="209412" y="1256446"/>
                  </a:cubicBezTo>
                  <a:cubicBezTo>
                    <a:pt x="98570" y="1264148"/>
                    <a:pt x="17718" y="1153567"/>
                    <a:pt x="0" y="1047034"/>
                  </a:cubicBezTo>
                  <a:cubicBezTo>
                    <a:pt x="-74495" y="636590"/>
                    <a:pt x="37767" y="402716"/>
                    <a:pt x="0" y="209412"/>
                  </a:cubicBezTo>
                  <a:close/>
                </a:path>
                <a:path w="9187178" h="1256446" stroke="0" extrusionOk="0">
                  <a:moveTo>
                    <a:pt x="0" y="209412"/>
                  </a:moveTo>
                  <a:cubicBezTo>
                    <a:pt x="-2718" y="81785"/>
                    <a:pt x="89281" y="10632"/>
                    <a:pt x="209412" y="0"/>
                  </a:cubicBezTo>
                  <a:cubicBezTo>
                    <a:pt x="1621664" y="163917"/>
                    <a:pt x="5085813" y="128764"/>
                    <a:pt x="8977766" y="0"/>
                  </a:cubicBezTo>
                  <a:cubicBezTo>
                    <a:pt x="9101937" y="5683"/>
                    <a:pt x="9191384" y="109821"/>
                    <a:pt x="9187178" y="209412"/>
                  </a:cubicBezTo>
                  <a:cubicBezTo>
                    <a:pt x="9215117" y="614577"/>
                    <a:pt x="9222139" y="631493"/>
                    <a:pt x="9187178" y="1047034"/>
                  </a:cubicBezTo>
                  <a:cubicBezTo>
                    <a:pt x="9176683" y="1182281"/>
                    <a:pt x="9093740" y="1278392"/>
                    <a:pt x="8977766" y="1256446"/>
                  </a:cubicBezTo>
                  <a:cubicBezTo>
                    <a:pt x="5464108" y="1234464"/>
                    <a:pt x="4293763" y="1181558"/>
                    <a:pt x="209412" y="1256446"/>
                  </a:cubicBezTo>
                  <a:cubicBezTo>
                    <a:pt x="111361" y="1249603"/>
                    <a:pt x="-3579" y="1168937"/>
                    <a:pt x="0" y="1047034"/>
                  </a:cubicBezTo>
                  <a:cubicBezTo>
                    <a:pt x="66340" y="947723"/>
                    <a:pt x="3074" y="603310"/>
                    <a:pt x="0" y="209412"/>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4000" b="1">
                <a:solidFill>
                  <a:schemeClr val="tx1"/>
                </a:solidFill>
                <a:latin typeface="Cambria" panose="02040503050406030204" pitchFamily="18" charset="0"/>
                <a:ea typeface="Cambria" panose="02040503050406030204" pitchFamily="18" charset="0"/>
              </a:endParaRPr>
            </a:p>
          </p:txBody>
        </p:sp>
        <p:grpSp>
          <p:nvGrpSpPr>
            <p:cNvPr id="28" name="Google Shape;438;p31">
              <a:extLst>
                <a:ext uri="{FF2B5EF4-FFF2-40B4-BE49-F238E27FC236}">
                  <a16:creationId xmlns:a16="http://schemas.microsoft.com/office/drawing/2014/main" xmlns="" id="{503C3DB9-F09C-22B9-75F4-9F7C17600536}"/>
                </a:ext>
              </a:extLst>
            </p:cNvPr>
            <p:cNvGrpSpPr/>
            <p:nvPr/>
          </p:nvGrpSpPr>
          <p:grpSpPr>
            <a:xfrm>
              <a:off x="1861723" y="2134893"/>
              <a:ext cx="955213" cy="1248645"/>
              <a:chOff x="1702688" y="1359262"/>
              <a:chExt cx="362038" cy="648887"/>
            </a:xfrm>
          </p:grpSpPr>
          <p:sp>
            <p:nvSpPr>
              <p:cNvPr id="30" name="Google Shape;439;p31">
                <a:extLst>
                  <a:ext uri="{FF2B5EF4-FFF2-40B4-BE49-F238E27FC236}">
                    <a16:creationId xmlns:a16="http://schemas.microsoft.com/office/drawing/2014/main" xmlns="" id="{DB117DDC-DC0C-D540-835D-9202851EAB42}"/>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1" name="Google Shape;440;p31">
                <a:extLst>
                  <a:ext uri="{FF2B5EF4-FFF2-40B4-BE49-F238E27FC236}">
                    <a16:creationId xmlns:a16="http://schemas.microsoft.com/office/drawing/2014/main" xmlns="" id="{E1101DF8-CEB4-D99E-17A4-244ECECFCB96}"/>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2" name="Google Shape;441;p31">
                <a:extLst>
                  <a:ext uri="{FF2B5EF4-FFF2-40B4-BE49-F238E27FC236}">
                    <a16:creationId xmlns:a16="http://schemas.microsoft.com/office/drawing/2014/main" xmlns="" id="{E4A0EFD1-2B6D-5868-9014-229FB807F5A2}"/>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3" name="Google Shape;442;p31">
                <a:extLst>
                  <a:ext uri="{FF2B5EF4-FFF2-40B4-BE49-F238E27FC236}">
                    <a16:creationId xmlns:a16="http://schemas.microsoft.com/office/drawing/2014/main" xmlns="" id="{3FBF6309-1CFA-0BD4-803F-5E7D46FAF33B}"/>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4" name="Google Shape;443;p31">
                <a:extLst>
                  <a:ext uri="{FF2B5EF4-FFF2-40B4-BE49-F238E27FC236}">
                    <a16:creationId xmlns:a16="http://schemas.microsoft.com/office/drawing/2014/main" xmlns="" id="{6D3CBE72-377F-4AC1-D1D8-084CAFCD42FA}"/>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5" name="Google Shape;444;p31">
                <a:extLst>
                  <a:ext uri="{FF2B5EF4-FFF2-40B4-BE49-F238E27FC236}">
                    <a16:creationId xmlns:a16="http://schemas.microsoft.com/office/drawing/2014/main" xmlns="" id="{8F5074DF-AADF-9022-72A5-5E50A8D2C194}"/>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6" name="Google Shape;445;p31">
                <a:extLst>
                  <a:ext uri="{FF2B5EF4-FFF2-40B4-BE49-F238E27FC236}">
                    <a16:creationId xmlns:a16="http://schemas.microsoft.com/office/drawing/2014/main" xmlns="" id="{80407728-2D5A-0FD3-1483-F6064BDB02B9}"/>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7" name="Google Shape;446;p31">
                <a:extLst>
                  <a:ext uri="{FF2B5EF4-FFF2-40B4-BE49-F238E27FC236}">
                    <a16:creationId xmlns:a16="http://schemas.microsoft.com/office/drawing/2014/main" xmlns="" id="{89BA7A2B-3DC1-8F8F-4CF2-33266DB0D615}"/>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8" name="Google Shape;447;p31">
                <a:extLst>
                  <a:ext uri="{FF2B5EF4-FFF2-40B4-BE49-F238E27FC236}">
                    <a16:creationId xmlns:a16="http://schemas.microsoft.com/office/drawing/2014/main" xmlns="" id="{2677FA7C-FDF4-EBC8-D514-452FF022AC2A}"/>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9" name="Google Shape;448;p31">
                <a:extLst>
                  <a:ext uri="{FF2B5EF4-FFF2-40B4-BE49-F238E27FC236}">
                    <a16:creationId xmlns:a16="http://schemas.microsoft.com/office/drawing/2014/main" xmlns="" id="{584D9EDC-C87B-C6B4-6444-D968D2B32813}"/>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0" name="Google Shape;449;p31">
                <a:extLst>
                  <a:ext uri="{FF2B5EF4-FFF2-40B4-BE49-F238E27FC236}">
                    <a16:creationId xmlns:a16="http://schemas.microsoft.com/office/drawing/2014/main" xmlns="" id="{806694CE-4D99-4F55-8DAC-57EC9676EEBD}"/>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1" name="Google Shape;450;p31">
                <a:extLst>
                  <a:ext uri="{FF2B5EF4-FFF2-40B4-BE49-F238E27FC236}">
                    <a16:creationId xmlns:a16="http://schemas.microsoft.com/office/drawing/2014/main" xmlns="" id="{054FCBEA-A344-705D-2A8E-EB55D02BCB30}"/>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2" name="Google Shape;451;p31">
                <a:extLst>
                  <a:ext uri="{FF2B5EF4-FFF2-40B4-BE49-F238E27FC236}">
                    <a16:creationId xmlns:a16="http://schemas.microsoft.com/office/drawing/2014/main" xmlns="" id="{4FA392A0-4009-D16F-7B62-B61639F322EC}"/>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3" name="Google Shape;452;p31">
                <a:extLst>
                  <a:ext uri="{FF2B5EF4-FFF2-40B4-BE49-F238E27FC236}">
                    <a16:creationId xmlns:a16="http://schemas.microsoft.com/office/drawing/2014/main" xmlns="" id="{DE1E5802-97F3-F4D7-A100-61B18AD9A1F4}"/>
                  </a:ext>
                </a:extLst>
              </p:cNvPr>
              <p:cNvSpPr/>
              <p:nvPr/>
            </p:nvSpPr>
            <p:spPr>
              <a:xfrm>
                <a:off x="1733151" y="1458894"/>
                <a:ext cx="331575"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dirty="0">
                  <a:latin typeface="Cambria" panose="02040503050406030204" pitchFamily="18" charset="0"/>
                  <a:ea typeface="Cambria" panose="02040503050406030204" pitchFamily="18" charset="0"/>
                  <a:cs typeface="Arial"/>
                  <a:sym typeface="Arial"/>
                </a:endParaRPr>
              </a:p>
            </p:txBody>
          </p:sp>
          <p:sp>
            <p:nvSpPr>
              <p:cNvPr id="44" name="Google Shape;453;p31">
                <a:extLst>
                  <a:ext uri="{FF2B5EF4-FFF2-40B4-BE49-F238E27FC236}">
                    <a16:creationId xmlns:a16="http://schemas.microsoft.com/office/drawing/2014/main" xmlns="" id="{53E8A02F-AD11-63C3-55AC-CDBE275D9A9A}"/>
                  </a:ext>
                </a:extLst>
              </p:cNvPr>
              <p:cNvSpPr/>
              <p:nvPr/>
            </p:nvSpPr>
            <p:spPr>
              <a:xfrm>
                <a:off x="1756253" y="1485389"/>
                <a:ext cx="272070"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grpSp>
        <p:sp>
          <p:nvSpPr>
            <p:cNvPr id="29" name="TextBox 28">
              <a:extLst>
                <a:ext uri="{FF2B5EF4-FFF2-40B4-BE49-F238E27FC236}">
                  <a16:creationId xmlns:a16="http://schemas.microsoft.com/office/drawing/2014/main" xmlns="" id="{F80F56AF-4931-0BED-1F77-B3545920AC09}"/>
                </a:ext>
              </a:extLst>
            </p:cNvPr>
            <p:cNvSpPr txBox="1"/>
            <p:nvPr/>
          </p:nvSpPr>
          <p:spPr>
            <a:xfrm>
              <a:off x="2695020" y="1974134"/>
              <a:ext cx="7805679" cy="1522936"/>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4000" b="1" dirty="0">
                  <a:solidFill>
                    <a:schemeClr val="tx1"/>
                  </a:solidFill>
                  <a:latin typeface="Cambria" panose="02040503050406030204" pitchFamily="18" charset="0"/>
                  <a:ea typeface="Cambria" panose="02040503050406030204" pitchFamily="18" charset="0"/>
                </a:rPr>
                <a:t>Đánh dấu phần chú thích </a:t>
              </a:r>
            </a:p>
            <a:p>
              <a:pPr algn="ctr" defTabSz="914446">
                <a:defRPr/>
              </a:pPr>
              <a:r>
                <a:rPr lang="vi-VN" sz="4000" b="1" dirty="0">
                  <a:solidFill>
                    <a:schemeClr val="tx1"/>
                  </a:solidFill>
                  <a:latin typeface="Cambria" panose="02040503050406030204" pitchFamily="18" charset="0"/>
                  <a:ea typeface="Cambria" panose="02040503050406030204" pitchFamily="18" charset="0"/>
                </a:rPr>
                <a:t>(giải thích, bổ sung, thuyết minh,...)</a:t>
              </a:r>
            </a:p>
          </p:txBody>
        </p:sp>
      </p:grpSp>
      <p:grpSp>
        <p:nvGrpSpPr>
          <p:cNvPr id="45" name="Group 44">
            <a:extLst>
              <a:ext uri="{FF2B5EF4-FFF2-40B4-BE49-F238E27FC236}">
                <a16:creationId xmlns:a16="http://schemas.microsoft.com/office/drawing/2014/main" xmlns="" id="{06A29FF7-77FB-84D4-9327-1EBCED451235}"/>
              </a:ext>
            </a:extLst>
          </p:cNvPr>
          <p:cNvGrpSpPr/>
          <p:nvPr/>
        </p:nvGrpSpPr>
        <p:grpSpPr>
          <a:xfrm>
            <a:off x="951190" y="4648244"/>
            <a:ext cx="9901799" cy="1317801"/>
            <a:chOff x="1612674" y="5184381"/>
            <a:chExt cx="8973766" cy="1409055"/>
          </a:xfrm>
        </p:grpSpPr>
        <p:sp>
          <p:nvSpPr>
            <p:cNvPr id="46" name="Rectangle: Rounded Corners 205">
              <a:extLst>
                <a:ext uri="{FF2B5EF4-FFF2-40B4-BE49-F238E27FC236}">
                  <a16:creationId xmlns:a16="http://schemas.microsoft.com/office/drawing/2014/main" xmlns="" id="{12F82837-0250-CDE5-CD68-AE8D02A2A3E4}"/>
                </a:ext>
              </a:extLst>
            </p:cNvPr>
            <p:cNvSpPr/>
            <p:nvPr/>
          </p:nvSpPr>
          <p:spPr>
            <a:xfrm>
              <a:off x="2170089" y="5479849"/>
              <a:ext cx="8416351" cy="1056924"/>
            </a:xfrm>
            <a:custGeom>
              <a:avLst/>
              <a:gdLst>
                <a:gd name="connsiteX0" fmla="*/ 0 w 9286738"/>
                <a:gd name="connsiteY0" fmla="*/ 164749 h 988475"/>
                <a:gd name="connsiteX1" fmla="*/ 164749 w 9286738"/>
                <a:gd name="connsiteY1" fmla="*/ 0 h 988475"/>
                <a:gd name="connsiteX2" fmla="*/ 9121989 w 9286738"/>
                <a:gd name="connsiteY2" fmla="*/ 0 h 988475"/>
                <a:gd name="connsiteX3" fmla="*/ 9286738 w 9286738"/>
                <a:gd name="connsiteY3" fmla="*/ 164749 h 988475"/>
                <a:gd name="connsiteX4" fmla="*/ 9286738 w 9286738"/>
                <a:gd name="connsiteY4" fmla="*/ 823726 h 988475"/>
                <a:gd name="connsiteX5" fmla="*/ 9121989 w 9286738"/>
                <a:gd name="connsiteY5" fmla="*/ 988475 h 988475"/>
                <a:gd name="connsiteX6" fmla="*/ 164749 w 9286738"/>
                <a:gd name="connsiteY6" fmla="*/ 988475 h 988475"/>
                <a:gd name="connsiteX7" fmla="*/ 0 w 9286738"/>
                <a:gd name="connsiteY7" fmla="*/ 823726 h 988475"/>
                <a:gd name="connsiteX8" fmla="*/ 0 w 9286738"/>
                <a:gd name="connsiteY8" fmla="*/ 164749 h 9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738" h="988475" fill="none" extrusionOk="0">
                  <a:moveTo>
                    <a:pt x="0" y="164749"/>
                  </a:moveTo>
                  <a:cubicBezTo>
                    <a:pt x="13191" y="85864"/>
                    <a:pt x="79810" y="8584"/>
                    <a:pt x="164749" y="0"/>
                  </a:cubicBezTo>
                  <a:cubicBezTo>
                    <a:pt x="2133400" y="-168267"/>
                    <a:pt x="7961085" y="-42953"/>
                    <a:pt x="9121989" y="0"/>
                  </a:cubicBezTo>
                  <a:cubicBezTo>
                    <a:pt x="9222210" y="10478"/>
                    <a:pt x="9286490" y="70401"/>
                    <a:pt x="9286738" y="164749"/>
                  </a:cubicBezTo>
                  <a:cubicBezTo>
                    <a:pt x="9243403" y="353060"/>
                    <a:pt x="9316668" y="526054"/>
                    <a:pt x="9286738" y="823726"/>
                  </a:cubicBezTo>
                  <a:cubicBezTo>
                    <a:pt x="9291050" y="910660"/>
                    <a:pt x="9219297" y="1002480"/>
                    <a:pt x="9121989" y="988475"/>
                  </a:cubicBezTo>
                  <a:cubicBezTo>
                    <a:pt x="5044696" y="1056700"/>
                    <a:pt x="1388376" y="999351"/>
                    <a:pt x="164749" y="988475"/>
                  </a:cubicBezTo>
                  <a:cubicBezTo>
                    <a:pt x="78996" y="996853"/>
                    <a:pt x="3056" y="913141"/>
                    <a:pt x="0" y="823726"/>
                  </a:cubicBezTo>
                  <a:cubicBezTo>
                    <a:pt x="-41741" y="718769"/>
                    <a:pt x="42688" y="432281"/>
                    <a:pt x="0" y="164749"/>
                  </a:cubicBezTo>
                  <a:close/>
                </a:path>
                <a:path w="9286738" h="988475" stroke="0" extrusionOk="0">
                  <a:moveTo>
                    <a:pt x="0" y="164749"/>
                  </a:moveTo>
                  <a:cubicBezTo>
                    <a:pt x="-538" y="71391"/>
                    <a:pt x="72065" y="4028"/>
                    <a:pt x="164749" y="0"/>
                  </a:cubicBezTo>
                  <a:cubicBezTo>
                    <a:pt x="4538729" y="163917"/>
                    <a:pt x="6667176" y="128764"/>
                    <a:pt x="9121989" y="0"/>
                  </a:cubicBezTo>
                  <a:cubicBezTo>
                    <a:pt x="9223456" y="6994"/>
                    <a:pt x="9288204" y="79360"/>
                    <a:pt x="9286738" y="164749"/>
                  </a:cubicBezTo>
                  <a:cubicBezTo>
                    <a:pt x="9293194" y="400533"/>
                    <a:pt x="9233924" y="696047"/>
                    <a:pt x="9286738" y="823726"/>
                  </a:cubicBezTo>
                  <a:cubicBezTo>
                    <a:pt x="9284458" y="918970"/>
                    <a:pt x="9213177" y="1002254"/>
                    <a:pt x="9121989" y="988475"/>
                  </a:cubicBezTo>
                  <a:cubicBezTo>
                    <a:pt x="7454026" y="966493"/>
                    <a:pt x="1885870" y="913587"/>
                    <a:pt x="164749" y="988475"/>
                  </a:cubicBezTo>
                  <a:cubicBezTo>
                    <a:pt x="90303" y="982044"/>
                    <a:pt x="-3989" y="921676"/>
                    <a:pt x="0" y="823726"/>
                  </a:cubicBezTo>
                  <a:cubicBezTo>
                    <a:pt x="3254" y="692558"/>
                    <a:pt x="4981" y="262475"/>
                    <a:pt x="0" y="164749"/>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4000" b="1">
                <a:solidFill>
                  <a:schemeClr val="tx1"/>
                </a:solidFill>
                <a:latin typeface="Cambria" panose="02040503050406030204" pitchFamily="18" charset="0"/>
                <a:ea typeface="Cambria" panose="02040503050406030204" pitchFamily="18" charset="0"/>
              </a:endParaRPr>
            </a:p>
          </p:txBody>
        </p:sp>
        <p:grpSp>
          <p:nvGrpSpPr>
            <p:cNvPr id="47" name="Google Shape;293;p27">
              <a:extLst>
                <a:ext uri="{FF2B5EF4-FFF2-40B4-BE49-F238E27FC236}">
                  <a16:creationId xmlns:a16="http://schemas.microsoft.com/office/drawing/2014/main" xmlns="" id="{9109C8CD-5797-A5D4-5995-6D0B9504B79B}"/>
                </a:ext>
              </a:extLst>
            </p:cNvPr>
            <p:cNvGrpSpPr/>
            <p:nvPr/>
          </p:nvGrpSpPr>
          <p:grpSpPr>
            <a:xfrm rot="21403310">
              <a:off x="1612674" y="5184381"/>
              <a:ext cx="1724419" cy="1409055"/>
              <a:chOff x="3676506" y="1404273"/>
              <a:chExt cx="792384" cy="610489"/>
            </a:xfrm>
          </p:grpSpPr>
          <p:sp>
            <p:nvSpPr>
              <p:cNvPr id="49" name="Google Shape;294;p27">
                <a:extLst>
                  <a:ext uri="{FF2B5EF4-FFF2-40B4-BE49-F238E27FC236}">
                    <a16:creationId xmlns:a16="http://schemas.microsoft.com/office/drawing/2014/main" xmlns="" id="{E6996BB8-E942-6163-DC3B-34945E756981}"/>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0" name="Google Shape;295;p27">
                <a:extLst>
                  <a:ext uri="{FF2B5EF4-FFF2-40B4-BE49-F238E27FC236}">
                    <a16:creationId xmlns:a16="http://schemas.microsoft.com/office/drawing/2014/main" xmlns="" id="{5838CC8C-B44B-2A2E-4118-F29794B899C1}"/>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1" name="Google Shape;296;p27">
                <a:extLst>
                  <a:ext uri="{FF2B5EF4-FFF2-40B4-BE49-F238E27FC236}">
                    <a16:creationId xmlns:a16="http://schemas.microsoft.com/office/drawing/2014/main" xmlns="" id="{3108EF5E-CFB2-F9C3-CF02-C2B88613480F}"/>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2" name="Google Shape;297;p27">
                <a:extLst>
                  <a:ext uri="{FF2B5EF4-FFF2-40B4-BE49-F238E27FC236}">
                    <a16:creationId xmlns:a16="http://schemas.microsoft.com/office/drawing/2014/main" xmlns="" id="{EFF76746-00C3-77F2-5F84-19C897D474C3}"/>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3" name="Google Shape;298;p27">
                <a:extLst>
                  <a:ext uri="{FF2B5EF4-FFF2-40B4-BE49-F238E27FC236}">
                    <a16:creationId xmlns:a16="http://schemas.microsoft.com/office/drawing/2014/main" xmlns="" id="{96DB1D9A-2776-E916-722C-B2B5C4724E93}"/>
                  </a:ext>
                </a:extLst>
              </p:cNvPr>
              <p:cNvSpPr/>
              <p:nvPr/>
            </p:nvSpPr>
            <p:spPr>
              <a:xfrm>
                <a:off x="3915358" y="1453863"/>
                <a:ext cx="428037"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4" name="Google Shape;299;p27">
                <a:extLst>
                  <a:ext uri="{FF2B5EF4-FFF2-40B4-BE49-F238E27FC236}">
                    <a16:creationId xmlns:a16="http://schemas.microsoft.com/office/drawing/2014/main" xmlns="" id="{44965A53-F5FA-8605-AC0F-4ADE7F87BAAD}"/>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5" name="Google Shape;300;p27">
                <a:extLst>
                  <a:ext uri="{FF2B5EF4-FFF2-40B4-BE49-F238E27FC236}">
                    <a16:creationId xmlns:a16="http://schemas.microsoft.com/office/drawing/2014/main" xmlns="" id="{FD52910A-5F8B-0BF3-BC41-46A4AAB408C9}"/>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6" name="Google Shape;301;p27">
                <a:extLst>
                  <a:ext uri="{FF2B5EF4-FFF2-40B4-BE49-F238E27FC236}">
                    <a16:creationId xmlns:a16="http://schemas.microsoft.com/office/drawing/2014/main" xmlns="" id="{3BFC87AD-EFDE-90FE-40DA-9AC1B4E797FD}"/>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7" name="Google Shape;302;p27">
                <a:extLst>
                  <a:ext uri="{FF2B5EF4-FFF2-40B4-BE49-F238E27FC236}">
                    <a16:creationId xmlns:a16="http://schemas.microsoft.com/office/drawing/2014/main" xmlns="" id="{A725553B-3F11-0704-3D76-195EE1883A0F}"/>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8" name="Google Shape;303;p27">
                <a:extLst>
                  <a:ext uri="{FF2B5EF4-FFF2-40B4-BE49-F238E27FC236}">
                    <a16:creationId xmlns:a16="http://schemas.microsoft.com/office/drawing/2014/main" xmlns="" id="{A0191D27-B73B-9A90-B851-3FE632954FC1}"/>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9" name="Google Shape;304;p27">
                <a:extLst>
                  <a:ext uri="{FF2B5EF4-FFF2-40B4-BE49-F238E27FC236}">
                    <a16:creationId xmlns:a16="http://schemas.microsoft.com/office/drawing/2014/main" xmlns="" id="{39DEEDBD-BA79-B956-A189-1BDA431D884B}"/>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0" name="Google Shape;305;p27">
                <a:extLst>
                  <a:ext uri="{FF2B5EF4-FFF2-40B4-BE49-F238E27FC236}">
                    <a16:creationId xmlns:a16="http://schemas.microsoft.com/office/drawing/2014/main" xmlns="" id="{EC80BCC8-920F-8279-4877-53F1606D3EF9}"/>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1" name="Google Shape;306;p27">
                <a:extLst>
                  <a:ext uri="{FF2B5EF4-FFF2-40B4-BE49-F238E27FC236}">
                    <a16:creationId xmlns:a16="http://schemas.microsoft.com/office/drawing/2014/main" xmlns="" id="{166E41A4-FC3D-09B6-FCAB-F2847745474D}"/>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2" name="Google Shape;307;p27">
                <a:extLst>
                  <a:ext uri="{FF2B5EF4-FFF2-40B4-BE49-F238E27FC236}">
                    <a16:creationId xmlns:a16="http://schemas.microsoft.com/office/drawing/2014/main" xmlns="" id="{F92444B5-8BBE-4C81-9C02-CB79C7FE2CBC}"/>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3" name="Google Shape;308;p27">
                <a:extLst>
                  <a:ext uri="{FF2B5EF4-FFF2-40B4-BE49-F238E27FC236}">
                    <a16:creationId xmlns:a16="http://schemas.microsoft.com/office/drawing/2014/main" xmlns="" id="{3788FD42-86F5-3CF8-3043-4C43481D794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4" name="Google Shape;309;p27">
                <a:extLst>
                  <a:ext uri="{FF2B5EF4-FFF2-40B4-BE49-F238E27FC236}">
                    <a16:creationId xmlns:a16="http://schemas.microsoft.com/office/drawing/2014/main" xmlns="" id="{91479F5F-3BC5-03CD-913D-643E3AAEE985}"/>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5" name="Google Shape;310;p27">
                <a:extLst>
                  <a:ext uri="{FF2B5EF4-FFF2-40B4-BE49-F238E27FC236}">
                    <a16:creationId xmlns:a16="http://schemas.microsoft.com/office/drawing/2014/main" xmlns="" id="{19D73551-B2E2-2427-0A4A-6A7E8BE6CF40}"/>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6" name="Google Shape;311;p27">
                <a:extLst>
                  <a:ext uri="{FF2B5EF4-FFF2-40B4-BE49-F238E27FC236}">
                    <a16:creationId xmlns:a16="http://schemas.microsoft.com/office/drawing/2014/main" xmlns="" id="{D1063AE1-4B96-BD1C-2A03-51179FE0AF36}"/>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7" name="Google Shape;312;p27">
                <a:extLst>
                  <a:ext uri="{FF2B5EF4-FFF2-40B4-BE49-F238E27FC236}">
                    <a16:creationId xmlns:a16="http://schemas.microsoft.com/office/drawing/2014/main" xmlns="" id="{BD564F2F-3EA2-02D6-D4A7-562E14B5E72B}"/>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8" name="Google Shape;313;p27">
                <a:extLst>
                  <a:ext uri="{FF2B5EF4-FFF2-40B4-BE49-F238E27FC236}">
                    <a16:creationId xmlns:a16="http://schemas.microsoft.com/office/drawing/2014/main" xmlns="" id="{DB5EC536-27CA-B598-98DB-78A3650088FF}"/>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9" name="Google Shape;314;p27">
                <a:extLst>
                  <a:ext uri="{FF2B5EF4-FFF2-40B4-BE49-F238E27FC236}">
                    <a16:creationId xmlns:a16="http://schemas.microsoft.com/office/drawing/2014/main" xmlns="" id="{F035C354-D169-F7C3-917C-694FD79CF316}"/>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grpSp>
        <p:sp>
          <p:nvSpPr>
            <p:cNvPr id="48" name="TextBox 47">
              <a:extLst>
                <a:ext uri="{FF2B5EF4-FFF2-40B4-BE49-F238E27FC236}">
                  <a16:creationId xmlns:a16="http://schemas.microsoft.com/office/drawing/2014/main" xmlns="" id="{361E7C29-2C7F-79BD-B8E9-EE91E0A1544C}"/>
                </a:ext>
              </a:extLst>
            </p:cNvPr>
            <p:cNvSpPr txBox="1"/>
            <p:nvPr/>
          </p:nvSpPr>
          <p:spPr>
            <a:xfrm>
              <a:off x="3337134" y="5645617"/>
              <a:ext cx="6371491" cy="837427"/>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4000" b="1" dirty="0">
                  <a:solidFill>
                    <a:schemeClr val="tx1"/>
                  </a:solidFill>
                  <a:latin typeface="Cambria" panose="02040503050406030204" pitchFamily="18" charset="0"/>
                  <a:ea typeface="Cambria" panose="02040503050406030204" pitchFamily="18" charset="0"/>
                </a:rPr>
                <a:t>Đánh dấu lời đối thoại.</a:t>
              </a:r>
            </a:p>
          </p:txBody>
        </p:sp>
      </p:grpSp>
      <p:sp>
        <p:nvSpPr>
          <p:cNvPr id="70" name="TextBox 69">
            <a:extLst>
              <a:ext uri="{FF2B5EF4-FFF2-40B4-BE49-F238E27FC236}">
                <a16:creationId xmlns:a16="http://schemas.microsoft.com/office/drawing/2014/main" xmlns="" id="{598F94FB-0DF1-8F15-172B-E40A0E96B477}"/>
              </a:ext>
            </a:extLst>
          </p:cNvPr>
          <p:cNvSpPr txBox="1"/>
          <p:nvPr/>
        </p:nvSpPr>
        <p:spPr>
          <a:xfrm>
            <a:off x="1290187" y="329901"/>
            <a:ext cx="10342370" cy="953453"/>
          </a:xfrm>
          <a:prstGeom prst="roundRect">
            <a:avLst/>
          </a:prstGeom>
          <a:solidFill>
            <a:srgbClr val="684125"/>
          </a:solid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4000" b="1" dirty="0">
                <a:solidFill>
                  <a:schemeClr val="bg1"/>
                </a:solidFill>
                <a:latin typeface="Cambria" panose="02040503050406030204" pitchFamily="18" charset="0"/>
                <a:ea typeface="Cambria" panose="02040503050406030204" pitchFamily="18" charset="0"/>
              </a:rPr>
              <a:t> </a:t>
            </a:r>
            <a:r>
              <a:rPr lang="vi-VN" sz="5000" b="1" dirty="0">
                <a:solidFill>
                  <a:schemeClr val="bg1"/>
                </a:solidFill>
                <a:latin typeface="Cambria" panose="02040503050406030204" pitchFamily="18" charset="0"/>
                <a:ea typeface="Cambria" panose="02040503050406030204" pitchFamily="18" charset="0"/>
              </a:rPr>
              <a:t>Tác dụng của dấu ngoặc đơn là gì?</a:t>
            </a:r>
          </a:p>
        </p:txBody>
      </p:sp>
      <p:grpSp>
        <p:nvGrpSpPr>
          <p:cNvPr id="71" name="Google Shape;1408;p39">
            <a:extLst>
              <a:ext uri="{FF2B5EF4-FFF2-40B4-BE49-F238E27FC236}">
                <a16:creationId xmlns:a16="http://schemas.microsoft.com/office/drawing/2014/main" xmlns="" id="{AC3EB7E7-6058-FACE-2896-CBF8EFA4941E}"/>
              </a:ext>
            </a:extLst>
          </p:cNvPr>
          <p:cNvGrpSpPr/>
          <p:nvPr/>
        </p:nvGrpSpPr>
        <p:grpSpPr>
          <a:xfrm flipH="1">
            <a:off x="9964979" y="1830259"/>
            <a:ext cx="1250013" cy="1239253"/>
            <a:chOff x="2178000" y="1370575"/>
            <a:chExt cx="1417475" cy="1417450"/>
          </a:xfrm>
        </p:grpSpPr>
        <p:sp>
          <p:nvSpPr>
            <p:cNvPr id="72" name="Google Shape;1409;p39">
              <a:extLst>
                <a:ext uri="{FF2B5EF4-FFF2-40B4-BE49-F238E27FC236}">
                  <a16:creationId xmlns:a16="http://schemas.microsoft.com/office/drawing/2014/main" xmlns="" id="{4D65334E-B978-243E-C541-9AD2E6EF4B73}"/>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3" name="Google Shape;1410;p39">
              <a:extLst>
                <a:ext uri="{FF2B5EF4-FFF2-40B4-BE49-F238E27FC236}">
                  <a16:creationId xmlns:a16="http://schemas.microsoft.com/office/drawing/2014/main" xmlns="" id="{58563B94-085F-3F33-A5ED-7C5BAE488063}"/>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4" name="Google Shape;1411;p39">
              <a:extLst>
                <a:ext uri="{FF2B5EF4-FFF2-40B4-BE49-F238E27FC236}">
                  <a16:creationId xmlns:a16="http://schemas.microsoft.com/office/drawing/2014/main" xmlns="" id="{6AEE0E9D-53D0-09FD-2993-4BB634FDDDB1}"/>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5" name="Google Shape;1412;p39">
              <a:extLst>
                <a:ext uri="{FF2B5EF4-FFF2-40B4-BE49-F238E27FC236}">
                  <a16:creationId xmlns:a16="http://schemas.microsoft.com/office/drawing/2014/main" xmlns="" id="{DEC0C61F-1D4B-91BA-DC16-10AB1C68DD35}"/>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6" name="Google Shape;1413;p39">
              <a:extLst>
                <a:ext uri="{FF2B5EF4-FFF2-40B4-BE49-F238E27FC236}">
                  <a16:creationId xmlns:a16="http://schemas.microsoft.com/office/drawing/2014/main" xmlns="" id="{8E2C59EE-CB8E-235A-A276-64A13CC7D63D}"/>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7" name="Google Shape;1414;p39">
              <a:extLst>
                <a:ext uri="{FF2B5EF4-FFF2-40B4-BE49-F238E27FC236}">
                  <a16:creationId xmlns:a16="http://schemas.microsoft.com/office/drawing/2014/main" xmlns="" id="{84842469-573D-E3E9-9075-F86DDED50D05}"/>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8" name="Google Shape;1415;p39">
              <a:extLst>
                <a:ext uri="{FF2B5EF4-FFF2-40B4-BE49-F238E27FC236}">
                  <a16:creationId xmlns:a16="http://schemas.microsoft.com/office/drawing/2014/main" xmlns="" id="{BE765DDD-78E4-5569-6C61-6C1D48819167}"/>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9" name="Google Shape;1416;p39">
              <a:extLst>
                <a:ext uri="{FF2B5EF4-FFF2-40B4-BE49-F238E27FC236}">
                  <a16:creationId xmlns:a16="http://schemas.microsoft.com/office/drawing/2014/main" xmlns="" id="{F0B58166-E98A-7663-F74E-643732F5463F}"/>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0" name="Google Shape;1417;p39">
              <a:extLst>
                <a:ext uri="{FF2B5EF4-FFF2-40B4-BE49-F238E27FC236}">
                  <a16:creationId xmlns:a16="http://schemas.microsoft.com/office/drawing/2014/main" xmlns="" id="{634EEBD2-DF41-769C-DE45-C7180CF5E6F5}"/>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1" name="Google Shape;1418;p39">
              <a:extLst>
                <a:ext uri="{FF2B5EF4-FFF2-40B4-BE49-F238E27FC236}">
                  <a16:creationId xmlns:a16="http://schemas.microsoft.com/office/drawing/2014/main" xmlns="" id="{D475EA19-67C9-2E52-4CFE-5DF7B6D07DC6}"/>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2" name="Google Shape;1419;p39">
              <a:extLst>
                <a:ext uri="{FF2B5EF4-FFF2-40B4-BE49-F238E27FC236}">
                  <a16:creationId xmlns:a16="http://schemas.microsoft.com/office/drawing/2014/main" xmlns="" id="{3C0E2149-2A88-1D23-9A6F-DDB51446A4E0}"/>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3" name="Google Shape;1420;p39">
              <a:extLst>
                <a:ext uri="{FF2B5EF4-FFF2-40B4-BE49-F238E27FC236}">
                  <a16:creationId xmlns:a16="http://schemas.microsoft.com/office/drawing/2014/main" xmlns="" id="{2A5FE82C-2FE0-9F92-8650-112315870138}"/>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4" name="Google Shape;1421;p39">
              <a:extLst>
                <a:ext uri="{FF2B5EF4-FFF2-40B4-BE49-F238E27FC236}">
                  <a16:creationId xmlns:a16="http://schemas.microsoft.com/office/drawing/2014/main" xmlns="" id="{C6C8A716-6D0F-06D4-C97F-F0A36EA64D2F}"/>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5" name="Google Shape;1422;p39">
              <a:extLst>
                <a:ext uri="{FF2B5EF4-FFF2-40B4-BE49-F238E27FC236}">
                  <a16:creationId xmlns:a16="http://schemas.microsoft.com/office/drawing/2014/main" xmlns="" id="{79AD8323-0B8E-DA3E-DF6D-AB718C042D6F}"/>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grpSp>
      <p:sp>
        <p:nvSpPr>
          <p:cNvPr id="86" name="Google Shape;118;p4">
            <a:extLst>
              <a:ext uri="{FF2B5EF4-FFF2-40B4-BE49-F238E27FC236}">
                <a16:creationId xmlns:a16="http://schemas.microsoft.com/office/drawing/2014/main" xmlns="" id="{66F04F1B-FAFF-4B67-6691-8383BEE2A393}"/>
              </a:ext>
            </a:extLst>
          </p:cNvPr>
          <p:cNvSpPr/>
          <p:nvPr/>
        </p:nvSpPr>
        <p:spPr>
          <a:xfrm rot="19980337">
            <a:off x="9887551" y="4921438"/>
            <a:ext cx="1005781" cy="1008638"/>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defTabSz="914446">
              <a:defRPr/>
            </a:pPr>
            <a:endParaRPr>
              <a:solidFill>
                <a:prstClr val="black"/>
              </a:solidFill>
              <a:latin typeface="思源黑体 CN"/>
            </a:endParaRPr>
          </a:p>
        </p:txBody>
      </p:sp>
      <p:sp>
        <p:nvSpPr>
          <p:cNvPr id="87" name="Google Shape;118;p4">
            <a:extLst>
              <a:ext uri="{FF2B5EF4-FFF2-40B4-BE49-F238E27FC236}">
                <a16:creationId xmlns:a16="http://schemas.microsoft.com/office/drawing/2014/main" xmlns="" id="{488F3532-9D55-1B46-E972-02247F9E28B9}"/>
              </a:ext>
            </a:extLst>
          </p:cNvPr>
          <p:cNvSpPr/>
          <p:nvPr/>
        </p:nvSpPr>
        <p:spPr>
          <a:xfrm rot="19980337">
            <a:off x="10492588" y="3552842"/>
            <a:ext cx="1018247" cy="1195952"/>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defTabSz="914446">
              <a:defRPr/>
            </a:pPr>
            <a:endParaRPr>
              <a:solidFill>
                <a:prstClr val="black"/>
              </a:solidFill>
              <a:latin typeface="思源黑体 CN"/>
            </a:endParaRPr>
          </a:p>
        </p:txBody>
      </p:sp>
    </p:spTree>
    <p:extLst>
      <p:ext uri="{BB962C8B-B14F-4D97-AF65-F5344CB8AC3E}">
        <p14:creationId xmlns:p14="http://schemas.microsoft.com/office/powerpoint/2010/main" val="694183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
                                          </p:val>
                                        </p:tav>
                                        <p:tav tm="100000">
                                          <p:val>
                                            <p:strVal val="#ppt_x"/>
                                          </p:val>
                                        </p:tav>
                                      </p:tavLst>
                                    </p:anim>
                                    <p:anim calcmode="lin" valueType="num">
                                      <p:cBhvr>
                                        <p:cTn id="14" dur="1000" fill="hold"/>
                                        <p:tgtEl>
                                          <p:spTgt spid="7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anim calcmode="lin" valueType="num">
                                      <p:cBhvr>
                                        <p:cTn id="37" dur="1000" fill="hold"/>
                                        <p:tgtEl>
                                          <p:spTgt spid="71"/>
                                        </p:tgtEl>
                                        <p:attrNameLst>
                                          <p:attrName>ppt_x</p:attrName>
                                        </p:attrNameLst>
                                      </p:cBhvr>
                                      <p:tavLst>
                                        <p:tav tm="0">
                                          <p:val>
                                            <p:strVal val="#ppt_x"/>
                                          </p:val>
                                        </p:tav>
                                        <p:tav tm="100000">
                                          <p:val>
                                            <p:strVal val="#ppt_x"/>
                                          </p:val>
                                        </p:tav>
                                      </p:tavLst>
                                    </p:anim>
                                    <p:anim calcmode="lin" valueType="num">
                                      <p:cBhvr>
                                        <p:cTn id="38" dur="900" decel="100000" fill="hold"/>
                                        <p:tgtEl>
                                          <p:spTgt spid="7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1000"/>
                                        <p:tgtEl>
                                          <p:spTgt spid="87"/>
                                        </p:tgtEl>
                                      </p:cBhvr>
                                    </p:animEffect>
                                    <p:anim calcmode="lin" valueType="num">
                                      <p:cBhvr>
                                        <p:cTn id="46" dur="1000" fill="hold"/>
                                        <p:tgtEl>
                                          <p:spTgt spid="87"/>
                                        </p:tgtEl>
                                        <p:attrNameLst>
                                          <p:attrName>ppt_x</p:attrName>
                                        </p:attrNameLst>
                                      </p:cBhvr>
                                      <p:tavLst>
                                        <p:tav tm="0">
                                          <p:val>
                                            <p:strVal val="#ppt_x"/>
                                          </p:val>
                                        </p:tav>
                                        <p:tav tm="100000">
                                          <p:val>
                                            <p:strVal val="#ppt_x"/>
                                          </p:val>
                                        </p:tav>
                                      </p:tavLst>
                                    </p:anim>
                                    <p:anim calcmode="lin" valueType="num">
                                      <p:cBhvr>
                                        <p:cTn id="47" dur="900" decel="100000" fill="hold"/>
                                        <p:tgtEl>
                                          <p:spTgt spid="8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45"/>
                    </p:tgtEl>
                  </p:cond>
                </p:stCondLst>
                <p:endSync evt="end" delay="0">
                  <p:rtn val="all"/>
                </p:endSync>
                <p:childTnLst>
                  <p:par>
                    <p:cTn id="50" fill="hold">
                      <p:stCondLst>
                        <p:cond delay="0"/>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1000"/>
                                        <p:tgtEl>
                                          <p:spTgt spid="86"/>
                                        </p:tgtEl>
                                      </p:cBhvr>
                                    </p:animEffect>
                                    <p:anim calcmode="lin" valueType="num">
                                      <p:cBhvr>
                                        <p:cTn id="55" dur="1000" fill="hold"/>
                                        <p:tgtEl>
                                          <p:spTgt spid="86"/>
                                        </p:tgtEl>
                                        <p:attrNameLst>
                                          <p:attrName>ppt_x</p:attrName>
                                        </p:attrNameLst>
                                      </p:cBhvr>
                                      <p:tavLst>
                                        <p:tav tm="0">
                                          <p:val>
                                            <p:strVal val="#ppt_x"/>
                                          </p:val>
                                        </p:tav>
                                        <p:tav tm="100000">
                                          <p:val>
                                            <p:strVal val="#ppt_x"/>
                                          </p:val>
                                        </p:tav>
                                      </p:tavLst>
                                    </p:anim>
                                    <p:anim calcmode="lin" valueType="num">
                                      <p:cBhvr>
                                        <p:cTn id="56" dur="900" decel="100000" fill="hold"/>
                                        <p:tgtEl>
                                          <p:spTgt spid="86"/>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45"/>
                  </p:tgtEl>
                </p:cond>
              </p:nextCondLst>
            </p:seq>
          </p:childTnLst>
        </p:cTn>
      </p:par>
    </p:tnLst>
    <p:bldLst>
      <p:bldP spid="70" grpId="0" animBg="1"/>
      <p:bldP spid="86" grpId="0" animBg="1"/>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E678A712-A920-F12A-1FD7-4F015E49E559}"/>
              </a:ext>
            </a:extLst>
          </p:cNvPr>
          <p:cNvGrpSpPr/>
          <p:nvPr/>
        </p:nvGrpSpPr>
        <p:grpSpPr>
          <a:xfrm>
            <a:off x="1953400" y="3153483"/>
            <a:ext cx="8988914" cy="1380372"/>
            <a:chOff x="2098496" y="3659454"/>
            <a:chExt cx="8546543" cy="1485370"/>
          </a:xfrm>
        </p:grpSpPr>
        <p:sp>
          <p:nvSpPr>
            <p:cNvPr id="25" name="Rectangle: Rounded Corners 204">
              <a:extLst>
                <a:ext uri="{FF2B5EF4-FFF2-40B4-BE49-F238E27FC236}">
                  <a16:creationId xmlns:a16="http://schemas.microsoft.com/office/drawing/2014/main" xmlns="" id="{D4A8AEE6-652F-5802-872D-B0BE9615D12B}"/>
                </a:ext>
              </a:extLst>
            </p:cNvPr>
            <p:cNvSpPr/>
            <p:nvPr/>
          </p:nvSpPr>
          <p:spPr>
            <a:xfrm>
              <a:off x="2228688" y="3801319"/>
              <a:ext cx="8416351" cy="1279870"/>
            </a:xfrm>
            <a:custGeom>
              <a:avLst/>
              <a:gdLst>
                <a:gd name="connsiteX0" fmla="*/ 0 w 8851983"/>
                <a:gd name="connsiteY0" fmla="*/ 198237 h 1189398"/>
                <a:gd name="connsiteX1" fmla="*/ 198237 w 8851983"/>
                <a:gd name="connsiteY1" fmla="*/ 0 h 1189398"/>
                <a:gd name="connsiteX2" fmla="*/ 8653746 w 8851983"/>
                <a:gd name="connsiteY2" fmla="*/ 0 h 1189398"/>
                <a:gd name="connsiteX3" fmla="*/ 8851983 w 8851983"/>
                <a:gd name="connsiteY3" fmla="*/ 198237 h 1189398"/>
                <a:gd name="connsiteX4" fmla="*/ 8851983 w 8851983"/>
                <a:gd name="connsiteY4" fmla="*/ 991161 h 1189398"/>
                <a:gd name="connsiteX5" fmla="*/ 8653746 w 8851983"/>
                <a:gd name="connsiteY5" fmla="*/ 1189398 h 1189398"/>
                <a:gd name="connsiteX6" fmla="*/ 198237 w 8851983"/>
                <a:gd name="connsiteY6" fmla="*/ 1189398 h 1189398"/>
                <a:gd name="connsiteX7" fmla="*/ 0 w 8851983"/>
                <a:gd name="connsiteY7" fmla="*/ 991161 h 1189398"/>
                <a:gd name="connsiteX8" fmla="*/ 0 w 8851983"/>
                <a:gd name="connsiteY8" fmla="*/ 198237 h 118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1983" h="1189398" fill="none" extrusionOk="0">
                  <a:moveTo>
                    <a:pt x="0" y="198237"/>
                  </a:moveTo>
                  <a:cubicBezTo>
                    <a:pt x="6949" y="95129"/>
                    <a:pt x="99920" y="15846"/>
                    <a:pt x="198237" y="0"/>
                  </a:cubicBezTo>
                  <a:cubicBezTo>
                    <a:pt x="4378981" y="-168267"/>
                    <a:pt x="4669707" y="-42953"/>
                    <a:pt x="8653746" y="0"/>
                  </a:cubicBezTo>
                  <a:cubicBezTo>
                    <a:pt x="8773012" y="11102"/>
                    <a:pt x="8851259" y="78949"/>
                    <a:pt x="8851983" y="198237"/>
                  </a:cubicBezTo>
                  <a:cubicBezTo>
                    <a:pt x="8864564" y="316334"/>
                    <a:pt x="8791801" y="666807"/>
                    <a:pt x="8851983" y="991161"/>
                  </a:cubicBezTo>
                  <a:cubicBezTo>
                    <a:pt x="8857682" y="1095286"/>
                    <a:pt x="8769128" y="1202470"/>
                    <a:pt x="8653746" y="1189398"/>
                  </a:cubicBezTo>
                  <a:cubicBezTo>
                    <a:pt x="6000118" y="1257623"/>
                    <a:pt x="3720867" y="1200274"/>
                    <a:pt x="198237" y="1189398"/>
                  </a:cubicBezTo>
                  <a:cubicBezTo>
                    <a:pt x="95464" y="1200135"/>
                    <a:pt x="5427" y="1097850"/>
                    <a:pt x="0" y="991161"/>
                  </a:cubicBezTo>
                  <a:cubicBezTo>
                    <a:pt x="-44583" y="723235"/>
                    <a:pt x="-15390" y="432099"/>
                    <a:pt x="0" y="198237"/>
                  </a:cubicBezTo>
                  <a:close/>
                </a:path>
                <a:path w="8851983" h="1189398" stroke="0" extrusionOk="0">
                  <a:moveTo>
                    <a:pt x="0" y="198237"/>
                  </a:moveTo>
                  <a:cubicBezTo>
                    <a:pt x="-3096" y="75114"/>
                    <a:pt x="83756" y="11871"/>
                    <a:pt x="198237" y="0"/>
                  </a:cubicBezTo>
                  <a:cubicBezTo>
                    <a:pt x="4422592" y="163917"/>
                    <a:pt x="7792819" y="128764"/>
                    <a:pt x="8653746" y="0"/>
                  </a:cubicBezTo>
                  <a:cubicBezTo>
                    <a:pt x="8772669" y="6301"/>
                    <a:pt x="8853791" y="95662"/>
                    <a:pt x="8851983" y="198237"/>
                  </a:cubicBezTo>
                  <a:cubicBezTo>
                    <a:pt x="8922523" y="464278"/>
                    <a:pt x="8824447" y="752345"/>
                    <a:pt x="8851983" y="991161"/>
                  </a:cubicBezTo>
                  <a:cubicBezTo>
                    <a:pt x="8850032" y="1104287"/>
                    <a:pt x="8763382" y="1199923"/>
                    <a:pt x="8653746" y="1189398"/>
                  </a:cubicBezTo>
                  <a:cubicBezTo>
                    <a:pt x="7771534" y="1167416"/>
                    <a:pt x="3031231" y="1114510"/>
                    <a:pt x="198237" y="1189398"/>
                  </a:cubicBezTo>
                  <a:cubicBezTo>
                    <a:pt x="107436" y="1182135"/>
                    <a:pt x="-3929" y="1107503"/>
                    <a:pt x="0" y="991161"/>
                  </a:cubicBezTo>
                  <a:cubicBezTo>
                    <a:pt x="62134" y="632336"/>
                    <a:pt x="61058" y="542887"/>
                    <a:pt x="0" y="198237"/>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3500" b="1">
                <a:solidFill>
                  <a:schemeClr val="tx1"/>
                </a:solidFill>
                <a:latin typeface="Cambria" panose="02040503050406030204" pitchFamily="18" charset="0"/>
                <a:ea typeface="Cambria" panose="02040503050406030204" pitchFamily="18" charset="0"/>
              </a:endParaRPr>
            </a:p>
          </p:txBody>
        </p:sp>
        <p:grpSp>
          <p:nvGrpSpPr>
            <p:cNvPr id="26" name="Google Shape;282;p27">
              <a:extLst>
                <a:ext uri="{FF2B5EF4-FFF2-40B4-BE49-F238E27FC236}">
                  <a16:creationId xmlns:a16="http://schemas.microsoft.com/office/drawing/2014/main" xmlns="" id="{94BD5A3D-3A11-5F33-2C76-24C5AE85503F}"/>
                </a:ext>
              </a:extLst>
            </p:cNvPr>
            <p:cNvGrpSpPr/>
            <p:nvPr/>
          </p:nvGrpSpPr>
          <p:grpSpPr>
            <a:xfrm rot="-488383">
              <a:off x="2098496" y="3659454"/>
              <a:ext cx="1094690" cy="1171482"/>
              <a:chOff x="2769810" y="1396779"/>
              <a:chExt cx="508124" cy="605419"/>
            </a:xfrm>
          </p:grpSpPr>
          <p:sp>
            <p:nvSpPr>
              <p:cNvPr id="28" name="Google Shape;283;p27">
                <a:extLst>
                  <a:ext uri="{FF2B5EF4-FFF2-40B4-BE49-F238E27FC236}">
                    <a16:creationId xmlns:a16="http://schemas.microsoft.com/office/drawing/2014/main" xmlns="" id="{D141B7AC-D6BF-37F9-3C64-28EB37B5C7AA}"/>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29" name="Google Shape;284;p27">
                <a:extLst>
                  <a:ext uri="{FF2B5EF4-FFF2-40B4-BE49-F238E27FC236}">
                    <a16:creationId xmlns:a16="http://schemas.microsoft.com/office/drawing/2014/main" xmlns="" id="{BBDB565D-EEB6-93E9-F21E-758025BDE05F}"/>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30" name="Google Shape;285;p27">
                <a:extLst>
                  <a:ext uri="{FF2B5EF4-FFF2-40B4-BE49-F238E27FC236}">
                    <a16:creationId xmlns:a16="http://schemas.microsoft.com/office/drawing/2014/main" xmlns="" id="{E07A2DDB-0D12-B7B2-8E44-BFE3ECA64DA1}"/>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31" name="Google Shape;286;p27">
                <a:extLst>
                  <a:ext uri="{FF2B5EF4-FFF2-40B4-BE49-F238E27FC236}">
                    <a16:creationId xmlns:a16="http://schemas.microsoft.com/office/drawing/2014/main" xmlns="" id="{CED07893-5A17-D638-247E-236164C445D6}"/>
                  </a:ext>
                </a:extLst>
              </p:cNvPr>
              <p:cNvSpPr/>
              <p:nvPr/>
            </p:nvSpPr>
            <p:spPr>
              <a:xfrm>
                <a:off x="2860581" y="1494559"/>
                <a:ext cx="323129"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32" name="Google Shape;287;p27">
                <a:extLst>
                  <a:ext uri="{FF2B5EF4-FFF2-40B4-BE49-F238E27FC236}">
                    <a16:creationId xmlns:a16="http://schemas.microsoft.com/office/drawing/2014/main" xmlns="" id="{0B8AD62F-5E03-3606-45F8-DF725A8DD487}"/>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33" name="Google Shape;288;p27">
                <a:extLst>
                  <a:ext uri="{FF2B5EF4-FFF2-40B4-BE49-F238E27FC236}">
                    <a16:creationId xmlns:a16="http://schemas.microsoft.com/office/drawing/2014/main" xmlns="" id="{3DA4CF62-CF77-00CC-B897-2491089E478D}"/>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34" name="Google Shape;289;p27">
                <a:extLst>
                  <a:ext uri="{FF2B5EF4-FFF2-40B4-BE49-F238E27FC236}">
                    <a16:creationId xmlns:a16="http://schemas.microsoft.com/office/drawing/2014/main" xmlns="" id="{A1AC07D2-F3C3-212E-589A-FFC6CAB4B74F}"/>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35" name="Google Shape;290;p27">
                <a:extLst>
                  <a:ext uri="{FF2B5EF4-FFF2-40B4-BE49-F238E27FC236}">
                    <a16:creationId xmlns:a16="http://schemas.microsoft.com/office/drawing/2014/main" xmlns="" id="{780330F4-2082-497B-F211-B147B7F03DF4}"/>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36" name="Google Shape;291;p27">
                <a:extLst>
                  <a:ext uri="{FF2B5EF4-FFF2-40B4-BE49-F238E27FC236}">
                    <a16:creationId xmlns:a16="http://schemas.microsoft.com/office/drawing/2014/main" xmlns="" id="{BCD946F8-9C19-8687-6DD7-3AF3AFE6AD65}"/>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37" name="Google Shape;292;p27">
                <a:extLst>
                  <a:ext uri="{FF2B5EF4-FFF2-40B4-BE49-F238E27FC236}">
                    <a16:creationId xmlns:a16="http://schemas.microsoft.com/office/drawing/2014/main" xmlns="" id="{2F46DFF8-1F08-9883-1DE9-7D923FBED3F9}"/>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grpSp>
        <p:sp>
          <p:nvSpPr>
            <p:cNvPr id="27" name="TextBox 26">
              <a:extLst>
                <a:ext uri="{FF2B5EF4-FFF2-40B4-BE49-F238E27FC236}">
                  <a16:creationId xmlns:a16="http://schemas.microsoft.com/office/drawing/2014/main" xmlns="" id="{24AC993B-554E-CC2D-0060-47F597751116}"/>
                </a:ext>
              </a:extLst>
            </p:cNvPr>
            <p:cNvSpPr txBox="1"/>
            <p:nvPr/>
          </p:nvSpPr>
          <p:spPr>
            <a:xfrm>
              <a:off x="3456901" y="3752427"/>
              <a:ext cx="5813854" cy="1392397"/>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3500" b="1" dirty="0">
                  <a:solidFill>
                    <a:schemeClr val="tx1"/>
                  </a:solidFill>
                  <a:latin typeface="Cambria" panose="02040503050406030204" pitchFamily="18" charset="0"/>
                  <a:ea typeface="Cambria" panose="02040503050406030204" pitchFamily="18" charset="0"/>
                </a:rPr>
                <a:t>Đánh dấu lời đối thoại;</a:t>
              </a:r>
            </a:p>
            <a:p>
              <a:pPr algn="ctr" defTabSz="914446">
                <a:defRPr/>
              </a:pPr>
              <a:r>
                <a:rPr lang="vi-VN" sz="3500" b="1" dirty="0">
                  <a:solidFill>
                    <a:schemeClr val="tx1"/>
                  </a:solidFill>
                  <a:latin typeface="Cambria" panose="02040503050406030204" pitchFamily="18" charset="0"/>
                  <a:ea typeface="Cambria" panose="02040503050406030204" pitchFamily="18" charset="0"/>
                </a:rPr>
                <a:t> phần trích dẫn trực tiếp</a:t>
              </a:r>
            </a:p>
          </p:txBody>
        </p:sp>
      </p:grpSp>
      <p:grpSp>
        <p:nvGrpSpPr>
          <p:cNvPr id="38" name="Group 37">
            <a:extLst>
              <a:ext uri="{FF2B5EF4-FFF2-40B4-BE49-F238E27FC236}">
                <a16:creationId xmlns:a16="http://schemas.microsoft.com/office/drawing/2014/main" xmlns="" id="{1F27C772-953E-D932-D4B0-B43A2F14DBBA}"/>
              </a:ext>
            </a:extLst>
          </p:cNvPr>
          <p:cNvGrpSpPr/>
          <p:nvPr/>
        </p:nvGrpSpPr>
        <p:grpSpPr>
          <a:xfrm>
            <a:off x="1177145" y="1782805"/>
            <a:ext cx="9837709" cy="1221865"/>
            <a:chOff x="1161828" y="2134893"/>
            <a:chExt cx="10450245" cy="1261932"/>
          </a:xfrm>
        </p:grpSpPr>
        <p:sp>
          <p:nvSpPr>
            <p:cNvPr id="39" name="Rectangle: Rounded Corners 203">
              <a:extLst>
                <a:ext uri="{FF2B5EF4-FFF2-40B4-BE49-F238E27FC236}">
                  <a16:creationId xmlns:a16="http://schemas.microsoft.com/office/drawing/2014/main" xmlns="" id="{9A41D3E4-6944-A4B9-7BE4-E0C1E2FE9939}"/>
                </a:ext>
              </a:extLst>
            </p:cNvPr>
            <p:cNvSpPr/>
            <p:nvPr/>
          </p:nvSpPr>
          <p:spPr>
            <a:xfrm>
              <a:off x="1742676" y="2246691"/>
              <a:ext cx="9869397" cy="1107298"/>
            </a:xfrm>
            <a:custGeom>
              <a:avLst/>
              <a:gdLst>
                <a:gd name="connsiteX0" fmla="*/ 0 w 9290907"/>
                <a:gd name="connsiteY0" fmla="*/ 178694 h 1072141"/>
                <a:gd name="connsiteX1" fmla="*/ 178694 w 9290907"/>
                <a:gd name="connsiteY1" fmla="*/ 0 h 1072141"/>
                <a:gd name="connsiteX2" fmla="*/ 9112213 w 9290907"/>
                <a:gd name="connsiteY2" fmla="*/ 0 h 1072141"/>
                <a:gd name="connsiteX3" fmla="*/ 9290907 w 9290907"/>
                <a:gd name="connsiteY3" fmla="*/ 178694 h 1072141"/>
                <a:gd name="connsiteX4" fmla="*/ 9290907 w 9290907"/>
                <a:gd name="connsiteY4" fmla="*/ 893447 h 1072141"/>
                <a:gd name="connsiteX5" fmla="*/ 9112213 w 9290907"/>
                <a:gd name="connsiteY5" fmla="*/ 1072141 h 1072141"/>
                <a:gd name="connsiteX6" fmla="*/ 178694 w 9290907"/>
                <a:gd name="connsiteY6" fmla="*/ 1072141 h 1072141"/>
                <a:gd name="connsiteX7" fmla="*/ 0 w 9290907"/>
                <a:gd name="connsiteY7" fmla="*/ 893447 h 1072141"/>
                <a:gd name="connsiteX8" fmla="*/ 0 w 9290907"/>
                <a:gd name="connsiteY8" fmla="*/ 178694 h 107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0907" h="1072141" fill="none" extrusionOk="0">
                  <a:moveTo>
                    <a:pt x="0" y="178694"/>
                  </a:moveTo>
                  <a:cubicBezTo>
                    <a:pt x="2315" y="82128"/>
                    <a:pt x="83993" y="5661"/>
                    <a:pt x="178694" y="0"/>
                  </a:cubicBezTo>
                  <a:cubicBezTo>
                    <a:pt x="3315764" y="-168267"/>
                    <a:pt x="4668643" y="-42953"/>
                    <a:pt x="9112213" y="0"/>
                  </a:cubicBezTo>
                  <a:cubicBezTo>
                    <a:pt x="9213638" y="3104"/>
                    <a:pt x="9290360" y="72601"/>
                    <a:pt x="9290907" y="178694"/>
                  </a:cubicBezTo>
                  <a:cubicBezTo>
                    <a:pt x="9277486" y="262699"/>
                    <a:pt x="9317899" y="717267"/>
                    <a:pt x="9290907" y="893447"/>
                  </a:cubicBezTo>
                  <a:cubicBezTo>
                    <a:pt x="9301396" y="982275"/>
                    <a:pt x="9217229" y="1086162"/>
                    <a:pt x="9112213" y="1072141"/>
                  </a:cubicBezTo>
                  <a:cubicBezTo>
                    <a:pt x="6652372" y="1140366"/>
                    <a:pt x="1191204" y="1083017"/>
                    <a:pt x="178694" y="1072141"/>
                  </a:cubicBezTo>
                  <a:cubicBezTo>
                    <a:pt x="81347" y="1074290"/>
                    <a:pt x="5576" y="989266"/>
                    <a:pt x="0" y="893447"/>
                  </a:cubicBezTo>
                  <a:cubicBezTo>
                    <a:pt x="-9943" y="619862"/>
                    <a:pt x="9337" y="378322"/>
                    <a:pt x="0" y="178694"/>
                  </a:cubicBezTo>
                  <a:close/>
                </a:path>
                <a:path w="9290907" h="1072141" stroke="0" extrusionOk="0">
                  <a:moveTo>
                    <a:pt x="0" y="178694"/>
                  </a:moveTo>
                  <a:cubicBezTo>
                    <a:pt x="-508" y="77766"/>
                    <a:pt x="73842" y="14635"/>
                    <a:pt x="178694" y="0"/>
                  </a:cubicBezTo>
                  <a:cubicBezTo>
                    <a:pt x="3690576" y="163917"/>
                    <a:pt x="5446923" y="128764"/>
                    <a:pt x="9112213" y="0"/>
                  </a:cubicBezTo>
                  <a:cubicBezTo>
                    <a:pt x="9216513" y="3744"/>
                    <a:pt x="9293369" y="89408"/>
                    <a:pt x="9290907" y="178694"/>
                  </a:cubicBezTo>
                  <a:cubicBezTo>
                    <a:pt x="9239207" y="422449"/>
                    <a:pt x="9353505" y="553485"/>
                    <a:pt x="9290907" y="893447"/>
                  </a:cubicBezTo>
                  <a:cubicBezTo>
                    <a:pt x="9289168" y="995384"/>
                    <a:pt x="9211097" y="1085508"/>
                    <a:pt x="9112213" y="1072141"/>
                  </a:cubicBezTo>
                  <a:cubicBezTo>
                    <a:pt x="7752303" y="1050159"/>
                    <a:pt x="3127217" y="997253"/>
                    <a:pt x="178694" y="1072141"/>
                  </a:cubicBezTo>
                  <a:cubicBezTo>
                    <a:pt x="81848" y="1071424"/>
                    <a:pt x="-8328" y="1006674"/>
                    <a:pt x="0" y="893447"/>
                  </a:cubicBezTo>
                  <a:cubicBezTo>
                    <a:pt x="-35320" y="717384"/>
                    <a:pt x="18793" y="516183"/>
                    <a:pt x="0" y="178694"/>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3500" b="1">
                <a:solidFill>
                  <a:schemeClr val="tx1"/>
                </a:solidFill>
                <a:latin typeface="Cambria" panose="02040503050406030204" pitchFamily="18" charset="0"/>
                <a:ea typeface="Cambria" panose="02040503050406030204" pitchFamily="18" charset="0"/>
              </a:endParaRPr>
            </a:p>
          </p:txBody>
        </p:sp>
        <p:grpSp>
          <p:nvGrpSpPr>
            <p:cNvPr id="40" name="Google Shape;438;p31">
              <a:extLst>
                <a:ext uri="{FF2B5EF4-FFF2-40B4-BE49-F238E27FC236}">
                  <a16:creationId xmlns:a16="http://schemas.microsoft.com/office/drawing/2014/main" xmlns="" id="{503C3DB9-F09C-22B9-75F4-9F7C17600536}"/>
                </a:ext>
              </a:extLst>
            </p:cNvPr>
            <p:cNvGrpSpPr/>
            <p:nvPr/>
          </p:nvGrpSpPr>
          <p:grpSpPr>
            <a:xfrm>
              <a:off x="1161828" y="2134893"/>
              <a:ext cx="1290751" cy="1261932"/>
              <a:chOff x="1437418" y="1359262"/>
              <a:chExt cx="489211" cy="655792"/>
            </a:xfrm>
          </p:grpSpPr>
          <p:sp>
            <p:nvSpPr>
              <p:cNvPr id="42" name="Google Shape;439;p31">
                <a:extLst>
                  <a:ext uri="{FF2B5EF4-FFF2-40B4-BE49-F238E27FC236}">
                    <a16:creationId xmlns:a16="http://schemas.microsoft.com/office/drawing/2014/main" xmlns="" id="{DB117DDC-DC0C-D540-835D-9202851EAB42}"/>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43" name="Google Shape;440;p31">
                <a:extLst>
                  <a:ext uri="{FF2B5EF4-FFF2-40B4-BE49-F238E27FC236}">
                    <a16:creationId xmlns:a16="http://schemas.microsoft.com/office/drawing/2014/main" xmlns="" id="{E1101DF8-CEB4-D99E-17A4-244ECECFCB96}"/>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44" name="Google Shape;441;p31">
                <a:extLst>
                  <a:ext uri="{FF2B5EF4-FFF2-40B4-BE49-F238E27FC236}">
                    <a16:creationId xmlns:a16="http://schemas.microsoft.com/office/drawing/2014/main" xmlns="" id="{E4A0EFD1-2B6D-5868-9014-229FB807F5A2}"/>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45" name="Google Shape;442;p31">
                <a:extLst>
                  <a:ext uri="{FF2B5EF4-FFF2-40B4-BE49-F238E27FC236}">
                    <a16:creationId xmlns:a16="http://schemas.microsoft.com/office/drawing/2014/main" xmlns="" id="{3FBF6309-1CFA-0BD4-803F-5E7D46FAF33B}"/>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46" name="Google Shape;443;p31">
                <a:extLst>
                  <a:ext uri="{FF2B5EF4-FFF2-40B4-BE49-F238E27FC236}">
                    <a16:creationId xmlns:a16="http://schemas.microsoft.com/office/drawing/2014/main" xmlns="" id="{6D3CBE72-377F-4AC1-D1D8-084CAFCD42FA}"/>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47" name="Google Shape;444;p31">
                <a:extLst>
                  <a:ext uri="{FF2B5EF4-FFF2-40B4-BE49-F238E27FC236}">
                    <a16:creationId xmlns:a16="http://schemas.microsoft.com/office/drawing/2014/main" xmlns="" id="{8F5074DF-AADF-9022-72A5-5E50A8D2C194}"/>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48" name="Google Shape;445;p31">
                <a:extLst>
                  <a:ext uri="{FF2B5EF4-FFF2-40B4-BE49-F238E27FC236}">
                    <a16:creationId xmlns:a16="http://schemas.microsoft.com/office/drawing/2014/main" xmlns="" id="{80407728-2D5A-0FD3-1483-F6064BDB02B9}"/>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49" name="Google Shape;446;p31">
                <a:extLst>
                  <a:ext uri="{FF2B5EF4-FFF2-40B4-BE49-F238E27FC236}">
                    <a16:creationId xmlns:a16="http://schemas.microsoft.com/office/drawing/2014/main" xmlns="" id="{89BA7A2B-3DC1-8F8F-4CF2-33266DB0D615}"/>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50" name="Google Shape;447;p31">
                <a:extLst>
                  <a:ext uri="{FF2B5EF4-FFF2-40B4-BE49-F238E27FC236}">
                    <a16:creationId xmlns:a16="http://schemas.microsoft.com/office/drawing/2014/main" xmlns="" id="{2677FA7C-FDF4-EBC8-D514-452FF022AC2A}"/>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51" name="Google Shape;448;p31">
                <a:extLst>
                  <a:ext uri="{FF2B5EF4-FFF2-40B4-BE49-F238E27FC236}">
                    <a16:creationId xmlns:a16="http://schemas.microsoft.com/office/drawing/2014/main" xmlns="" id="{584D9EDC-C87B-C6B4-6444-D968D2B32813}"/>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52" name="Google Shape;449;p31">
                <a:extLst>
                  <a:ext uri="{FF2B5EF4-FFF2-40B4-BE49-F238E27FC236}">
                    <a16:creationId xmlns:a16="http://schemas.microsoft.com/office/drawing/2014/main" xmlns="" id="{806694CE-4D99-4F55-8DAC-57EC9676EEBD}"/>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53" name="Google Shape;450;p31">
                <a:extLst>
                  <a:ext uri="{FF2B5EF4-FFF2-40B4-BE49-F238E27FC236}">
                    <a16:creationId xmlns:a16="http://schemas.microsoft.com/office/drawing/2014/main" xmlns="" id="{054FCBEA-A344-705D-2A8E-EB55D02BCB30}"/>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54" name="Google Shape;451;p31">
                <a:extLst>
                  <a:ext uri="{FF2B5EF4-FFF2-40B4-BE49-F238E27FC236}">
                    <a16:creationId xmlns:a16="http://schemas.microsoft.com/office/drawing/2014/main" xmlns="" id="{4FA392A0-4009-D16F-7B62-B61639F322EC}"/>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55" name="Google Shape;452;p31">
                <a:extLst>
                  <a:ext uri="{FF2B5EF4-FFF2-40B4-BE49-F238E27FC236}">
                    <a16:creationId xmlns:a16="http://schemas.microsoft.com/office/drawing/2014/main" xmlns="" id="{DE1E5802-97F3-F4D7-A100-61B18AD9A1F4}"/>
                  </a:ext>
                </a:extLst>
              </p:cNvPr>
              <p:cNvSpPr/>
              <p:nvPr/>
            </p:nvSpPr>
            <p:spPr>
              <a:xfrm>
                <a:off x="1437418" y="1465799"/>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56" name="Google Shape;453;p31">
                <a:extLst>
                  <a:ext uri="{FF2B5EF4-FFF2-40B4-BE49-F238E27FC236}">
                    <a16:creationId xmlns:a16="http://schemas.microsoft.com/office/drawing/2014/main" xmlns="" id="{53E8A02F-AD11-63C3-55AC-CDBE275D9A9A}"/>
                  </a:ext>
                </a:extLst>
              </p:cNvPr>
              <p:cNvSpPr/>
              <p:nvPr/>
            </p:nvSpPr>
            <p:spPr>
              <a:xfrm>
                <a:off x="1498603" y="1479162"/>
                <a:ext cx="366841"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grpSp>
        <p:sp>
          <p:nvSpPr>
            <p:cNvPr id="41" name="TextBox 40">
              <a:extLst>
                <a:ext uri="{FF2B5EF4-FFF2-40B4-BE49-F238E27FC236}">
                  <a16:creationId xmlns:a16="http://schemas.microsoft.com/office/drawing/2014/main" xmlns="" id="{F80F56AF-4931-0BED-1F77-B3545920AC09}"/>
                </a:ext>
              </a:extLst>
            </p:cNvPr>
            <p:cNvSpPr txBox="1"/>
            <p:nvPr/>
          </p:nvSpPr>
          <p:spPr>
            <a:xfrm>
              <a:off x="2250771" y="2581160"/>
              <a:ext cx="9088399" cy="720954"/>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3500" b="1" dirty="0">
                  <a:solidFill>
                    <a:schemeClr val="tx1"/>
                  </a:solidFill>
                  <a:latin typeface="Cambria" panose="02040503050406030204" pitchFamily="18" charset="0"/>
                  <a:ea typeface="Cambria" panose="02040503050406030204" pitchFamily="18" charset="0"/>
                </a:rPr>
                <a:t>Đánh dấu tên tác phẩm, tạp chí, tài liệu...</a:t>
              </a:r>
            </a:p>
          </p:txBody>
        </p:sp>
      </p:grpSp>
      <p:grpSp>
        <p:nvGrpSpPr>
          <p:cNvPr id="57" name="Group 56">
            <a:extLst>
              <a:ext uri="{FF2B5EF4-FFF2-40B4-BE49-F238E27FC236}">
                <a16:creationId xmlns:a16="http://schemas.microsoft.com/office/drawing/2014/main" xmlns="" id="{06A29FF7-77FB-84D4-9327-1EBCED451235}"/>
              </a:ext>
            </a:extLst>
          </p:cNvPr>
          <p:cNvGrpSpPr/>
          <p:nvPr/>
        </p:nvGrpSpPr>
        <p:grpSpPr>
          <a:xfrm>
            <a:off x="1562757" y="4304543"/>
            <a:ext cx="8447773" cy="1327117"/>
            <a:chOff x="1612674" y="5184381"/>
            <a:chExt cx="8973766" cy="1409055"/>
          </a:xfrm>
        </p:grpSpPr>
        <p:sp>
          <p:nvSpPr>
            <p:cNvPr id="58" name="Rectangle: Rounded Corners 205">
              <a:extLst>
                <a:ext uri="{FF2B5EF4-FFF2-40B4-BE49-F238E27FC236}">
                  <a16:creationId xmlns:a16="http://schemas.microsoft.com/office/drawing/2014/main" xmlns="" id="{12F82837-0250-CDE5-CD68-AE8D02A2A3E4}"/>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3500" b="1">
                <a:solidFill>
                  <a:schemeClr val="tx1"/>
                </a:solidFill>
                <a:latin typeface="Cambria" panose="02040503050406030204" pitchFamily="18" charset="0"/>
                <a:ea typeface="Cambria" panose="02040503050406030204" pitchFamily="18" charset="0"/>
              </a:endParaRPr>
            </a:p>
          </p:txBody>
        </p:sp>
        <p:grpSp>
          <p:nvGrpSpPr>
            <p:cNvPr id="59" name="Google Shape;293;p27">
              <a:extLst>
                <a:ext uri="{FF2B5EF4-FFF2-40B4-BE49-F238E27FC236}">
                  <a16:creationId xmlns:a16="http://schemas.microsoft.com/office/drawing/2014/main" xmlns="" id="{9109C8CD-5797-A5D4-5995-6D0B9504B79B}"/>
                </a:ext>
              </a:extLst>
            </p:cNvPr>
            <p:cNvGrpSpPr/>
            <p:nvPr/>
          </p:nvGrpSpPr>
          <p:grpSpPr>
            <a:xfrm rot="21403310">
              <a:off x="1612674" y="5184381"/>
              <a:ext cx="1724419" cy="1409055"/>
              <a:chOff x="3676506" y="1404273"/>
              <a:chExt cx="792384" cy="610489"/>
            </a:xfrm>
          </p:grpSpPr>
          <p:sp>
            <p:nvSpPr>
              <p:cNvPr id="61" name="Google Shape;294;p27">
                <a:extLst>
                  <a:ext uri="{FF2B5EF4-FFF2-40B4-BE49-F238E27FC236}">
                    <a16:creationId xmlns:a16="http://schemas.microsoft.com/office/drawing/2014/main" xmlns="" id="{E6996BB8-E942-6163-DC3B-34945E756981}"/>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62" name="Google Shape;295;p27">
                <a:extLst>
                  <a:ext uri="{FF2B5EF4-FFF2-40B4-BE49-F238E27FC236}">
                    <a16:creationId xmlns:a16="http://schemas.microsoft.com/office/drawing/2014/main" xmlns="" id="{5838CC8C-B44B-2A2E-4118-F29794B899C1}"/>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63" name="Google Shape;296;p27">
                <a:extLst>
                  <a:ext uri="{FF2B5EF4-FFF2-40B4-BE49-F238E27FC236}">
                    <a16:creationId xmlns:a16="http://schemas.microsoft.com/office/drawing/2014/main" xmlns="" id="{3108EF5E-CFB2-F9C3-CF02-C2B88613480F}"/>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64" name="Google Shape;297;p27">
                <a:extLst>
                  <a:ext uri="{FF2B5EF4-FFF2-40B4-BE49-F238E27FC236}">
                    <a16:creationId xmlns:a16="http://schemas.microsoft.com/office/drawing/2014/main" xmlns="" id="{EFF76746-00C3-77F2-5F84-19C897D474C3}"/>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65" name="Google Shape;298;p27">
                <a:extLst>
                  <a:ext uri="{FF2B5EF4-FFF2-40B4-BE49-F238E27FC236}">
                    <a16:creationId xmlns:a16="http://schemas.microsoft.com/office/drawing/2014/main" xmlns="" id="{96DB1D9A-2776-E916-722C-B2B5C4724E93}"/>
                  </a:ext>
                </a:extLst>
              </p:cNvPr>
              <p:cNvSpPr/>
              <p:nvPr/>
            </p:nvSpPr>
            <p:spPr>
              <a:xfrm>
                <a:off x="3915358" y="1453863"/>
                <a:ext cx="428037"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66" name="Google Shape;299;p27">
                <a:extLst>
                  <a:ext uri="{FF2B5EF4-FFF2-40B4-BE49-F238E27FC236}">
                    <a16:creationId xmlns:a16="http://schemas.microsoft.com/office/drawing/2014/main" xmlns="" id="{44965A53-F5FA-8605-AC0F-4ADE7F87BAAD}"/>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67" name="Google Shape;300;p27">
                <a:extLst>
                  <a:ext uri="{FF2B5EF4-FFF2-40B4-BE49-F238E27FC236}">
                    <a16:creationId xmlns:a16="http://schemas.microsoft.com/office/drawing/2014/main" xmlns="" id="{FD52910A-5F8B-0BF3-BC41-46A4AAB408C9}"/>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68" name="Google Shape;301;p27">
                <a:extLst>
                  <a:ext uri="{FF2B5EF4-FFF2-40B4-BE49-F238E27FC236}">
                    <a16:creationId xmlns:a16="http://schemas.microsoft.com/office/drawing/2014/main" xmlns="" id="{3BFC87AD-EFDE-90FE-40DA-9AC1B4E797FD}"/>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69" name="Google Shape;302;p27">
                <a:extLst>
                  <a:ext uri="{FF2B5EF4-FFF2-40B4-BE49-F238E27FC236}">
                    <a16:creationId xmlns:a16="http://schemas.microsoft.com/office/drawing/2014/main" xmlns="" id="{A725553B-3F11-0704-3D76-195EE1883A0F}"/>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0" name="Google Shape;303;p27">
                <a:extLst>
                  <a:ext uri="{FF2B5EF4-FFF2-40B4-BE49-F238E27FC236}">
                    <a16:creationId xmlns:a16="http://schemas.microsoft.com/office/drawing/2014/main" xmlns="" id="{A0191D27-B73B-9A90-B851-3FE632954FC1}"/>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1" name="Google Shape;304;p27">
                <a:extLst>
                  <a:ext uri="{FF2B5EF4-FFF2-40B4-BE49-F238E27FC236}">
                    <a16:creationId xmlns:a16="http://schemas.microsoft.com/office/drawing/2014/main" xmlns="" id="{39DEEDBD-BA79-B956-A189-1BDA431D884B}"/>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2" name="Google Shape;305;p27">
                <a:extLst>
                  <a:ext uri="{FF2B5EF4-FFF2-40B4-BE49-F238E27FC236}">
                    <a16:creationId xmlns:a16="http://schemas.microsoft.com/office/drawing/2014/main" xmlns="" id="{EC80BCC8-920F-8279-4877-53F1606D3EF9}"/>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3" name="Google Shape;306;p27">
                <a:extLst>
                  <a:ext uri="{FF2B5EF4-FFF2-40B4-BE49-F238E27FC236}">
                    <a16:creationId xmlns:a16="http://schemas.microsoft.com/office/drawing/2014/main" xmlns="" id="{166E41A4-FC3D-09B6-FCAB-F2847745474D}"/>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4" name="Google Shape;307;p27">
                <a:extLst>
                  <a:ext uri="{FF2B5EF4-FFF2-40B4-BE49-F238E27FC236}">
                    <a16:creationId xmlns:a16="http://schemas.microsoft.com/office/drawing/2014/main" xmlns="" id="{F92444B5-8BBE-4C81-9C02-CB79C7FE2CBC}"/>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5" name="Google Shape;308;p27">
                <a:extLst>
                  <a:ext uri="{FF2B5EF4-FFF2-40B4-BE49-F238E27FC236}">
                    <a16:creationId xmlns:a16="http://schemas.microsoft.com/office/drawing/2014/main" xmlns="" id="{3788FD42-86F5-3CF8-3043-4C43481D794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6" name="Google Shape;309;p27">
                <a:extLst>
                  <a:ext uri="{FF2B5EF4-FFF2-40B4-BE49-F238E27FC236}">
                    <a16:creationId xmlns:a16="http://schemas.microsoft.com/office/drawing/2014/main" xmlns="" id="{91479F5F-3BC5-03CD-913D-643E3AAEE985}"/>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7" name="Google Shape;310;p27">
                <a:extLst>
                  <a:ext uri="{FF2B5EF4-FFF2-40B4-BE49-F238E27FC236}">
                    <a16:creationId xmlns:a16="http://schemas.microsoft.com/office/drawing/2014/main" xmlns="" id="{19D73551-B2E2-2427-0A4A-6A7E8BE6CF40}"/>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8" name="Google Shape;311;p27">
                <a:extLst>
                  <a:ext uri="{FF2B5EF4-FFF2-40B4-BE49-F238E27FC236}">
                    <a16:creationId xmlns:a16="http://schemas.microsoft.com/office/drawing/2014/main" xmlns="" id="{D1063AE1-4B96-BD1C-2A03-51179FE0AF36}"/>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79" name="Google Shape;312;p27">
                <a:extLst>
                  <a:ext uri="{FF2B5EF4-FFF2-40B4-BE49-F238E27FC236}">
                    <a16:creationId xmlns:a16="http://schemas.microsoft.com/office/drawing/2014/main" xmlns="" id="{BD564F2F-3EA2-02D6-D4A7-562E14B5E72B}"/>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80" name="Google Shape;313;p27">
                <a:extLst>
                  <a:ext uri="{FF2B5EF4-FFF2-40B4-BE49-F238E27FC236}">
                    <a16:creationId xmlns:a16="http://schemas.microsoft.com/office/drawing/2014/main" xmlns="" id="{DB5EC536-27CA-B598-98DB-78A3650088FF}"/>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sp>
            <p:nvSpPr>
              <p:cNvPr id="81" name="Google Shape;314;p27">
                <a:extLst>
                  <a:ext uri="{FF2B5EF4-FFF2-40B4-BE49-F238E27FC236}">
                    <a16:creationId xmlns:a16="http://schemas.microsoft.com/office/drawing/2014/main" xmlns="" id="{F035C354-D169-F7C3-917C-694FD79CF316}"/>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3500" b="1" kern="0">
                  <a:latin typeface="Cambria" panose="02040503050406030204" pitchFamily="18" charset="0"/>
                  <a:ea typeface="Cambria" panose="02040503050406030204" pitchFamily="18" charset="0"/>
                  <a:cs typeface="Arial"/>
                  <a:sym typeface="Arial"/>
                </a:endParaRPr>
              </a:p>
            </p:txBody>
          </p:sp>
        </p:grpSp>
        <p:sp>
          <p:nvSpPr>
            <p:cNvPr id="60" name="TextBox 59">
              <a:extLst>
                <a:ext uri="{FF2B5EF4-FFF2-40B4-BE49-F238E27FC236}">
                  <a16:creationId xmlns:a16="http://schemas.microsoft.com/office/drawing/2014/main" xmlns="" id="{361E7C29-2C7F-79BD-B8E9-EE91E0A1544C}"/>
                </a:ext>
              </a:extLst>
            </p:cNvPr>
            <p:cNvSpPr txBox="1"/>
            <p:nvPr/>
          </p:nvSpPr>
          <p:spPr>
            <a:xfrm>
              <a:off x="3281676" y="5667829"/>
              <a:ext cx="6921640" cy="741162"/>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3500" b="1" dirty="0">
                  <a:solidFill>
                    <a:schemeClr val="tx1"/>
                  </a:solidFill>
                  <a:latin typeface="Cambria" panose="02040503050406030204" pitchFamily="18" charset="0"/>
                  <a:ea typeface="Cambria" panose="02040503050406030204" pitchFamily="18" charset="0"/>
                </a:rPr>
                <a:t>Cả đáp án A và B đều đúng.</a:t>
              </a:r>
            </a:p>
          </p:txBody>
        </p:sp>
      </p:grpSp>
      <p:grpSp>
        <p:nvGrpSpPr>
          <p:cNvPr id="82" name="Google Shape;1408;p39">
            <a:extLst>
              <a:ext uri="{FF2B5EF4-FFF2-40B4-BE49-F238E27FC236}">
                <a16:creationId xmlns:a16="http://schemas.microsoft.com/office/drawing/2014/main" xmlns="" id="{AC3EB7E7-6058-FACE-2896-CBF8EFA4941E}"/>
              </a:ext>
            </a:extLst>
          </p:cNvPr>
          <p:cNvGrpSpPr/>
          <p:nvPr/>
        </p:nvGrpSpPr>
        <p:grpSpPr>
          <a:xfrm flipH="1">
            <a:off x="9398000" y="4451363"/>
            <a:ext cx="1270345" cy="1216999"/>
            <a:chOff x="2178000" y="1370575"/>
            <a:chExt cx="1417475" cy="1417450"/>
          </a:xfrm>
        </p:grpSpPr>
        <p:sp>
          <p:nvSpPr>
            <p:cNvPr id="83" name="Google Shape;1409;p39">
              <a:extLst>
                <a:ext uri="{FF2B5EF4-FFF2-40B4-BE49-F238E27FC236}">
                  <a16:creationId xmlns:a16="http://schemas.microsoft.com/office/drawing/2014/main" xmlns="" id="{4D65334E-B978-243E-C541-9AD2E6EF4B73}"/>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4" name="Google Shape;1410;p39">
              <a:extLst>
                <a:ext uri="{FF2B5EF4-FFF2-40B4-BE49-F238E27FC236}">
                  <a16:creationId xmlns:a16="http://schemas.microsoft.com/office/drawing/2014/main" xmlns="" id="{58563B94-085F-3F33-A5ED-7C5BAE488063}"/>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5" name="Google Shape;1411;p39">
              <a:extLst>
                <a:ext uri="{FF2B5EF4-FFF2-40B4-BE49-F238E27FC236}">
                  <a16:creationId xmlns:a16="http://schemas.microsoft.com/office/drawing/2014/main" xmlns="" id="{6AEE0E9D-53D0-09FD-2993-4BB634FDDDB1}"/>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6" name="Google Shape;1412;p39">
              <a:extLst>
                <a:ext uri="{FF2B5EF4-FFF2-40B4-BE49-F238E27FC236}">
                  <a16:creationId xmlns:a16="http://schemas.microsoft.com/office/drawing/2014/main" xmlns="" id="{DEC0C61F-1D4B-91BA-DC16-10AB1C68DD35}"/>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7" name="Google Shape;1413;p39">
              <a:extLst>
                <a:ext uri="{FF2B5EF4-FFF2-40B4-BE49-F238E27FC236}">
                  <a16:creationId xmlns:a16="http://schemas.microsoft.com/office/drawing/2014/main" xmlns="" id="{8E2C59EE-CB8E-235A-A276-64A13CC7D63D}"/>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8" name="Google Shape;1414;p39">
              <a:extLst>
                <a:ext uri="{FF2B5EF4-FFF2-40B4-BE49-F238E27FC236}">
                  <a16:creationId xmlns:a16="http://schemas.microsoft.com/office/drawing/2014/main" xmlns="" id="{84842469-573D-E3E9-9075-F86DDED50D05}"/>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9" name="Google Shape;1415;p39">
              <a:extLst>
                <a:ext uri="{FF2B5EF4-FFF2-40B4-BE49-F238E27FC236}">
                  <a16:creationId xmlns:a16="http://schemas.microsoft.com/office/drawing/2014/main" xmlns="" id="{BE765DDD-78E4-5569-6C61-6C1D48819167}"/>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90" name="Google Shape;1416;p39">
              <a:extLst>
                <a:ext uri="{FF2B5EF4-FFF2-40B4-BE49-F238E27FC236}">
                  <a16:creationId xmlns:a16="http://schemas.microsoft.com/office/drawing/2014/main" xmlns="" id="{F0B58166-E98A-7663-F74E-643732F5463F}"/>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91" name="Google Shape;1417;p39">
              <a:extLst>
                <a:ext uri="{FF2B5EF4-FFF2-40B4-BE49-F238E27FC236}">
                  <a16:creationId xmlns:a16="http://schemas.microsoft.com/office/drawing/2014/main" xmlns="" id="{634EEBD2-DF41-769C-DE45-C7180CF5E6F5}"/>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92" name="Google Shape;1418;p39">
              <a:extLst>
                <a:ext uri="{FF2B5EF4-FFF2-40B4-BE49-F238E27FC236}">
                  <a16:creationId xmlns:a16="http://schemas.microsoft.com/office/drawing/2014/main" xmlns="" id="{D475EA19-67C9-2E52-4CFE-5DF7B6D07DC6}"/>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93" name="Google Shape;1419;p39">
              <a:extLst>
                <a:ext uri="{FF2B5EF4-FFF2-40B4-BE49-F238E27FC236}">
                  <a16:creationId xmlns:a16="http://schemas.microsoft.com/office/drawing/2014/main" xmlns="" id="{3C0E2149-2A88-1D23-9A6F-DDB51446A4E0}"/>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94" name="Google Shape;1420;p39">
              <a:extLst>
                <a:ext uri="{FF2B5EF4-FFF2-40B4-BE49-F238E27FC236}">
                  <a16:creationId xmlns:a16="http://schemas.microsoft.com/office/drawing/2014/main" xmlns="" id="{2A5FE82C-2FE0-9F92-8650-112315870138}"/>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95" name="Google Shape;1421;p39">
              <a:extLst>
                <a:ext uri="{FF2B5EF4-FFF2-40B4-BE49-F238E27FC236}">
                  <a16:creationId xmlns:a16="http://schemas.microsoft.com/office/drawing/2014/main" xmlns="" id="{C6C8A716-6D0F-06D4-C97F-F0A36EA64D2F}"/>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96" name="Google Shape;1422;p39">
              <a:extLst>
                <a:ext uri="{FF2B5EF4-FFF2-40B4-BE49-F238E27FC236}">
                  <a16:creationId xmlns:a16="http://schemas.microsoft.com/office/drawing/2014/main" xmlns="" id="{79AD8323-0B8E-DA3E-DF6D-AB718C042D6F}"/>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grpSp>
      <p:sp>
        <p:nvSpPr>
          <p:cNvPr id="97" name="Google Shape;118;p4">
            <a:extLst>
              <a:ext uri="{FF2B5EF4-FFF2-40B4-BE49-F238E27FC236}">
                <a16:creationId xmlns:a16="http://schemas.microsoft.com/office/drawing/2014/main" xmlns="" id="{66F04F1B-FAFF-4B67-6691-8383BEE2A393}"/>
              </a:ext>
            </a:extLst>
          </p:cNvPr>
          <p:cNvSpPr/>
          <p:nvPr/>
        </p:nvSpPr>
        <p:spPr>
          <a:xfrm rot="19980337">
            <a:off x="10364287" y="1771087"/>
            <a:ext cx="1212359" cy="1189293"/>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defTabSz="914446">
              <a:defRPr/>
            </a:pPr>
            <a:endParaRPr>
              <a:solidFill>
                <a:prstClr val="black"/>
              </a:solidFill>
              <a:latin typeface="思源黑体 CN"/>
            </a:endParaRPr>
          </a:p>
        </p:txBody>
      </p:sp>
      <p:sp>
        <p:nvSpPr>
          <p:cNvPr id="98" name="Google Shape;118;p4">
            <a:extLst>
              <a:ext uri="{FF2B5EF4-FFF2-40B4-BE49-F238E27FC236}">
                <a16:creationId xmlns:a16="http://schemas.microsoft.com/office/drawing/2014/main" xmlns="" id="{488F3532-9D55-1B46-E972-02247F9E28B9}"/>
              </a:ext>
            </a:extLst>
          </p:cNvPr>
          <p:cNvSpPr/>
          <p:nvPr/>
        </p:nvSpPr>
        <p:spPr>
          <a:xfrm rot="19980337">
            <a:off x="10085030" y="3326517"/>
            <a:ext cx="1089755" cy="1078453"/>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defTabSz="914446">
              <a:defRPr/>
            </a:pPr>
            <a:endParaRPr>
              <a:solidFill>
                <a:prstClr val="black"/>
              </a:solidFill>
              <a:latin typeface="思源黑体 CN"/>
            </a:endParaRPr>
          </a:p>
        </p:txBody>
      </p:sp>
      <p:sp>
        <p:nvSpPr>
          <p:cNvPr id="99" name="TextBox 98">
            <a:extLst>
              <a:ext uri="{FF2B5EF4-FFF2-40B4-BE49-F238E27FC236}">
                <a16:creationId xmlns:a16="http://schemas.microsoft.com/office/drawing/2014/main" xmlns="" id="{598F94FB-0DF1-8F15-172B-E40A0E96B477}"/>
              </a:ext>
            </a:extLst>
          </p:cNvPr>
          <p:cNvSpPr txBox="1"/>
          <p:nvPr/>
        </p:nvSpPr>
        <p:spPr>
          <a:xfrm>
            <a:off x="659043" y="723013"/>
            <a:ext cx="11532957" cy="919401"/>
          </a:xfrm>
          <a:prstGeom prst="roundRect">
            <a:avLst/>
          </a:prstGeom>
          <a:solidFill>
            <a:srgbClr val="684125"/>
          </a:solid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en-SG" sz="4800" b="1" dirty="0" err="1">
                <a:solidFill>
                  <a:schemeClr val="bg1"/>
                </a:solidFill>
                <a:latin typeface="Cambria" panose="02040503050406030204" pitchFamily="18" charset="0"/>
                <a:ea typeface="Cambria" panose="02040503050406030204" pitchFamily="18" charset="0"/>
              </a:rPr>
              <a:t>Dấu</a:t>
            </a:r>
            <a:r>
              <a:rPr lang="en-SG" sz="4800" b="1" dirty="0">
                <a:solidFill>
                  <a:schemeClr val="bg1"/>
                </a:solidFill>
                <a:latin typeface="Cambria" panose="02040503050406030204" pitchFamily="18" charset="0"/>
                <a:ea typeface="Cambria" panose="02040503050406030204" pitchFamily="18" charset="0"/>
              </a:rPr>
              <a:t> </a:t>
            </a:r>
            <a:r>
              <a:rPr lang="en-SG" sz="4800" b="1" dirty="0" err="1">
                <a:solidFill>
                  <a:schemeClr val="bg1"/>
                </a:solidFill>
                <a:latin typeface="Cambria" panose="02040503050406030204" pitchFamily="18" charset="0"/>
                <a:ea typeface="Cambria" panose="02040503050406030204" pitchFamily="18" charset="0"/>
              </a:rPr>
              <a:t>ngoặc</a:t>
            </a:r>
            <a:r>
              <a:rPr lang="en-SG" sz="4800" b="1" dirty="0">
                <a:solidFill>
                  <a:schemeClr val="bg1"/>
                </a:solidFill>
                <a:latin typeface="Cambria" panose="02040503050406030204" pitchFamily="18" charset="0"/>
                <a:ea typeface="Cambria" panose="02040503050406030204" pitchFamily="18" charset="0"/>
              </a:rPr>
              <a:t> </a:t>
            </a:r>
            <a:r>
              <a:rPr lang="en-SG" sz="4800" b="1" dirty="0" err="1">
                <a:solidFill>
                  <a:schemeClr val="bg1"/>
                </a:solidFill>
                <a:latin typeface="Cambria" panose="02040503050406030204" pitchFamily="18" charset="0"/>
                <a:ea typeface="Cambria" panose="02040503050406030204" pitchFamily="18" charset="0"/>
              </a:rPr>
              <a:t>kép</a:t>
            </a:r>
            <a:r>
              <a:rPr lang="en-SG" sz="4800" b="1" dirty="0">
                <a:solidFill>
                  <a:schemeClr val="bg1"/>
                </a:solidFill>
                <a:latin typeface="Cambria" panose="02040503050406030204" pitchFamily="18" charset="0"/>
                <a:ea typeface="Cambria" panose="02040503050406030204" pitchFamily="18" charset="0"/>
              </a:rPr>
              <a:t> </a:t>
            </a:r>
            <a:r>
              <a:rPr lang="en-SG" sz="4800" b="1" dirty="0" err="1">
                <a:solidFill>
                  <a:schemeClr val="bg1"/>
                </a:solidFill>
                <a:latin typeface="Cambria" panose="02040503050406030204" pitchFamily="18" charset="0"/>
                <a:ea typeface="Cambria" panose="02040503050406030204" pitchFamily="18" charset="0"/>
              </a:rPr>
              <a:t>có</a:t>
            </a:r>
            <a:r>
              <a:rPr lang="en-SG" sz="4800" b="1" dirty="0">
                <a:solidFill>
                  <a:schemeClr val="bg1"/>
                </a:solidFill>
                <a:latin typeface="Cambria" panose="02040503050406030204" pitchFamily="18" charset="0"/>
                <a:ea typeface="Cambria" panose="02040503050406030204" pitchFamily="18" charset="0"/>
              </a:rPr>
              <a:t> </a:t>
            </a:r>
            <a:r>
              <a:rPr lang="en-SG" sz="4800" b="1" dirty="0" err="1">
                <a:solidFill>
                  <a:schemeClr val="bg1"/>
                </a:solidFill>
                <a:latin typeface="Cambria" panose="02040503050406030204" pitchFamily="18" charset="0"/>
                <a:ea typeface="Cambria" panose="02040503050406030204" pitchFamily="18" charset="0"/>
              </a:rPr>
              <a:t>những</a:t>
            </a:r>
            <a:r>
              <a:rPr lang="en-SG" sz="4800" b="1" dirty="0">
                <a:solidFill>
                  <a:schemeClr val="bg1"/>
                </a:solidFill>
                <a:latin typeface="Cambria" panose="02040503050406030204" pitchFamily="18" charset="0"/>
                <a:ea typeface="Cambria" panose="02040503050406030204" pitchFamily="18" charset="0"/>
              </a:rPr>
              <a:t> </a:t>
            </a:r>
            <a:r>
              <a:rPr lang="en-SG" sz="4800" b="1" dirty="0" err="1">
                <a:solidFill>
                  <a:schemeClr val="bg1"/>
                </a:solidFill>
                <a:latin typeface="Cambria" panose="02040503050406030204" pitchFamily="18" charset="0"/>
                <a:ea typeface="Cambria" panose="02040503050406030204" pitchFamily="18" charset="0"/>
              </a:rPr>
              <a:t>tác</a:t>
            </a:r>
            <a:r>
              <a:rPr lang="en-SG" sz="4800" b="1" dirty="0">
                <a:solidFill>
                  <a:schemeClr val="bg1"/>
                </a:solidFill>
                <a:latin typeface="Cambria" panose="02040503050406030204" pitchFamily="18" charset="0"/>
                <a:ea typeface="Cambria" panose="02040503050406030204" pitchFamily="18" charset="0"/>
              </a:rPr>
              <a:t> </a:t>
            </a:r>
            <a:r>
              <a:rPr lang="en-SG" sz="4800" b="1" dirty="0" err="1">
                <a:solidFill>
                  <a:schemeClr val="bg1"/>
                </a:solidFill>
                <a:latin typeface="Cambria" panose="02040503050406030204" pitchFamily="18" charset="0"/>
                <a:ea typeface="Cambria" panose="02040503050406030204" pitchFamily="18" charset="0"/>
              </a:rPr>
              <a:t>dụng</a:t>
            </a:r>
            <a:r>
              <a:rPr lang="en-SG" sz="4800" b="1" dirty="0">
                <a:solidFill>
                  <a:schemeClr val="bg1"/>
                </a:solidFill>
                <a:latin typeface="Cambria" panose="02040503050406030204" pitchFamily="18" charset="0"/>
                <a:ea typeface="Cambria" panose="02040503050406030204" pitchFamily="18" charset="0"/>
              </a:rPr>
              <a:t> </a:t>
            </a:r>
            <a:r>
              <a:rPr lang="en-SG" sz="4800" b="1" dirty="0" err="1">
                <a:solidFill>
                  <a:schemeClr val="bg1"/>
                </a:solidFill>
                <a:latin typeface="Cambria" panose="02040503050406030204" pitchFamily="18" charset="0"/>
                <a:ea typeface="Cambria" panose="02040503050406030204" pitchFamily="18" charset="0"/>
              </a:rPr>
              <a:t>nào</a:t>
            </a:r>
            <a:r>
              <a:rPr lang="en-SG" sz="4800" b="1" dirty="0">
                <a:solidFill>
                  <a:schemeClr val="bg1"/>
                </a:solidFill>
                <a:latin typeface="Cambria" panose="02040503050406030204" pitchFamily="18" charset="0"/>
                <a:ea typeface="Cambria" panose="02040503050406030204" pitchFamily="18" charset="0"/>
              </a:rPr>
              <a:t>?</a:t>
            </a:r>
            <a:endParaRPr lang="vi-VN" sz="4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512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anim calcmode="lin" valueType="num">
                                      <p:cBhvr>
                                        <p:cTn id="23" dur="1000" fill="hold"/>
                                        <p:tgtEl>
                                          <p:spTgt spid="99"/>
                                        </p:tgtEl>
                                        <p:attrNameLst>
                                          <p:attrName>ppt_x</p:attrName>
                                        </p:attrNameLst>
                                      </p:cBhvr>
                                      <p:tavLst>
                                        <p:tav tm="0">
                                          <p:val>
                                            <p:strVal val="#ppt_x"/>
                                          </p:val>
                                        </p:tav>
                                        <p:tav tm="100000">
                                          <p:val>
                                            <p:strVal val="#ppt_x"/>
                                          </p:val>
                                        </p:tav>
                                      </p:tavLst>
                                    </p:anim>
                                    <p:anim calcmode="lin" valueType="num">
                                      <p:cBhvr>
                                        <p:cTn id="2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7"/>
                    </p:tgtEl>
                  </p:cond>
                </p:stCondLst>
                <p:endSync evt="end" delay="0">
                  <p:rtn val="all"/>
                </p:endSync>
                <p:childTnLst>
                  <p:par>
                    <p:cTn id="26" fill="hold">
                      <p:stCondLst>
                        <p:cond delay="0"/>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900" decel="100000" fill="hold"/>
                                        <p:tgtEl>
                                          <p:spTgt spid="8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1000"/>
                                        <p:tgtEl>
                                          <p:spTgt spid="97"/>
                                        </p:tgtEl>
                                      </p:cBhvr>
                                    </p:animEffect>
                                    <p:anim calcmode="lin" valueType="num">
                                      <p:cBhvr>
                                        <p:cTn id="40" dur="1000" fill="hold"/>
                                        <p:tgtEl>
                                          <p:spTgt spid="97"/>
                                        </p:tgtEl>
                                        <p:attrNameLst>
                                          <p:attrName>ppt_x</p:attrName>
                                        </p:attrNameLst>
                                      </p:cBhvr>
                                      <p:tavLst>
                                        <p:tav tm="0">
                                          <p:val>
                                            <p:strVal val="#ppt_x"/>
                                          </p:val>
                                        </p:tav>
                                        <p:tav tm="100000">
                                          <p:val>
                                            <p:strVal val="#ppt_x"/>
                                          </p:val>
                                        </p:tav>
                                      </p:tavLst>
                                    </p:anim>
                                    <p:anim calcmode="lin" valueType="num">
                                      <p:cBhvr>
                                        <p:cTn id="41" dur="900" decel="100000" fill="hold"/>
                                        <p:tgtEl>
                                          <p:spTgt spid="9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38"/>
                  </p:tgtEl>
                </p:cond>
              </p:nextCondLst>
            </p:seq>
            <p:seq concurrent="1" nextAc="seek">
              <p:cTn id="43" restart="whenNotActive" fill="hold" evtFilter="cancelBubble" nodeType="interactiveSeq">
                <p:stCondLst>
                  <p:cond evt="onClick" delay="0">
                    <p:tgtEl>
                      <p:spTgt spid="24"/>
                    </p:tgtEl>
                  </p:cond>
                </p:stCondLst>
                <p:endSync evt="end" delay="0">
                  <p:rtn val="all"/>
                </p:endSync>
                <p:childTnLst>
                  <p:par>
                    <p:cTn id="44" fill="hold">
                      <p:stCondLst>
                        <p:cond delay="0"/>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1000"/>
                                        <p:tgtEl>
                                          <p:spTgt spid="98"/>
                                        </p:tgtEl>
                                      </p:cBhvr>
                                    </p:animEffect>
                                    <p:anim calcmode="lin" valueType="num">
                                      <p:cBhvr>
                                        <p:cTn id="49" dur="1000" fill="hold"/>
                                        <p:tgtEl>
                                          <p:spTgt spid="98"/>
                                        </p:tgtEl>
                                        <p:attrNameLst>
                                          <p:attrName>ppt_x</p:attrName>
                                        </p:attrNameLst>
                                      </p:cBhvr>
                                      <p:tavLst>
                                        <p:tav tm="0">
                                          <p:val>
                                            <p:strVal val="#ppt_x"/>
                                          </p:val>
                                        </p:tav>
                                        <p:tav tm="100000">
                                          <p:val>
                                            <p:strVal val="#ppt_x"/>
                                          </p:val>
                                        </p:tav>
                                      </p:tavLst>
                                    </p:anim>
                                    <p:anim calcmode="lin" valueType="num">
                                      <p:cBhvr>
                                        <p:cTn id="50" dur="900" decel="100000" fill="hold"/>
                                        <p:tgtEl>
                                          <p:spTgt spid="9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4"/>
                  </p:tgtEl>
                </p:cond>
              </p:nextCondLst>
            </p:seq>
          </p:childTnLst>
        </p:cTn>
      </p:par>
    </p:tnLst>
    <p:bldLst>
      <p:bldP spid="97"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E678A712-A920-F12A-1FD7-4F015E49E559}"/>
              </a:ext>
            </a:extLst>
          </p:cNvPr>
          <p:cNvGrpSpPr/>
          <p:nvPr/>
        </p:nvGrpSpPr>
        <p:grpSpPr>
          <a:xfrm>
            <a:off x="1986433" y="4224465"/>
            <a:ext cx="8045591" cy="1106228"/>
            <a:chOff x="2098496" y="3659454"/>
            <a:chExt cx="8546543" cy="1198789"/>
          </a:xfrm>
        </p:grpSpPr>
        <p:sp>
          <p:nvSpPr>
            <p:cNvPr id="13" name="Rectangle: Rounded Corners 204">
              <a:extLst>
                <a:ext uri="{FF2B5EF4-FFF2-40B4-BE49-F238E27FC236}">
                  <a16:creationId xmlns:a16="http://schemas.microsoft.com/office/drawing/2014/main" xmlns="" id="{D4A8AEE6-652F-5802-872D-B0BE9615D12B}"/>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4000" b="1">
                <a:solidFill>
                  <a:schemeClr val="tx1"/>
                </a:solidFill>
                <a:latin typeface="Cambria" panose="02040503050406030204" pitchFamily="18" charset="0"/>
                <a:ea typeface="Cambria" panose="02040503050406030204" pitchFamily="18" charset="0"/>
              </a:endParaRPr>
            </a:p>
          </p:txBody>
        </p:sp>
        <p:grpSp>
          <p:nvGrpSpPr>
            <p:cNvPr id="14" name="Google Shape;282;p27">
              <a:extLst>
                <a:ext uri="{FF2B5EF4-FFF2-40B4-BE49-F238E27FC236}">
                  <a16:creationId xmlns:a16="http://schemas.microsoft.com/office/drawing/2014/main" xmlns="" id="{94BD5A3D-3A11-5F33-2C76-24C5AE85503F}"/>
                </a:ext>
              </a:extLst>
            </p:cNvPr>
            <p:cNvGrpSpPr/>
            <p:nvPr/>
          </p:nvGrpSpPr>
          <p:grpSpPr>
            <a:xfrm rot="-488383">
              <a:off x="2098496" y="3659454"/>
              <a:ext cx="1094690" cy="1171482"/>
              <a:chOff x="2769810" y="1396779"/>
              <a:chExt cx="508124" cy="605419"/>
            </a:xfrm>
          </p:grpSpPr>
          <p:sp>
            <p:nvSpPr>
              <p:cNvPr id="16" name="Google Shape;283;p27">
                <a:extLst>
                  <a:ext uri="{FF2B5EF4-FFF2-40B4-BE49-F238E27FC236}">
                    <a16:creationId xmlns:a16="http://schemas.microsoft.com/office/drawing/2014/main" xmlns="" id="{D141B7AC-D6BF-37F9-3C64-28EB37B5C7AA}"/>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17" name="Google Shape;284;p27">
                <a:extLst>
                  <a:ext uri="{FF2B5EF4-FFF2-40B4-BE49-F238E27FC236}">
                    <a16:creationId xmlns:a16="http://schemas.microsoft.com/office/drawing/2014/main" xmlns="" id="{BBDB565D-EEB6-93E9-F21E-758025BDE05F}"/>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18" name="Google Shape;285;p27">
                <a:extLst>
                  <a:ext uri="{FF2B5EF4-FFF2-40B4-BE49-F238E27FC236}">
                    <a16:creationId xmlns:a16="http://schemas.microsoft.com/office/drawing/2014/main" xmlns="" id="{E07A2DDB-0D12-B7B2-8E44-BFE3ECA64DA1}"/>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19" name="Google Shape;286;p27">
                <a:extLst>
                  <a:ext uri="{FF2B5EF4-FFF2-40B4-BE49-F238E27FC236}">
                    <a16:creationId xmlns:a16="http://schemas.microsoft.com/office/drawing/2014/main" xmlns="" id="{CED07893-5A17-D638-247E-236164C445D6}"/>
                  </a:ext>
                </a:extLst>
              </p:cNvPr>
              <p:cNvSpPr/>
              <p:nvPr/>
            </p:nvSpPr>
            <p:spPr>
              <a:xfrm>
                <a:off x="2884620" y="1499609"/>
                <a:ext cx="323129"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0" name="Google Shape;287;p27">
                <a:extLst>
                  <a:ext uri="{FF2B5EF4-FFF2-40B4-BE49-F238E27FC236}">
                    <a16:creationId xmlns:a16="http://schemas.microsoft.com/office/drawing/2014/main" xmlns="" id="{0B8AD62F-5E03-3606-45F8-DF725A8DD487}"/>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1" name="Google Shape;288;p27">
                <a:extLst>
                  <a:ext uri="{FF2B5EF4-FFF2-40B4-BE49-F238E27FC236}">
                    <a16:creationId xmlns:a16="http://schemas.microsoft.com/office/drawing/2014/main" xmlns="" id="{3DA4CF62-CF77-00CC-B897-2491089E478D}"/>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2" name="Google Shape;289;p27">
                <a:extLst>
                  <a:ext uri="{FF2B5EF4-FFF2-40B4-BE49-F238E27FC236}">
                    <a16:creationId xmlns:a16="http://schemas.microsoft.com/office/drawing/2014/main" xmlns="" id="{A1AC07D2-F3C3-212E-589A-FFC6CAB4B74F}"/>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3" name="Google Shape;290;p27">
                <a:extLst>
                  <a:ext uri="{FF2B5EF4-FFF2-40B4-BE49-F238E27FC236}">
                    <a16:creationId xmlns:a16="http://schemas.microsoft.com/office/drawing/2014/main" xmlns="" id="{780330F4-2082-497B-F211-B147B7F03DF4}"/>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4" name="Google Shape;291;p27">
                <a:extLst>
                  <a:ext uri="{FF2B5EF4-FFF2-40B4-BE49-F238E27FC236}">
                    <a16:creationId xmlns:a16="http://schemas.microsoft.com/office/drawing/2014/main" xmlns="" id="{BCD946F8-9C19-8687-6DD7-3AF3AFE6AD65}"/>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25" name="Google Shape;292;p27">
                <a:extLst>
                  <a:ext uri="{FF2B5EF4-FFF2-40B4-BE49-F238E27FC236}">
                    <a16:creationId xmlns:a16="http://schemas.microsoft.com/office/drawing/2014/main" xmlns="" id="{2F46DFF8-1F08-9883-1DE9-7D923FBED3F9}"/>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grpSp>
        <p:sp>
          <p:nvSpPr>
            <p:cNvPr id="15" name="TextBox 14">
              <a:extLst>
                <a:ext uri="{FF2B5EF4-FFF2-40B4-BE49-F238E27FC236}">
                  <a16:creationId xmlns:a16="http://schemas.microsoft.com/office/drawing/2014/main" xmlns="" id="{24AC993B-554E-CC2D-0060-47F597751116}"/>
                </a:ext>
              </a:extLst>
            </p:cNvPr>
            <p:cNvSpPr txBox="1"/>
            <p:nvPr/>
          </p:nvSpPr>
          <p:spPr>
            <a:xfrm>
              <a:off x="3418037" y="4009454"/>
              <a:ext cx="6604353" cy="848725"/>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4000" b="1" dirty="0">
                  <a:solidFill>
                    <a:schemeClr val="tx1"/>
                  </a:solidFill>
                  <a:latin typeface="Cambria" panose="02040503050406030204" pitchFamily="18" charset="0"/>
                  <a:ea typeface="Cambria" panose="02040503050406030204" pitchFamily="18" charset="0"/>
                </a:rPr>
                <a:t>Đánh dấu tên tác phẩm.</a:t>
              </a:r>
            </a:p>
          </p:txBody>
        </p:sp>
      </p:grpSp>
      <p:grpSp>
        <p:nvGrpSpPr>
          <p:cNvPr id="26" name="Group 25">
            <a:extLst>
              <a:ext uri="{FF2B5EF4-FFF2-40B4-BE49-F238E27FC236}">
                <a16:creationId xmlns:a16="http://schemas.microsoft.com/office/drawing/2014/main" xmlns="" id="{1F27C772-953E-D932-D4B0-B43A2F14DBBA}"/>
              </a:ext>
            </a:extLst>
          </p:cNvPr>
          <p:cNvGrpSpPr/>
          <p:nvPr/>
        </p:nvGrpSpPr>
        <p:grpSpPr>
          <a:xfrm>
            <a:off x="1869049" y="2854602"/>
            <a:ext cx="8302911" cy="1221733"/>
            <a:chOff x="1861723" y="2134893"/>
            <a:chExt cx="8819884" cy="1270717"/>
          </a:xfrm>
        </p:grpSpPr>
        <p:sp>
          <p:nvSpPr>
            <p:cNvPr id="27" name="Rectangle: Rounded Corners 203">
              <a:extLst>
                <a:ext uri="{FF2B5EF4-FFF2-40B4-BE49-F238E27FC236}">
                  <a16:creationId xmlns:a16="http://schemas.microsoft.com/office/drawing/2014/main" xmlns="" id="{9A41D3E4-6944-A4B9-7BE4-E0C1E2FE9939}"/>
                </a:ext>
              </a:extLst>
            </p:cNvPr>
            <p:cNvSpPr/>
            <p:nvPr/>
          </p:nvSpPr>
          <p:spPr>
            <a:xfrm>
              <a:off x="2265256" y="2348686"/>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4000" b="1">
                <a:solidFill>
                  <a:schemeClr val="tx1"/>
                </a:solidFill>
                <a:latin typeface="Cambria" panose="02040503050406030204" pitchFamily="18" charset="0"/>
                <a:ea typeface="Cambria" panose="02040503050406030204" pitchFamily="18" charset="0"/>
              </a:endParaRPr>
            </a:p>
          </p:txBody>
        </p:sp>
        <p:grpSp>
          <p:nvGrpSpPr>
            <p:cNvPr id="28" name="Google Shape;438;p31">
              <a:extLst>
                <a:ext uri="{FF2B5EF4-FFF2-40B4-BE49-F238E27FC236}">
                  <a16:creationId xmlns:a16="http://schemas.microsoft.com/office/drawing/2014/main" xmlns="" id="{503C3DB9-F09C-22B9-75F4-9F7C17600536}"/>
                </a:ext>
              </a:extLst>
            </p:cNvPr>
            <p:cNvGrpSpPr/>
            <p:nvPr/>
          </p:nvGrpSpPr>
          <p:grpSpPr>
            <a:xfrm>
              <a:off x="1861723" y="2134893"/>
              <a:ext cx="1371125" cy="1248645"/>
              <a:chOff x="1702688" y="1359262"/>
              <a:chExt cx="519674" cy="648887"/>
            </a:xfrm>
          </p:grpSpPr>
          <p:sp>
            <p:nvSpPr>
              <p:cNvPr id="30" name="Google Shape;439;p31">
                <a:extLst>
                  <a:ext uri="{FF2B5EF4-FFF2-40B4-BE49-F238E27FC236}">
                    <a16:creationId xmlns:a16="http://schemas.microsoft.com/office/drawing/2014/main" xmlns="" id="{DB117DDC-DC0C-D540-835D-9202851EAB42}"/>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1" name="Google Shape;440;p31">
                <a:extLst>
                  <a:ext uri="{FF2B5EF4-FFF2-40B4-BE49-F238E27FC236}">
                    <a16:creationId xmlns:a16="http://schemas.microsoft.com/office/drawing/2014/main" xmlns="" id="{E1101DF8-CEB4-D99E-17A4-244ECECFCB96}"/>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2" name="Google Shape;441;p31">
                <a:extLst>
                  <a:ext uri="{FF2B5EF4-FFF2-40B4-BE49-F238E27FC236}">
                    <a16:creationId xmlns:a16="http://schemas.microsoft.com/office/drawing/2014/main" xmlns="" id="{E4A0EFD1-2B6D-5868-9014-229FB807F5A2}"/>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3" name="Google Shape;442;p31">
                <a:extLst>
                  <a:ext uri="{FF2B5EF4-FFF2-40B4-BE49-F238E27FC236}">
                    <a16:creationId xmlns:a16="http://schemas.microsoft.com/office/drawing/2014/main" xmlns="" id="{3FBF6309-1CFA-0BD4-803F-5E7D46FAF33B}"/>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4" name="Google Shape;443;p31">
                <a:extLst>
                  <a:ext uri="{FF2B5EF4-FFF2-40B4-BE49-F238E27FC236}">
                    <a16:creationId xmlns:a16="http://schemas.microsoft.com/office/drawing/2014/main" xmlns="" id="{6D3CBE72-377F-4AC1-D1D8-084CAFCD42FA}"/>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5" name="Google Shape;444;p31">
                <a:extLst>
                  <a:ext uri="{FF2B5EF4-FFF2-40B4-BE49-F238E27FC236}">
                    <a16:creationId xmlns:a16="http://schemas.microsoft.com/office/drawing/2014/main" xmlns="" id="{8F5074DF-AADF-9022-72A5-5E50A8D2C194}"/>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6" name="Google Shape;445;p31">
                <a:extLst>
                  <a:ext uri="{FF2B5EF4-FFF2-40B4-BE49-F238E27FC236}">
                    <a16:creationId xmlns:a16="http://schemas.microsoft.com/office/drawing/2014/main" xmlns="" id="{80407728-2D5A-0FD3-1483-F6064BDB02B9}"/>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7" name="Google Shape;446;p31">
                <a:extLst>
                  <a:ext uri="{FF2B5EF4-FFF2-40B4-BE49-F238E27FC236}">
                    <a16:creationId xmlns:a16="http://schemas.microsoft.com/office/drawing/2014/main" xmlns="" id="{89BA7A2B-3DC1-8F8F-4CF2-33266DB0D615}"/>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8" name="Google Shape;447;p31">
                <a:extLst>
                  <a:ext uri="{FF2B5EF4-FFF2-40B4-BE49-F238E27FC236}">
                    <a16:creationId xmlns:a16="http://schemas.microsoft.com/office/drawing/2014/main" xmlns="" id="{2677FA7C-FDF4-EBC8-D514-452FF022AC2A}"/>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39" name="Google Shape;448;p31">
                <a:extLst>
                  <a:ext uri="{FF2B5EF4-FFF2-40B4-BE49-F238E27FC236}">
                    <a16:creationId xmlns:a16="http://schemas.microsoft.com/office/drawing/2014/main" xmlns="" id="{584D9EDC-C87B-C6B4-6444-D968D2B32813}"/>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0" name="Google Shape;449;p31">
                <a:extLst>
                  <a:ext uri="{FF2B5EF4-FFF2-40B4-BE49-F238E27FC236}">
                    <a16:creationId xmlns:a16="http://schemas.microsoft.com/office/drawing/2014/main" xmlns="" id="{806694CE-4D99-4F55-8DAC-57EC9676EEBD}"/>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1" name="Google Shape;450;p31">
                <a:extLst>
                  <a:ext uri="{FF2B5EF4-FFF2-40B4-BE49-F238E27FC236}">
                    <a16:creationId xmlns:a16="http://schemas.microsoft.com/office/drawing/2014/main" xmlns="" id="{054FCBEA-A344-705D-2A8E-EB55D02BCB30}"/>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2" name="Google Shape;451;p31">
                <a:extLst>
                  <a:ext uri="{FF2B5EF4-FFF2-40B4-BE49-F238E27FC236}">
                    <a16:creationId xmlns:a16="http://schemas.microsoft.com/office/drawing/2014/main" xmlns="" id="{4FA392A0-4009-D16F-7B62-B61639F322EC}"/>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3" name="Google Shape;452;p31">
                <a:extLst>
                  <a:ext uri="{FF2B5EF4-FFF2-40B4-BE49-F238E27FC236}">
                    <a16:creationId xmlns:a16="http://schemas.microsoft.com/office/drawing/2014/main" xmlns="" id="{DE1E5802-97F3-F4D7-A100-61B18AD9A1F4}"/>
                  </a:ext>
                </a:extLst>
              </p:cNvPr>
              <p:cNvSpPr/>
              <p:nvPr/>
            </p:nvSpPr>
            <p:spPr>
              <a:xfrm>
                <a:off x="1733151" y="1458894"/>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44" name="Google Shape;453;p31">
                <a:extLst>
                  <a:ext uri="{FF2B5EF4-FFF2-40B4-BE49-F238E27FC236}">
                    <a16:creationId xmlns:a16="http://schemas.microsoft.com/office/drawing/2014/main" xmlns="" id="{53E8A02F-AD11-63C3-55AC-CDBE275D9A9A}"/>
                  </a:ext>
                </a:extLst>
              </p:cNvPr>
              <p:cNvSpPr/>
              <p:nvPr/>
            </p:nvSpPr>
            <p:spPr>
              <a:xfrm>
                <a:off x="1756252" y="1485389"/>
                <a:ext cx="366841"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grpSp>
        <p:sp>
          <p:nvSpPr>
            <p:cNvPr id="29" name="TextBox 28">
              <a:extLst>
                <a:ext uri="{FF2B5EF4-FFF2-40B4-BE49-F238E27FC236}">
                  <a16:creationId xmlns:a16="http://schemas.microsoft.com/office/drawing/2014/main" xmlns="" id="{F80F56AF-4931-0BED-1F77-B3545920AC09}"/>
                </a:ext>
              </a:extLst>
            </p:cNvPr>
            <p:cNvSpPr txBox="1"/>
            <p:nvPr/>
          </p:nvSpPr>
          <p:spPr>
            <a:xfrm>
              <a:off x="3049945" y="2543336"/>
              <a:ext cx="7214055" cy="814594"/>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4000" b="1" dirty="0">
                  <a:solidFill>
                    <a:schemeClr val="tx1"/>
                  </a:solidFill>
                  <a:latin typeface="Cambria" panose="02040503050406030204" pitchFamily="18" charset="0"/>
                  <a:ea typeface="Cambria" panose="02040503050406030204" pitchFamily="18" charset="0"/>
                </a:rPr>
                <a:t>Đánh dấu lời đối thoại.</a:t>
              </a:r>
            </a:p>
          </p:txBody>
        </p:sp>
      </p:grpSp>
      <p:grpSp>
        <p:nvGrpSpPr>
          <p:cNvPr id="45" name="Group 44">
            <a:extLst>
              <a:ext uri="{FF2B5EF4-FFF2-40B4-BE49-F238E27FC236}">
                <a16:creationId xmlns:a16="http://schemas.microsoft.com/office/drawing/2014/main" xmlns="" id="{06A29FF7-77FB-84D4-9327-1EBCED451235}"/>
              </a:ext>
            </a:extLst>
          </p:cNvPr>
          <p:cNvGrpSpPr/>
          <p:nvPr/>
        </p:nvGrpSpPr>
        <p:grpSpPr>
          <a:xfrm>
            <a:off x="1102790" y="5389436"/>
            <a:ext cx="10354590" cy="1324841"/>
            <a:chOff x="1148825" y="5197655"/>
            <a:chExt cx="9742356" cy="1416582"/>
          </a:xfrm>
        </p:grpSpPr>
        <p:sp>
          <p:nvSpPr>
            <p:cNvPr id="46" name="Rectangle: Rounded Corners 205">
              <a:extLst>
                <a:ext uri="{FF2B5EF4-FFF2-40B4-BE49-F238E27FC236}">
                  <a16:creationId xmlns:a16="http://schemas.microsoft.com/office/drawing/2014/main" xmlns="" id="{12F82837-0250-CDE5-CD68-AE8D02A2A3E4}"/>
                </a:ext>
              </a:extLst>
            </p:cNvPr>
            <p:cNvSpPr/>
            <p:nvPr/>
          </p:nvSpPr>
          <p:spPr>
            <a:xfrm>
              <a:off x="2170089" y="5479849"/>
              <a:ext cx="8416351" cy="1056924"/>
            </a:xfrm>
            <a:custGeom>
              <a:avLst/>
              <a:gdLst>
                <a:gd name="connsiteX0" fmla="*/ 0 w 8945256"/>
                <a:gd name="connsiteY0" fmla="*/ 164749 h 988475"/>
                <a:gd name="connsiteX1" fmla="*/ 164749 w 8945256"/>
                <a:gd name="connsiteY1" fmla="*/ 0 h 988475"/>
                <a:gd name="connsiteX2" fmla="*/ 8780507 w 8945256"/>
                <a:gd name="connsiteY2" fmla="*/ 0 h 988475"/>
                <a:gd name="connsiteX3" fmla="*/ 8945256 w 8945256"/>
                <a:gd name="connsiteY3" fmla="*/ 164749 h 988475"/>
                <a:gd name="connsiteX4" fmla="*/ 8945256 w 8945256"/>
                <a:gd name="connsiteY4" fmla="*/ 823726 h 988475"/>
                <a:gd name="connsiteX5" fmla="*/ 8780507 w 8945256"/>
                <a:gd name="connsiteY5" fmla="*/ 988475 h 988475"/>
                <a:gd name="connsiteX6" fmla="*/ 164749 w 8945256"/>
                <a:gd name="connsiteY6" fmla="*/ 988475 h 988475"/>
                <a:gd name="connsiteX7" fmla="*/ 0 w 8945256"/>
                <a:gd name="connsiteY7" fmla="*/ 823726 h 988475"/>
                <a:gd name="connsiteX8" fmla="*/ 0 w 8945256"/>
                <a:gd name="connsiteY8" fmla="*/ 164749 h 9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5256" h="988475" fill="none" extrusionOk="0">
                  <a:moveTo>
                    <a:pt x="0" y="164749"/>
                  </a:moveTo>
                  <a:cubicBezTo>
                    <a:pt x="13191" y="85864"/>
                    <a:pt x="79810" y="8584"/>
                    <a:pt x="164749" y="0"/>
                  </a:cubicBezTo>
                  <a:cubicBezTo>
                    <a:pt x="1469568" y="-168267"/>
                    <a:pt x="4659849" y="-42953"/>
                    <a:pt x="8780507" y="0"/>
                  </a:cubicBezTo>
                  <a:cubicBezTo>
                    <a:pt x="8880728" y="10478"/>
                    <a:pt x="8945008" y="70401"/>
                    <a:pt x="8945256" y="164749"/>
                  </a:cubicBezTo>
                  <a:cubicBezTo>
                    <a:pt x="8901921" y="353060"/>
                    <a:pt x="8975186" y="526054"/>
                    <a:pt x="8945256" y="823726"/>
                  </a:cubicBezTo>
                  <a:cubicBezTo>
                    <a:pt x="8949568" y="910660"/>
                    <a:pt x="8877815" y="1002480"/>
                    <a:pt x="8780507" y="988475"/>
                  </a:cubicBezTo>
                  <a:cubicBezTo>
                    <a:pt x="7815061" y="1056700"/>
                    <a:pt x="1795490" y="999351"/>
                    <a:pt x="164749" y="988475"/>
                  </a:cubicBezTo>
                  <a:cubicBezTo>
                    <a:pt x="78996" y="996853"/>
                    <a:pt x="3056" y="913141"/>
                    <a:pt x="0" y="823726"/>
                  </a:cubicBezTo>
                  <a:cubicBezTo>
                    <a:pt x="-41741" y="718769"/>
                    <a:pt x="42688" y="432281"/>
                    <a:pt x="0" y="164749"/>
                  </a:cubicBezTo>
                  <a:close/>
                </a:path>
                <a:path w="8945256" h="988475" stroke="0" extrusionOk="0">
                  <a:moveTo>
                    <a:pt x="0" y="164749"/>
                  </a:moveTo>
                  <a:cubicBezTo>
                    <a:pt x="-538" y="71391"/>
                    <a:pt x="72065" y="4028"/>
                    <a:pt x="164749" y="0"/>
                  </a:cubicBezTo>
                  <a:cubicBezTo>
                    <a:pt x="2214471" y="163917"/>
                    <a:pt x="5373660" y="128764"/>
                    <a:pt x="8780507" y="0"/>
                  </a:cubicBezTo>
                  <a:cubicBezTo>
                    <a:pt x="8881974" y="6994"/>
                    <a:pt x="8946722" y="79360"/>
                    <a:pt x="8945256" y="164749"/>
                  </a:cubicBezTo>
                  <a:cubicBezTo>
                    <a:pt x="8951712" y="400533"/>
                    <a:pt x="8892442" y="696047"/>
                    <a:pt x="8945256" y="823726"/>
                  </a:cubicBezTo>
                  <a:cubicBezTo>
                    <a:pt x="8942976" y="918970"/>
                    <a:pt x="8871695" y="1002254"/>
                    <a:pt x="8780507" y="988475"/>
                  </a:cubicBezTo>
                  <a:cubicBezTo>
                    <a:pt x="5159801" y="966493"/>
                    <a:pt x="2576342" y="913587"/>
                    <a:pt x="164749" y="988475"/>
                  </a:cubicBezTo>
                  <a:cubicBezTo>
                    <a:pt x="90303" y="982044"/>
                    <a:pt x="-3989" y="921676"/>
                    <a:pt x="0" y="823726"/>
                  </a:cubicBezTo>
                  <a:cubicBezTo>
                    <a:pt x="3254" y="692558"/>
                    <a:pt x="4981" y="262475"/>
                    <a:pt x="0" y="164749"/>
                  </a:cubicBezTo>
                  <a:close/>
                </a:path>
              </a:pathLst>
            </a:custGeom>
            <a:ln w="38100">
              <a:solidFill>
                <a:srgbClr val="ED7F5D"/>
              </a:solidFill>
              <a:extLst>
                <a:ext uri="{C807C97D-BFC1-408E-A445-0C87EB9F89A2}">
                  <ask:lineSketchStyleProps xmlns="" xmlns:ask="http://schemas.microsoft.com/office/drawing/2018/sketchyshape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914446">
                <a:defRPr/>
              </a:pPr>
              <a:endParaRPr lang="en-US" sz="4000" b="1">
                <a:solidFill>
                  <a:schemeClr val="tx1"/>
                </a:solidFill>
                <a:latin typeface="Cambria" panose="02040503050406030204" pitchFamily="18" charset="0"/>
                <a:ea typeface="Cambria" panose="02040503050406030204" pitchFamily="18" charset="0"/>
              </a:endParaRPr>
            </a:p>
          </p:txBody>
        </p:sp>
        <p:grpSp>
          <p:nvGrpSpPr>
            <p:cNvPr id="47" name="Google Shape;293;p27">
              <a:extLst>
                <a:ext uri="{FF2B5EF4-FFF2-40B4-BE49-F238E27FC236}">
                  <a16:creationId xmlns:a16="http://schemas.microsoft.com/office/drawing/2014/main" xmlns="" id="{9109C8CD-5797-A5D4-5995-6D0B9504B79B}"/>
                </a:ext>
              </a:extLst>
            </p:cNvPr>
            <p:cNvGrpSpPr/>
            <p:nvPr/>
          </p:nvGrpSpPr>
          <p:grpSpPr>
            <a:xfrm rot="21403310">
              <a:off x="1148825" y="5197655"/>
              <a:ext cx="2188864" cy="1416582"/>
              <a:chOff x="3463090" y="1404273"/>
              <a:chExt cx="1005800" cy="613750"/>
            </a:xfrm>
          </p:grpSpPr>
          <p:sp>
            <p:nvSpPr>
              <p:cNvPr id="49" name="Google Shape;294;p27">
                <a:extLst>
                  <a:ext uri="{FF2B5EF4-FFF2-40B4-BE49-F238E27FC236}">
                    <a16:creationId xmlns:a16="http://schemas.microsoft.com/office/drawing/2014/main" xmlns="" id="{E6996BB8-E942-6163-DC3B-34945E756981}"/>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0" name="Google Shape;295;p27">
                <a:extLst>
                  <a:ext uri="{FF2B5EF4-FFF2-40B4-BE49-F238E27FC236}">
                    <a16:creationId xmlns:a16="http://schemas.microsoft.com/office/drawing/2014/main" xmlns="" id="{5838CC8C-B44B-2A2E-4118-F29794B899C1}"/>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1" name="Google Shape;296;p27">
                <a:extLst>
                  <a:ext uri="{FF2B5EF4-FFF2-40B4-BE49-F238E27FC236}">
                    <a16:creationId xmlns:a16="http://schemas.microsoft.com/office/drawing/2014/main" xmlns="" id="{3108EF5E-CFB2-F9C3-CF02-C2B88613480F}"/>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2" name="Google Shape;297;p27">
                <a:extLst>
                  <a:ext uri="{FF2B5EF4-FFF2-40B4-BE49-F238E27FC236}">
                    <a16:creationId xmlns:a16="http://schemas.microsoft.com/office/drawing/2014/main" xmlns="" id="{EFF76746-00C3-77F2-5F84-19C897D474C3}"/>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3" name="Google Shape;298;p27">
                <a:extLst>
                  <a:ext uri="{FF2B5EF4-FFF2-40B4-BE49-F238E27FC236}">
                    <a16:creationId xmlns:a16="http://schemas.microsoft.com/office/drawing/2014/main" xmlns="" id="{96DB1D9A-2776-E916-722C-B2B5C4724E93}"/>
                  </a:ext>
                </a:extLst>
              </p:cNvPr>
              <p:cNvSpPr/>
              <p:nvPr/>
            </p:nvSpPr>
            <p:spPr>
              <a:xfrm>
                <a:off x="3684007" y="1457350"/>
                <a:ext cx="428037"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4" name="Google Shape;299;p27">
                <a:extLst>
                  <a:ext uri="{FF2B5EF4-FFF2-40B4-BE49-F238E27FC236}">
                    <a16:creationId xmlns:a16="http://schemas.microsoft.com/office/drawing/2014/main" xmlns="" id="{44965A53-F5FA-8605-AC0F-4ADE7F87BAAD}"/>
                  </a:ext>
                </a:extLst>
              </p:cNvPr>
              <p:cNvSpPr/>
              <p:nvPr/>
            </p:nvSpPr>
            <p:spPr>
              <a:xfrm>
                <a:off x="3463090" y="1442482"/>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defTabSz="914446">
                  <a:buClr>
                    <a:srgbClr val="000000"/>
                  </a:buClr>
                  <a:defRPr/>
                </a:pPr>
                <a:endParaRPr sz="4000" b="1" kern="0" dirty="0">
                  <a:latin typeface="Cambria" panose="02040503050406030204" pitchFamily="18" charset="0"/>
                  <a:ea typeface="Cambria" panose="02040503050406030204" pitchFamily="18" charset="0"/>
                  <a:cs typeface="Arial"/>
                  <a:sym typeface="Arial"/>
                </a:endParaRPr>
              </a:p>
            </p:txBody>
          </p:sp>
          <p:sp>
            <p:nvSpPr>
              <p:cNvPr id="55" name="Google Shape;300;p27">
                <a:extLst>
                  <a:ext uri="{FF2B5EF4-FFF2-40B4-BE49-F238E27FC236}">
                    <a16:creationId xmlns:a16="http://schemas.microsoft.com/office/drawing/2014/main" xmlns="" id="{FD52910A-5F8B-0BF3-BC41-46A4AAB408C9}"/>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6" name="Google Shape;301;p27">
                <a:extLst>
                  <a:ext uri="{FF2B5EF4-FFF2-40B4-BE49-F238E27FC236}">
                    <a16:creationId xmlns:a16="http://schemas.microsoft.com/office/drawing/2014/main" xmlns="" id="{3BFC87AD-EFDE-90FE-40DA-9AC1B4E797FD}"/>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7" name="Google Shape;302;p27">
                <a:extLst>
                  <a:ext uri="{FF2B5EF4-FFF2-40B4-BE49-F238E27FC236}">
                    <a16:creationId xmlns:a16="http://schemas.microsoft.com/office/drawing/2014/main" xmlns="" id="{A725553B-3F11-0704-3D76-195EE1883A0F}"/>
                  </a:ext>
                </a:extLst>
              </p:cNvPr>
              <p:cNvSpPr/>
              <p:nvPr/>
            </p:nvSpPr>
            <p:spPr>
              <a:xfrm>
                <a:off x="3972671" y="1503775"/>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8" name="Google Shape;303;p27">
                <a:extLst>
                  <a:ext uri="{FF2B5EF4-FFF2-40B4-BE49-F238E27FC236}">
                    <a16:creationId xmlns:a16="http://schemas.microsoft.com/office/drawing/2014/main" xmlns="" id="{A0191D27-B73B-9A90-B851-3FE632954FC1}"/>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59" name="Google Shape;304;p27">
                <a:extLst>
                  <a:ext uri="{FF2B5EF4-FFF2-40B4-BE49-F238E27FC236}">
                    <a16:creationId xmlns:a16="http://schemas.microsoft.com/office/drawing/2014/main" xmlns="" id="{39DEEDBD-BA79-B956-A189-1BDA431D884B}"/>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0" name="Google Shape;305;p27">
                <a:extLst>
                  <a:ext uri="{FF2B5EF4-FFF2-40B4-BE49-F238E27FC236}">
                    <a16:creationId xmlns:a16="http://schemas.microsoft.com/office/drawing/2014/main" xmlns="" id="{EC80BCC8-920F-8279-4877-53F1606D3EF9}"/>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1" name="Google Shape;306;p27">
                <a:extLst>
                  <a:ext uri="{FF2B5EF4-FFF2-40B4-BE49-F238E27FC236}">
                    <a16:creationId xmlns:a16="http://schemas.microsoft.com/office/drawing/2014/main" xmlns="" id="{166E41A4-FC3D-09B6-FCAB-F2847745474D}"/>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2" name="Google Shape;307;p27">
                <a:extLst>
                  <a:ext uri="{FF2B5EF4-FFF2-40B4-BE49-F238E27FC236}">
                    <a16:creationId xmlns:a16="http://schemas.microsoft.com/office/drawing/2014/main" xmlns="" id="{F92444B5-8BBE-4C81-9C02-CB79C7FE2CBC}"/>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3" name="Google Shape;308;p27">
                <a:extLst>
                  <a:ext uri="{FF2B5EF4-FFF2-40B4-BE49-F238E27FC236}">
                    <a16:creationId xmlns:a16="http://schemas.microsoft.com/office/drawing/2014/main" xmlns="" id="{3788FD42-86F5-3CF8-3043-4C43481D794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4" name="Google Shape;309;p27">
                <a:extLst>
                  <a:ext uri="{FF2B5EF4-FFF2-40B4-BE49-F238E27FC236}">
                    <a16:creationId xmlns:a16="http://schemas.microsoft.com/office/drawing/2014/main" xmlns="" id="{91479F5F-3BC5-03CD-913D-643E3AAEE985}"/>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5" name="Google Shape;310;p27">
                <a:extLst>
                  <a:ext uri="{FF2B5EF4-FFF2-40B4-BE49-F238E27FC236}">
                    <a16:creationId xmlns:a16="http://schemas.microsoft.com/office/drawing/2014/main" xmlns="" id="{19D73551-B2E2-2427-0A4A-6A7E8BE6CF40}"/>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6" name="Google Shape;311;p27">
                <a:extLst>
                  <a:ext uri="{FF2B5EF4-FFF2-40B4-BE49-F238E27FC236}">
                    <a16:creationId xmlns:a16="http://schemas.microsoft.com/office/drawing/2014/main" xmlns="" id="{D1063AE1-4B96-BD1C-2A03-51179FE0AF36}"/>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7" name="Google Shape;312;p27">
                <a:extLst>
                  <a:ext uri="{FF2B5EF4-FFF2-40B4-BE49-F238E27FC236}">
                    <a16:creationId xmlns:a16="http://schemas.microsoft.com/office/drawing/2014/main" xmlns="" id="{BD564F2F-3EA2-02D6-D4A7-562E14B5E72B}"/>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8" name="Google Shape;313;p27">
                <a:extLst>
                  <a:ext uri="{FF2B5EF4-FFF2-40B4-BE49-F238E27FC236}">
                    <a16:creationId xmlns:a16="http://schemas.microsoft.com/office/drawing/2014/main" xmlns="" id="{DB5EC536-27CA-B598-98DB-78A3650088FF}"/>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sp>
            <p:nvSpPr>
              <p:cNvPr id="69" name="Google Shape;314;p27">
                <a:extLst>
                  <a:ext uri="{FF2B5EF4-FFF2-40B4-BE49-F238E27FC236}">
                    <a16:creationId xmlns:a16="http://schemas.microsoft.com/office/drawing/2014/main" xmlns="" id="{F035C354-D169-F7C3-917C-694FD79CF316}"/>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defTabSz="914446">
                  <a:buClr>
                    <a:srgbClr val="000000"/>
                  </a:buClr>
                  <a:defRPr/>
                </a:pPr>
                <a:endParaRPr sz="4000" b="1" kern="0">
                  <a:latin typeface="Cambria" panose="02040503050406030204" pitchFamily="18" charset="0"/>
                  <a:ea typeface="Cambria" panose="02040503050406030204" pitchFamily="18" charset="0"/>
                  <a:cs typeface="Arial"/>
                  <a:sym typeface="Arial"/>
                </a:endParaRPr>
              </a:p>
            </p:txBody>
          </p:sp>
        </p:grpSp>
        <p:sp>
          <p:nvSpPr>
            <p:cNvPr id="48" name="TextBox 47">
              <a:extLst>
                <a:ext uri="{FF2B5EF4-FFF2-40B4-BE49-F238E27FC236}">
                  <a16:creationId xmlns:a16="http://schemas.microsoft.com/office/drawing/2014/main" xmlns="" id="{361E7C29-2C7F-79BD-B8E9-EE91E0A1544C}"/>
                </a:ext>
              </a:extLst>
            </p:cNvPr>
            <p:cNvSpPr txBox="1"/>
            <p:nvPr/>
          </p:nvSpPr>
          <p:spPr>
            <a:xfrm>
              <a:off x="2240250" y="5599278"/>
              <a:ext cx="8650931" cy="837427"/>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4000" b="1" dirty="0">
                  <a:solidFill>
                    <a:schemeClr val="tx1"/>
                  </a:solidFill>
                  <a:latin typeface="Cambria" panose="02040503050406030204" pitchFamily="18" charset="0"/>
                  <a:ea typeface="Cambria" panose="02040503050406030204" pitchFamily="18" charset="0"/>
                </a:rPr>
                <a:t>Đánh dấu phần trích dẫn trực tiếp.</a:t>
              </a:r>
            </a:p>
          </p:txBody>
        </p:sp>
      </p:grpSp>
      <p:sp>
        <p:nvSpPr>
          <p:cNvPr id="70" name="TextBox 69">
            <a:extLst>
              <a:ext uri="{FF2B5EF4-FFF2-40B4-BE49-F238E27FC236}">
                <a16:creationId xmlns:a16="http://schemas.microsoft.com/office/drawing/2014/main" xmlns="" id="{598F94FB-0DF1-8F15-172B-E40A0E96B477}"/>
              </a:ext>
            </a:extLst>
          </p:cNvPr>
          <p:cNvSpPr txBox="1"/>
          <p:nvPr/>
        </p:nvSpPr>
        <p:spPr>
          <a:xfrm>
            <a:off x="175861" y="251974"/>
            <a:ext cx="11723230" cy="2485787"/>
          </a:xfrm>
          <a:prstGeom prst="roundRect">
            <a:avLst/>
          </a:prstGeom>
          <a:solidFill>
            <a:srgbClr val="684125"/>
          </a:solid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46">
              <a:defRPr/>
            </a:pPr>
            <a:r>
              <a:rPr lang="vi-VN" sz="3500" b="1" dirty="0">
                <a:solidFill>
                  <a:schemeClr val="bg1"/>
                </a:solidFill>
                <a:latin typeface="Cambria" panose="02040503050406030204" pitchFamily="18" charset="0"/>
                <a:ea typeface="Cambria" panose="02040503050406030204" pitchFamily="18" charset="0"/>
              </a:rPr>
              <a:t>Hãy chỉ ra tác dụng của dấu ngoặc kép trong câu sau:</a:t>
            </a:r>
          </a:p>
          <a:p>
            <a:pPr algn="ctr" defTabSz="914446">
              <a:defRPr/>
            </a:pPr>
            <a:r>
              <a:rPr lang="vi-VN" sz="3500" dirty="0">
                <a:solidFill>
                  <a:schemeClr val="bg1"/>
                </a:solidFill>
                <a:latin typeface="Cambria" panose="02040503050406030204" pitchFamily="18" charset="0"/>
                <a:ea typeface="Cambria" panose="02040503050406030204" pitchFamily="18" charset="0"/>
              </a:rPr>
              <a:t>Truyện ngắn "Cô bé bán diêm" của nhà văn An-đéc-xen đã làm nổi bật được sự vô tâm, lạnh lùng của con người thời bấy giờ. </a:t>
            </a:r>
          </a:p>
        </p:txBody>
      </p:sp>
      <p:grpSp>
        <p:nvGrpSpPr>
          <p:cNvPr id="71" name="Google Shape;1408;p39">
            <a:extLst>
              <a:ext uri="{FF2B5EF4-FFF2-40B4-BE49-F238E27FC236}">
                <a16:creationId xmlns:a16="http://schemas.microsoft.com/office/drawing/2014/main" xmlns="" id="{AC3EB7E7-6058-FACE-2896-CBF8EFA4941E}"/>
              </a:ext>
            </a:extLst>
          </p:cNvPr>
          <p:cNvGrpSpPr/>
          <p:nvPr/>
        </p:nvGrpSpPr>
        <p:grpSpPr>
          <a:xfrm flipH="1">
            <a:off x="9460576" y="4227478"/>
            <a:ext cx="1250013" cy="1239253"/>
            <a:chOff x="2178000" y="1370575"/>
            <a:chExt cx="1417475" cy="1417450"/>
          </a:xfrm>
        </p:grpSpPr>
        <p:sp>
          <p:nvSpPr>
            <p:cNvPr id="72" name="Google Shape;1409;p39">
              <a:extLst>
                <a:ext uri="{FF2B5EF4-FFF2-40B4-BE49-F238E27FC236}">
                  <a16:creationId xmlns:a16="http://schemas.microsoft.com/office/drawing/2014/main" xmlns="" id="{4D65334E-B978-243E-C541-9AD2E6EF4B73}"/>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3" name="Google Shape;1410;p39">
              <a:extLst>
                <a:ext uri="{FF2B5EF4-FFF2-40B4-BE49-F238E27FC236}">
                  <a16:creationId xmlns:a16="http://schemas.microsoft.com/office/drawing/2014/main" xmlns="" id="{58563B94-085F-3F33-A5ED-7C5BAE488063}"/>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4" name="Google Shape;1411;p39">
              <a:extLst>
                <a:ext uri="{FF2B5EF4-FFF2-40B4-BE49-F238E27FC236}">
                  <a16:creationId xmlns:a16="http://schemas.microsoft.com/office/drawing/2014/main" xmlns="" id="{6AEE0E9D-53D0-09FD-2993-4BB634FDDDB1}"/>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5" name="Google Shape;1412;p39">
              <a:extLst>
                <a:ext uri="{FF2B5EF4-FFF2-40B4-BE49-F238E27FC236}">
                  <a16:creationId xmlns:a16="http://schemas.microsoft.com/office/drawing/2014/main" xmlns="" id="{DEC0C61F-1D4B-91BA-DC16-10AB1C68DD35}"/>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6" name="Google Shape;1413;p39">
              <a:extLst>
                <a:ext uri="{FF2B5EF4-FFF2-40B4-BE49-F238E27FC236}">
                  <a16:creationId xmlns:a16="http://schemas.microsoft.com/office/drawing/2014/main" xmlns="" id="{8E2C59EE-CB8E-235A-A276-64A13CC7D63D}"/>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7" name="Google Shape;1414;p39">
              <a:extLst>
                <a:ext uri="{FF2B5EF4-FFF2-40B4-BE49-F238E27FC236}">
                  <a16:creationId xmlns:a16="http://schemas.microsoft.com/office/drawing/2014/main" xmlns="" id="{84842469-573D-E3E9-9075-F86DDED50D05}"/>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8" name="Google Shape;1415;p39">
              <a:extLst>
                <a:ext uri="{FF2B5EF4-FFF2-40B4-BE49-F238E27FC236}">
                  <a16:creationId xmlns:a16="http://schemas.microsoft.com/office/drawing/2014/main" xmlns="" id="{BE765DDD-78E4-5569-6C61-6C1D48819167}"/>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79" name="Google Shape;1416;p39">
              <a:extLst>
                <a:ext uri="{FF2B5EF4-FFF2-40B4-BE49-F238E27FC236}">
                  <a16:creationId xmlns:a16="http://schemas.microsoft.com/office/drawing/2014/main" xmlns="" id="{F0B58166-E98A-7663-F74E-643732F5463F}"/>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0" name="Google Shape;1417;p39">
              <a:extLst>
                <a:ext uri="{FF2B5EF4-FFF2-40B4-BE49-F238E27FC236}">
                  <a16:creationId xmlns:a16="http://schemas.microsoft.com/office/drawing/2014/main" xmlns="" id="{634EEBD2-DF41-769C-DE45-C7180CF5E6F5}"/>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1" name="Google Shape;1418;p39">
              <a:extLst>
                <a:ext uri="{FF2B5EF4-FFF2-40B4-BE49-F238E27FC236}">
                  <a16:creationId xmlns:a16="http://schemas.microsoft.com/office/drawing/2014/main" xmlns="" id="{D475EA19-67C9-2E52-4CFE-5DF7B6D07DC6}"/>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2" name="Google Shape;1419;p39">
              <a:extLst>
                <a:ext uri="{FF2B5EF4-FFF2-40B4-BE49-F238E27FC236}">
                  <a16:creationId xmlns:a16="http://schemas.microsoft.com/office/drawing/2014/main" xmlns="" id="{3C0E2149-2A88-1D23-9A6F-DDB51446A4E0}"/>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3" name="Google Shape;1420;p39">
              <a:extLst>
                <a:ext uri="{FF2B5EF4-FFF2-40B4-BE49-F238E27FC236}">
                  <a16:creationId xmlns:a16="http://schemas.microsoft.com/office/drawing/2014/main" xmlns="" id="{2A5FE82C-2FE0-9F92-8650-112315870138}"/>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4" name="Google Shape;1421;p39">
              <a:extLst>
                <a:ext uri="{FF2B5EF4-FFF2-40B4-BE49-F238E27FC236}">
                  <a16:creationId xmlns:a16="http://schemas.microsoft.com/office/drawing/2014/main" xmlns="" id="{C6C8A716-6D0F-06D4-C97F-F0A36EA64D2F}"/>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85" name="Google Shape;1422;p39">
              <a:extLst>
                <a:ext uri="{FF2B5EF4-FFF2-40B4-BE49-F238E27FC236}">
                  <a16:creationId xmlns:a16="http://schemas.microsoft.com/office/drawing/2014/main" xmlns="" id="{79AD8323-0B8E-DA3E-DF6D-AB718C042D6F}"/>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grpSp>
      <p:sp>
        <p:nvSpPr>
          <p:cNvPr id="86" name="Google Shape;118;p4">
            <a:extLst>
              <a:ext uri="{FF2B5EF4-FFF2-40B4-BE49-F238E27FC236}">
                <a16:creationId xmlns:a16="http://schemas.microsoft.com/office/drawing/2014/main" xmlns="" id="{66F04F1B-FAFF-4B67-6691-8383BEE2A393}"/>
              </a:ext>
            </a:extLst>
          </p:cNvPr>
          <p:cNvSpPr/>
          <p:nvPr/>
        </p:nvSpPr>
        <p:spPr>
          <a:xfrm rot="19980337">
            <a:off x="10719188" y="5690537"/>
            <a:ext cx="1005781" cy="1008638"/>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defTabSz="914446">
              <a:defRPr/>
            </a:pPr>
            <a:endParaRPr>
              <a:solidFill>
                <a:prstClr val="black"/>
              </a:solidFill>
              <a:latin typeface="思源黑体 CN"/>
            </a:endParaRPr>
          </a:p>
        </p:txBody>
      </p:sp>
      <p:sp>
        <p:nvSpPr>
          <p:cNvPr id="87" name="Google Shape;118;p4">
            <a:extLst>
              <a:ext uri="{FF2B5EF4-FFF2-40B4-BE49-F238E27FC236}">
                <a16:creationId xmlns:a16="http://schemas.microsoft.com/office/drawing/2014/main" xmlns="" id="{488F3532-9D55-1B46-E972-02247F9E28B9}"/>
              </a:ext>
            </a:extLst>
          </p:cNvPr>
          <p:cNvSpPr/>
          <p:nvPr/>
        </p:nvSpPr>
        <p:spPr>
          <a:xfrm rot="19980337">
            <a:off x="9676710" y="2903705"/>
            <a:ext cx="1018247" cy="1195952"/>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defTabSz="914446">
              <a:defRPr/>
            </a:pPr>
            <a:endParaRPr>
              <a:solidFill>
                <a:prstClr val="black"/>
              </a:solidFill>
              <a:latin typeface="思源黑体 CN"/>
            </a:endParaRPr>
          </a:p>
        </p:txBody>
      </p:sp>
    </p:spTree>
    <p:extLst>
      <p:ext uri="{BB962C8B-B14F-4D97-AF65-F5344CB8AC3E}">
        <p14:creationId xmlns:p14="http://schemas.microsoft.com/office/powerpoint/2010/main" val="17522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anim calcmode="lin" valueType="num">
                                      <p:cBhvr>
                                        <p:cTn id="32" dur="1000" fill="hold"/>
                                        <p:tgtEl>
                                          <p:spTgt spid="71"/>
                                        </p:tgtEl>
                                        <p:attrNameLst>
                                          <p:attrName>ppt_x</p:attrName>
                                        </p:attrNameLst>
                                      </p:cBhvr>
                                      <p:tavLst>
                                        <p:tav tm="0">
                                          <p:val>
                                            <p:strVal val="#ppt_x"/>
                                          </p:val>
                                        </p:tav>
                                        <p:tav tm="100000">
                                          <p:val>
                                            <p:strVal val="#ppt_x"/>
                                          </p:val>
                                        </p:tav>
                                      </p:tavLst>
                                    </p:anim>
                                    <p:anim calcmode="lin" valueType="num">
                                      <p:cBhvr>
                                        <p:cTn id="33" dur="900" decel="100000" fill="hold"/>
                                        <p:tgtEl>
                                          <p:spTgt spid="7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45"/>
                    </p:tgtEl>
                  </p:cond>
                </p:stCondLst>
                <p:endSync evt="end" delay="0">
                  <p:rtn val="all"/>
                </p:endSync>
                <p:childTnLst>
                  <p:par>
                    <p:cTn id="36" fill="hold">
                      <p:stCondLst>
                        <p:cond delay="0"/>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1000"/>
                                        <p:tgtEl>
                                          <p:spTgt spid="86"/>
                                        </p:tgtEl>
                                      </p:cBhvr>
                                    </p:animEffect>
                                    <p:anim calcmode="lin" valueType="num">
                                      <p:cBhvr>
                                        <p:cTn id="41" dur="1000" fill="hold"/>
                                        <p:tgtEl>
                                          <p:spTgt spid="86"/>
                                        </p:tgtEl>
                                        <p:attrNameLst>
                                          <p:attrName>ppt_x</p:attrName>
                                        </p:attrNameLst>
                                      </p:cBhvr>
                                      <p:tavLst>
                                        <p:tav tm="0">
                                          <p:val>
                                            <p:strVal val="#ppt_x"/>
                                          </p:val>
                                        </p:tav>
                                        <p:tav tm="100000">
                                          <p:val>
                                            <p:strVal val="#ppt_x"/>
                                          </p:val>
                                        </p:tav>
                                      </p:tavLst>
                                    </p:anim>
                                    <p:anim calcmode="lin" valueType="num">
                                      <p:cBhvr>
                                        <p:cTn id="42" dur="900" decel="100000" fill="hold"/>
                                        <p:tgtEl>
                                          <p:spTgt spid="8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4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1000"/>
                                        <p:tgtEl>
                                          <p:spTgt spid="87"/>
                                        </p:tgtEl>
                                      </p:cBhvr>
                                    </p:animEffect>
                                    <p:anim calcmode="lin" valueType="num">
                                      <p:cBhvr>
                                        <p:cTn id="50" dur="1000" fill="hold"/>
                                        <p:tgtEl>
                                          <p:spTgt spid="87"/>
                                        </p:tgtEl>
                                        <p:attrNameLst>
                                          <p:attrName>ppt_x</p:attrName>
                                        </p:attrNameLst>
                                      </p:cBhvr>
                                      <p:tavLst>
                                        <p:tav tm="0">
                                          <p:val>
                                            <p:strVal val="#ppt_x"/>
                                          </p:val>
                                        </p:tav>
                                        <p:tav tm="100000">
                                          <p:val>
                                            <p:strVal val="#ppt_x"/>
                                          </p:val>
                                        </p:tav>
                                      </p:tavLst>
                                    </p:anim>
                                    <p:anim calcmode="lin" valueType="num">
                                      <p:cBhvr>
                                        <p:cTn id="51" dur="900" decel="100000" fill="hold"/>
                                        <p:tgtEl>
                                          <p:spTgt spid="8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6"/>
                  </p:tgtEl>
                </p:cond>
              </p:nextCondLst>
            </p:seq>
          </p:childTnLst>
        </p:cTn>
      </p:par>
    </p:tnLst>
    <p:bldLst>
      <p:bldP spid="70" grpId="0" animBg="1"/>
      <p:bldP spid="86" grpId="0" animBg="1"/>
      <p:bldP spid="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
            <a:extLst>
              <a:ext uri="{FF2B5EF4-FFF2-40B4-BE49-F238E27FC236}">
                <a16:creationId xmlns:a16="http://schemas.microsoft.com/office/drawing/2014/main" xmlns="" id="{D9C546B4-46C7-4FA1-B254-8F1A8173AF8B}"/>
              </a:ext>
            </a:extLst>
          </p:cNvPr>
          <p:cNvPicPr>
            <a:picLocks noChangeAspect="1"/>
          </p:cNvPicPr>
          <p:nvPr/>
        </p:nvPicPr>
        <p:blipFill rotWithShape="1">
          <a:blip r:embed="rId2">
            <a:extLst>
              <a:ext uri="{28A0092B-C50C-407E-A947-70E740481C1C}">
                <a14:useLocalDpi xmlns:a14="http://schemas.microsoft.com/office/drawing/2010/main" val="0"/>
              </a:ext>
            </a:extLst>
          </a:blip>
          <a:srcRect t="17852" b="20435"/>
          <a:stretch/>
        </p:blipFill>
        <p:spPr>
          <a:xfrm>
            <a:off x="2910216" y="229316"/>
            <a:ext cx="9363077" cy="5286378"/>
          </a:xfrm>
          <a:prstGeom prst="rect">
            <a:avLst/>
          </a:prstGeom>
        </p:spPr>
      </p:pic>
      <p:pic>
        <p:nvPicPr>
          <p:cNvPr id="25" name="图片 24">
            <a:extLst>
              <a:ext uri="{FF2B5EF4-FFF2-40B4-BE49-F238E27FC236}">
                <a16:creationId xmlns:a16="http://schemas.microsoft.com/office/drawing/2014/main" xmlns="" id="{162C69C7-5C15-09DD-A552-1760555786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400" y="3751282"/>
            <a:ext cx="4334961" cy="3275465"/>
          </a:xfrm>
          <a:prstGeom prst="rect">
            <a:avLst/>
          </a:prstGeom>
        </p:spPr>
      </p:pic>
      <p:pic>
        <p:nvPicPr>
          <p:cNvPr id="14" name="Picture 13">
            <a:extLst>
              <a:ext uri="{FF2B5EF4-FFF2-40B4-BE49-F238E27FC236}">
                <a16:creationId xmlns:a16="http://schemas.microsoft.com/office/drawing/2014/main" xmlns="" id="{027AD750-3CB2-46B2-9D75-69A5AFBF0BF4}"/>
              </a:ext>
            </a:extLst>
          </p:cNvPr>
          <p:cNvPicPr>
            <a:picLocks noChangeAspect="1"/>
          </p:cNvPicPr>
          <p:nvPr/>
        </p:nvPicPr>
        <p:blipFill>
          <a:blip r:embed="rId4"/>
          <a:stretch>
            <a:fillRect/>
          </a:stretch>
        </p:blipFill>
        <p:spPr>
          <a:xfrm>
            <a:off x="4097880" y="308975"/>
            <a:ext cx="7687160" cy="6306978"/>
          </a:xfrm>
          <a:prstGeom prst="rect">
            <a:avLst/>
          </a:prstGeom>
        </p:spPr>
      </p:pic>
    </p:spTree>
    <p:extLst>
      <p:ext uri="{BB962C8B-B14F-4D97-AF65-F5344CB8AC3E}">
        <p14:creationId xmlns:p14="http://schemas.microsoft.com/office/powerpoint/2010/main" val="3666288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xmlns="" id="{82C05B7E-7EE0-F0AB-8E78-69A628A1C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6498" y="2050252"/>
            <a:ext cx="3657600" cy="3836410"/>
          </a:xfrm>
          <a:prstGeom prst="rect">
            <a:avLst/>
          </a:prstGeom>
        </p:spPr>
      </p:pic>
      <p:pic>
        <p:nvPicPr>
          <p:cNvPr id="34" name="图片 33">
            <a:extLst>
              <a:ext uri="{FF2B5EF4-FFF2-40B4-BE49-F238E27FC236}">
                <a16:creationId xmlns:a16="http://schemas.microsoft.com/office/drawing/2014/main" xmlns="" id="{EEBD4367-D53E-696A-2BAB-77B827808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23" y="3398021"/>
            <a:ext cx="3459978" cy="3459978"/>
          </a:xfrm>
          <a:prstGeom prst="rect">
            <a:avLst/>
          </a:prstGeom>
        </p:spPr>
      </p:pic>
      <p:sp>
        <p:nvSpPr>
          <p:cNvPr id="9" name="Rounded Rectangle 10">
            <a:extLst>
              <a:ext uri="{FF2B5EF4-FFF2-40B4-BE49-F238E27FC236}">
                <a16:creationId xmlns:a16="http://schemas.microsoft.com/office/drawing/2014/main" xmlns="" id="{CCB842DF-5611-4894-ACAE-3D3E98BDB49F}"/>
              </a:ext>
            </a:extLst>
          </p:cNvPr>
          <p:cNvSpPr/>
          <p:nvPr/>
        </p:nvSpPr>
        <p:spPr>
          <a:xfrm>
            <a:off x="99244" y="1430383"/>
            <a:ext cx="9530524" cy="5509199"/>
          </a:xfrm>
          <a:prstGeom prst="roundRect">
            <a:avLst>
              <a:gd name="adj" fmla="val 6915"/>
            </a:avLst>
          </a:prstGeom>
          <a:solidFill>
            <a:schemeClr val="bg1"/>
          </a:solidFill>
          <a:ln w="57150">
            <a:solidFill>
              <a:srgbClr val="B7CD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任意多边形: 形状 4">
            <a:extLst>
              <a:ext uri="{FF2B5EF4-FFF2-40B4-BE49-F238E27FC236}">
                <a16:creationId xmlns:a16="http://schemas.microsoft.com/office/drawing/2014/main" xmlns="" id="{5EB0CF33-EB0B-4AA3-86C0-3EA80A8FF8E5}"/>
              </a:ext>
            </a:extLst>
          </p:cNvPr>
          <p:cNvSpPr/>
          <p:nvPr/>
        </p:nvSpPr>
        <p:spPr>
          <a:xfrm>
            <a:off x="949305" y="42123"/>
            <a:ext cx="11242695" cy="1254172"/>
          </a:xfrm>
          <a:prstGeom prst="roundRect">
            <a:avLst/>
          </a:prstGeom>
          <a:solidFill>
            <a:srgbClr val="B7CD10"/>
          </a:solidFill>
          <a:ln w="28575">
            <a:solidFill>
              <a:srgbClr val="68412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SG" sz="4000" b="1" dirty="0" err="1">
                <a:latin typeface="Cambria" panose="02040503050406030204" pitchFamily="18" charset="0"/>
                <a:ea typeface="Cambria" panose="02040503050406030204" pitchFamily="18" charset="0"/>
              </a:rPr>
              <a:t>Dùng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dấu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câu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thích</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hợp</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thay</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cho</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bông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hoa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và</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nêu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công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dụng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của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dấu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câu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đó</a:t>
            </a:r>
            <a:r>
              <a:rPr lang="en-SG" sz="4000" b="1" dirty="0">
                <a:latin typeface="Cambria" panose="02040503050406030204" pitchFamily="18" charset="0"/>
                <a:ea typeface="Cambria" panose="02040503050406030204" pitchFamily="18" charset="0"/>
              </a:rPr>
              <a:t>.</a:t>
            </a:r>
            <a:endParaRPr kumimoji="0" lang="zh-CN" altLang="en-US" sz="4000" b="1" i="0" u="none" strike="noStrike" kern="1200" cap="none" spc="0" normalizeH="0" baseline="0" noProof="0" dirty="0">
              <a:ln>
                <a:noFill/>
              </a:ln>
              <a:solidFill>
                <a:schemeClr val="bg1"/>
              </a:solidFill>
              <a:effectLst/>
              <a:uLnTx/>
              <a:uFillTx/>
              <a:latin typeface="Cambria" panose="02040503050406030204" pitchFamily="18" charset="0"/>
              <a:ea typeface="字魂70号-灵悦黑体" panose="00000500000000000000" pitchFamily="2" charset="-122"/>
              <a:sym typeface="字魂70号-灵悦黑体" panose="00000500000000000000" pitchFamily="2" charset="-122"/>
            </a:endParaRPr>
          </a:p>
        </p:txBody>
      </p:sp>
      <p:sp>
        <p:nvSpPr>
          <p:cNvPr id="2" name="TextBox 1">
            <a:extLst>
              <a:ext uri="{FF2B5EF4-FFF2-40B4-BE49-F238E27FC236}">
                <a16:creationId xmlns:a16="http://schemas.microsoft.com/office/drawing/2014/main" xmlns="" id="{F32625D8-E76C-43A3-96DD-91F0B94AAF25}"/>
              </a:ext>
            </a:extLst>
          </p:cNvPr>
          <p:cNvSpPr txBox="1"/>
          <p:nvPr/>
        </p:nvSpPr>
        <p:spPr>
          <a:xfrm>
            <a:off x="99244" y="1460158"/>
            <a:ext cx="9530524" cy="5509200"/>
          </a:xfrm>
          <a:prstGeom prst="rect">
            <a:avLst/>
          </a:prstGeom>
          <a:noFill/>
        </p:spPr>
        <p:txBody>
          <a:bodyPr wrap="square" rtlCol="0">
            <a:spAutoFit/>
          </a:bodyPr>
          <a:lstStyle/>
          <a:p>
            <a:pPr algn="just"/>
            <a:r>
              <a:rPr lang="en-US" sz="3200" b="1" dirty="0" smtClean="0">
                <a:solidFill>
                  <a:srgbClr val="002060"/>
                </a:solidFill>
                <a:latin typeface="Cambria" panose="02040503050406030204" pitchFamily="18" charset="0"/>
                <a:ea typeface="Cambria" panose="02040503050406030204" pitchFamily="18" charset="0"/>
              </a:rPr>
              <a:t>   </a:t>
            </a:r>
            <a:r>
              <a:rPr lang="vi-VN" sz="3200" b="1" dirty="0" smtClean="0">
                <a:solidFill>
                  <a:srgbClr val="002060"/>
                </a:solidFill>
                <a:latin typeface="Cambria" panose="02040503050406030204" pitchFamily="18" charset="0"/>
                <a:ea typeface="Cambria" panose="02040503050406030204" pitchFamily="18" charset="0"/>
              </a:rPr>
              <a:t>Qua </a:t>
            </a:r>
            <a:r>
              <a:rPr lang="vi-VN" sz="3200" b="1" dirty="0">
                <a:solidFill>
                  <a:srgbClr val="002060"/>
                </a:solidFill>
                <a:latin typeface="Cambria" panose="02040503050406030204" pitchFamily="18" charset="0"/>
                <a:ea typeface="Cambria" panose="02040503050406030204" pitchFamily="18" charset="0"/>
              </a:rPr>
              <a:t>biên giới Việt  </a:t>
            </a:r>
            <a:r>
              <a:rPr lang="vi-VN" sz="3200" b="1" dirty="0">
                <a:solidFill>
                  <a:srgbClr val="C0000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Lào, chúng ta được đặt chân tới một đất nước có nhiều thắng cảnh độc đáo: </a:t>
            </a:r>
          </a:p>
          <a:p>
            <a:pPr algn="just"/>
            <a:r>
              <a:rPr lang="en-US" sz="3200" b="1" dirty="0" smtClean="0">
                <a:solidFill>
                  <a:srgbClr val="C00000"/>
                </a:solidFill>
                <a:latin typeface="Cambria" panose="02040503050406030204" pitchFamily="18" charset="0"/>
                <a:ea typeface="Cambria" panose="02040503050406030204" pitchFamily="18" charset="0"/>
              </a:rPr>
              <a:t>   </a:t>
            </a:r>
            <a:r>
              <a:rPr lang="vi-VN" sz="3200" b="1" dirty="0" smtClean="0">
                <a:solidFill>
                  <a:srgbClr val="C00000"/>
                </a:solidFill>
                <a:latin typeface="Cambria" panose="02040503050406030204" pitchFamily="18" charset="0"/>
                <a:ea typeface="Cambria" panose="02040503050406030204" pitchFamily="18" charset="0"/>
              </a:rPr>
              <a:t>-</a:t>
            </a:r>
            <a:r>
              <a:rPr lang="vi-VN" sz="3200" b="1" dirty="0" smtClean="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Cố đô Luông Pha Bang cổ kính và yên bình. </a:t>
            </a:r>
          </a:p>
          <a:p>
            <a:pPr algn="just"/>
            <a:r>
              <a:rPr lang="en-US" sz="3200" b="1" dirty="0" smtClean="0">
                <a:solidFill>
                  <a:srgbClr val="C00000"/>
                </a:solidFill>
                <a:latin typeface="Cambria" panose="02040503050406030204" pitchFamily="18" charset="0"/>
                <a:ea typeface="Cambria" panose="02040503050406030204" pitchFamily="18" charset="0"/>
              </a:rPr>
              <a:t>   </a:t>
            </a:r>
            <a:r>
              <a:rPr lang="vi-VN" sz="3200" b="1" dirty="0" smtClean="0">
                <a:solidFill>
                  <a:srgbClr val="C00000"/>
                </a:solidFill>
                <a:latin typeface="Cambria" panose="02040503050406030204" pitchFamily="18" charset="0"/>
                <a:ea typeface="Cambria" panose="02040503050406030204" pitchFamily="18" charset="0"/>
              </a:rPr>
              <a:t>-</a:t>
            </a:r>
            <a:r>
              <a:rPr lang="vi-VN" sz="3200" b="1" dirty="0" smtClean="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Cánh đồng Chum với hơn hai nghìn chiếc chum bằng đá đủ hình dạng, kích thước.</a:t>
            </a:r>
          </a:p>
          <a:p>
            <a:pPr algn="just"/>
            <a:r>
              <a:rPr lang="en-US" sz="3200" b="1" dirty="0" smtClean="0">
                <a:solidFill>
                  <a:srgbClr val="C00000"/>
                </a:solidFill>
                <a:latin typeface="Cambria" panose="02040503050406030204" pitchFamily="18" charset="0"/>
                <a:ea typeface="Cambria" panose="02040503050406030204" pitchFamily="18" charset="0"/>
              </a:rPr>
              <a:t>   </a:t>
            </a:r>
            <a:r>
              <a:rPr lang="vi-VN" sz="3200" b="1" dirty="0" smtClean="0">
                <a:solidFill>
                  <a:srgbClr val="C00000"/>
                </a:solidFill>
                <a:latin typeface="Cambria" panose="02040503050406030204" pitchFamily="18" charset="0"/>
                <a:ea typeface="Cambria" panose="02040503050406030204" pitchFamily="18" charset="0"/>
              </a:rPr>
              <a:t>-</a:t>
            </a:r>
            <a:r>
              <a:rPr lang="vi-VN" sz="3200" b="1" dirty="0" smtClean="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Hồ thuỷ điện Nam Ngum thơ mộng bởi sự hoà hợp của trời nước cùng vô số hòn đảo lớn nhỏ.</a:t>
            </a:r>
          </a:p>
          <a:p>
            <a:pPr algn="just"/>
            <a:r>
              <a:rPr lang="en-US" sz="3200" b="1" dirty="0" smtClean="0">
                <a:solidFill>
                  <a:srgbClr val="002060"/>
                </a:solidFill>
                <a:latin typeface="Cambria" panose="02040503050406030204" pitchFamily="18" charset="0"/>
                <a:ea typeface="Cambria" panose="02040503050406030204" pitchFamily="18" charset="0"/>
              </a:rPr>
              <a:t>   </a:t>
            </a:r>
            <a:r>
              <a:rPr lang="vi-VN" sz="3200" b="1" dirty="0" smtClean="0">
                <a:solidFill>
                  <a:srgbClr val="002060"/>
                </a:solidFill>
                <a:latin typeface="Cambria" panose="02040503050406030204" pitchFamily="18" charset="0"/>
                <a:ea typeface="Cambria" panose="02040503050406030204" pitchFamily="18" charset="0"/>
              </a:rPr>
              <a:t>Ngoài </a:t>
            </a:r>
            <a:r>
              <a:rPr lang="vi-VN" sz="3200" b="1" dirty="0">
                <a:solidFill>
                  <a:srgbClr val="002060"/>
                </a:solidFill>
                <a:latin typeface="Cambria" panose="02040503050406030204" pitchFamily="18" charset="0"/>
                <a:ea typeface="Cambria" panose="02040503050406030204" pitchFamily="18" charset="0"/>
              </a:rPr>
              <a:t>ra, đến Lào, khó có thể bỏ qua những địa điểm hấp dẫn khác: thủ đô Viêng Chăn, thị trấn Vang Viêng, khu bảo tồn tự nhiên Bò Kẹo,...</a:t>
            </a:r>
          </a:p>
          <a:p>
            <a:pPr algn="just"/>
            <a:r>
              <a:rPr lang="vi-VN" sz="3200" b="1" dirty="0">
                <a:solidFill>
                  <a:srgbClr val="002060"/>
                </a:solidFill>
                <a:latin typeface="Cambria" panose="02040503050406030204" pitchFamily="18" charset="0"/>
                <a:ea typeface="Cambria" panose="02040503050406030204" pitchFamily="18" charset="0"/>
              </a:rPr>
              <a:t>					(Theo Tiến Dũng)</a:t>
            </a:r>
          </a:p>
        </p:txBody>
      </p:sp>
      <p:sp>
        <p:nvSpPr>
          <p:cNvPr id="14" name="Rounded Rectangle 2">
            <a:extLst>
              <a:ext uri="{FF2B5EF4-FFF2-40B4-BE49-F238E27FC236}">
                <a16:creationId xmlns:a16="http://schemas.microsoft.com/office/drawing/2014/main" xmlns="" id="{6A6E492A-509B-48D9-B9F9-14E4E5303168}"/>
              </a:ext>
            </a:extLst>
          </p:cNvPr>
          <p:cNvSpPr/>
          <p:nvPr/>
        </p:nvSpPr>
        <p:spPr>
          <a:xfrm>
            <a:off x="9629768" y="4258606"/>
            <a:ext cx="2462988" cy="1818862"/>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tx1"/>
                </a:solidFill>
                <a:latin typeface="Cambria" panose="02040503050406030204" pitchFamily="18" charset="0"/>
                <a:ea typeface="Cambria" panose="02040503050406030204" pitchFamily="18" charset="0"/>
              </a:rPr>
              <a:t>Đánh</a:t>
            </a:r>
            <a:r>
              <a:rPr lang="en-SG" sz="2800" b="1" dirty="0">
                <a:solidFill>
                  <a:schemeClr val="tx1"/>
                </a:solidFill>
                <a:latin typeface="Cambria" panose="02040503050406030204" pitchFamily="18" charset="0"/>
                <a:ea typeface="Cambria" panose="02040503050406030204" pitchFamily="18" charset="0"/>
              </a:rPr>
              <a:t> </a:t>
            </a:r>
            <a:r>
              <a:rPr lang="en-SG" sz="2800" b="1" dirty="0" err="1">
                <a:solidFill>
                  <a:schemeClr val="tx1"/>
                </a:solidFill>
                <a:latin typeface="Cambria" panose="02040503050406030204" pitchFamily="18" charset="0"/>
                <a:ea typeface="Cambria" panose="02040503050406030204" pitchFamily="18" charset="0"/>
              </a:rPr>
              <a:t>dấu</a:t>
            </a:r>
            <a:r>
              <a:rPr lang="vi-VN" sz="2800" b="1" dirty="0">
                <a:solidFill>
                  <a:schemeClr val="tx1"/>
                </a:solidFill>
                <a:latin typeface="Cambria" panose="02040503050406030204" pitchFamily="18" charset="0"/>
                <a:ea typeface="Cambria" panose="02040503050406030204" pitchFamily="18" charset="0"/>
              </a:rPr>
              <a:t> </a:t>
            </a:r>
            <a:r>
              <a:rPr lang="en-SG" sz="2800" b="1" dirty="0">
                <a:solidFill>
                  <a:schemeClr val="tx1"/>
                </a:solidFill>
                <a:latin typeface="Cambria" panose="02040503050406030204" pitchFamily="18" charset="0"/>
                <a:ea typeface="Cambria" panose="02040503050406030204" pitchFamily="18" charset="0"/>
              </a:rPr>
              <a:t> </a:t>
            </a:r>
            <a:r>
              <a:rPr lang="en-SG" sz="2800" b="1" dirty="0" err="1">
                <a:solidFill>
                  <a:schemeClr val="tx1"/>
                </a:solidFill>
                <a:latin typeface="Cambria" panose="02040503050406030204" pitchFamily="18" charset="0"/>
                <a:ea typeface="Cambria" panose="02040503050406030204" pitchFamily="18" charset="0"/>
              </a:rPr>
              <a:t>các</a:t>
            </a:r>
            <a:r>
              <a:rPr lang="en-SG" sz="2800" b="1" dirty="0">
                <a:solidFill>
                  <a:schemeClr val="tx1"/>
                </a:solidFill>
                <a:latin typeface="Cambria" panose="02040503050406030204" pitchFamily="18" charset="0"/>
                <a:ea typeface="Cambria" panose="02040503050406030204" pitchFamily="18" charset="0"/>
              </a:rPr>
              <a:t> </a:t>
            </a:r>
            <a:r>
              <a:rPr lang="vi-VN" sz="2800" b="1" dirty="0">
                <a:solidFill>
                  <a:schemeClr val="tx1"/>
                </a:solidFill>
                <a:latin typeface="Cambria" panose="02040503050406030204" pitchFamily="18" charset="0"/>
                <a:ea typeface="Cambria" panose="02040503050406030204" pitchFamily="18" charset="0"/>
              </a:rPr>
              <a:t>ý trong một đoạn liệt kê.</a:t>
            </a:r>
            <a:endParaRPr lang="en-US" sz="2800" b="1" dirty="0">
              <a:solidFill>
                <a:schemeClr val="tx1"/>
              </a:solidFill>
              <a:latin typeface="Cambria" panose="02040503050406030204" pitchFamily="18" charset="0"/>
              <a:ea typeface="Cambria" panose="02040503050406030204" pitchFamily="18" charset="0"/>
            </a:endParaRPr>
          </a:p>
        </p:txBody>
      </p:sp>
      <p:sp>
        <p:nvSpPr>
          <p:cNvPr id="16" name="Rounded Rectangle 2">
            <a:extLst>
              <a:ext uri="{FF2B5EF4-FFF2-40B4-BE49-F238E27FC236}">
                <a16:creationId xmlns:a16="http://schemas.microsoft.com/office/drawing/2014/main" xmlns="" id="{C1F930BD-18FC-409B-BCE7-1364EDCDE0E1}"/>
              </a:ext>
            </a:extLst>
          </p:cNvPr>
          <p:cNvSpPr/>
          <p:nvPr/>
        </p:nvSpPr>
        <p:spPr>
          <a:xfrm>
            <a:off x="9662310" y="1987786"/>
            <a:ext cx="2430446" cy="1714638"/>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mbria" panose="02040503050406030204" pitchFamily="18" charset="0"/>
                <a:ea typeface="Cambria" panose="02040503050406030204" pitchFamily="18" charset="0"/>
              </a:rPr>
              <a:t>Nối các từ ngữ trong một liên danh.</a:t>
            </a:r>
            <a:endParaRPr lang="en-US" sz="2800" b="1" dirty="0">
              <a:solidFill>
                <a:schemeClr val="tx1"/>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529CE90D-AC81-729F-FBB9-66541752A6E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655" b="81537" l="14271" r="72555">
                        <a14:foregroundMark x1="16866" y1="78144" x2="14271" y2="81537"/>
                      </a14:backgroundRemoval>
                    </a14:imgEffect>
                  </a14:imgLayer>
                </a14:imgProps>
              </a:ext>
            </a:extLst>
          </a:blip>
          <a:srcRect l="16896" t="16643" r="21187" b="22323"/>
          <a:stretch/>
        </p:blipFill>
        <p:spPr>
          <a:xfrm>
            <a:off x="3747146" y="1460158"/>
            <a:ext cx="633710" cy="624693"/>
          </a:xfrm>
          <a:prstGeom prst="rect">
            <a:avLst/>
          </a:prstGeom>
        </p:spPr>
      </p:pic>
      <p:pic>
        <p:nvPicPr>
          <p:cNvPr id="4" name="Picture 3">
            <a:extLst>
              <a:ext uri="{FF2B5EF4-FFF2-40B4-BE49-F238E27FC236}">
                <a16:creationId xmlns:a16="http://schemas.microsoft.com/office/drawing/2014/main" xmlns="" id="{21F3CAED-C3BF-1D81-9852-D2AB71C52F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655" b="81537" l="14271" r="72555">
                        <a14:foregroundMark x1="16866" y1="78144" x2="14271" y2="81537"/>
                      </a14:backgroundRemoval>
                    </a14:imgEffect>
                  </a14:imgLayer>
                </a14:imgProps>
              </a:ext>
            </a:extLst>
          </a:blip>
          <a:srcRect l="16896" t="16643" r="21187" b="22323"/>
          <a:stretch/>
        </p:blipFill>
        <p:spPr>
          <a:xfrm>
            <a:off x="176436" y="2420978"/>
            <a:ext cx="604023" cy="595428"/>
          </a:xfrm>
          <a:prstGeom prst="rect">
            <a:avLst/>
          </a:prstGeom>
        </p:spPr>
      </p:pic>
      <p:pic>
        <p:nvPicPr>
          <p:cNvPr id="5" name="Picture 4">
            <a:extLst>
              <a:ext uri="{FF2B5EF4-FFF2-40B4-BE49-F238E27FC236}">
                <a16:creationId xmlns:a16="http://schemas.microsoft.com/office/drawing/2014/main" xmlns="" id="{E15B117A-74B6-D230-094F-FA892501A30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655" b="81537" l="14271" r="72555">
                        <a14:foregroundMark x1="16866" y1="78144" x2="14271" y2="81537"/>
                      </a14:backgroundRemoval>
                    </a14:imgEffect>
                  </a14:imgLayer>
                </a14:imgProps>
              </a:ext>
            </a:extLst>
          </a:blip>
          <a:srcRect l="16896" t="16643" r="21187" b="22323"/>
          <a:stretch/>
        </p:blipFill>
        <p:spPr>
          <a:xfrm>
            <a:off x="143894" y="2944244"/>
            <a:ext cx="604023" cy="595428"/>
          </a:xfrm>
          <a:prstGeom prst="rect">
            <a:avLst/>
          </a:prstGeom>
        </p:spPr>
      </p:pic>
      <p:pic>
        <p:nvPicPr>
          <p:cNvPr id="6" name="Picture 5">
            <a:extLst>
              <a:ext uri="{FF2B5EF4-FFF2-40B4-BE49-F238E27FC236}">
                <a16:creationId xmlns:a16="http://schemas.microsoft.com/office/drawing/2014/main" xmlns="" id="{C30BDF7C-EDB8-B5AB-8DD8-449D4D238BC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655" b="81537" l="14271" r="72555">
                        <a14:foregroundMark x1="16866" y1="78144" x2="14271" y2="81537"/>
                      </a14:backgroundRemoval>
                    </a14:imgEffect>
                  </a14:imgLayer>
                </a14:imgProps>
              </a:ext>
            </a:extLst>
          </a:blip>
          <a:srcRect l="16896" t="16643" r="21187" b="22323"/>
          <a:stretch/>
        </p:blipFill>
        <p:spPr>
          <a:xfrm>
            <a:off x="176435" y="3898543"/>
            <a:ext cx="604023" cy="595428"/>
          </a:xfrm>
          <a:prstGeom prst="rect">
            <a:avLst/>
          </a:prstGeom>
        </p:spPr>
      </p:pic>
      <p:sp>
        <p:nvSpPr>
          <p:cNvPr id="7" name="TextBox 6">
            <a:extLst>
              <a:ext uri="{FF2B5EF4-FFF2-40B4-BE49-F238E27FC236}">
                <a16:creationId xmlns:a16="http://schemas.microsoft.com/office/drawing/2014/main" xmlns="" id="{A826C511-DF50-8CC0-88BD-17F0111CBE59}"/>
              </a:ext>
            </a:extLst>
          </p:cNvPr>
          <p:cNvSpPr txBox="1"/>
          <p:nvPr/>
        </p:nvSpPr>
        <p:spPr>
          <a:xfrm>
            <a:off x="59454" y="72377"/>
            <a:ext cx="1194820" cy="1168539"/>
          </a:xfrm>
          <a:prstGeom prst="ellipse">
            <a:avLst/>
          </a:prstGeom>
          <a:solidFill>
            <a:schemeClr val="bg1">
              <a:lumMod val="90000"/>
            </a:schemeClr>
          </a:solidFill>
          <a:ln w="38100">
            <a:solidFill>
              <a:schemeClr val="tx1"/>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0" i="0" u="none" strike="noStrike" kern="0" cap="none" spc="0" normalizeH="0" baseline="0" noProof="0" dirty="0">
                <a:ln>
                  <a:solidFill>
                    <a:srgbClr val="BBBFFF">
                      <a:lumMod val="10000"/>
                    </a:srgbClr>
                  </a:solidFill>
                </a:ln>
                <a:solidFill>
                  <a:srgbClr val="FFFFFF"/>
                </a:solidFill>
                <a:effectLst/>
                <a:uLnTx/>
                <a:uFillTx/>
                <a:latin typeface="SVN-Gretoon" panose="02040603050506020204" pitchFamily="18" charset="0"/>
                <a:ea typeface="+mn-ea"/>
                <a:cs typeface="Arial"/>
                <a:sym typeface="Arial"/>
              </a:rPr>
              <a:t>1</a:t>
            </a:r>
            <a:endParaRPr kumimoji="0" lang="en-US" sz="4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61573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F4B80E96-70E9-416D-BBCB-65B9FAC883E4}"/>
              </a:ext>
            </a:extLst>
          </p:cNvPr>
          <p:cNvSpPr/>
          <p:nvPr/>
        </p:nvSpPr>
        <p:spPr>
          <a:xfrm>
            <a:off x="630621" y="141353"/>
            <a:ext cx="11561378" cy="1092994"/>
          </a:xfrm>
          <a:prstGeom prst="roundRect">
            <a:avLst>
              <a:gd name="adj" fmla="val 27734"/>
            </a:avLst>
          </a:prstGeom>
          <a:solidFill>
            <a:schemeClr val="accent4">
              <a:lumMod val="20000"/>
              <a:lumOff val="80000"/>
            </a:schemeClr>
          </a:solidFill>
          <a:ln w="57150">
            <a:solidFill>
              <a:srgbClr val="566139"/>
            </a:solidFill>
            <a:prstDash val="dash"/>
          </a:ln>
        </p:spPr>
        <p:txBody>
          <a:bodyPr wrap="square" tIns="0" bIns="0">
            <a:spAutoFit/>
          </a:bodyPr>
          <a:lstStyle/>
          <a:p>
            <a:pPr algn="ctr"/>
            <a:r>
              <a:rPr lang="vi-VN" sz="3000" b="1" dirty="0">
                <a:solidFill>
                  <a:srgbClr val="C00000"/>
                </a:solidFill>
                <a:latin typeface="Cambria" panose="02040503050406030204" pitchFamily="18" charset="0"/>
                <a:ea typeface="Cambria" panose="02040503050406030204" pitchFamily="18" charset="0"/>
              </a:rPr>
              <a:t> Đoạn văn dưới đây đã bị lược bỏ dấu ngoặc kép và </a:t>
            </a:r>
          </a:p>
          <a:p>
            <a:pPr algn="ctr"/>
            <a:r>
              <a:rPr lang="vi-VN" sz="3000" b="1" dirty="0">
                <a:solidFill>
                  <a:srgbClr val="C00000"/>
                </a:solidFill>
                <a:latin typeface="Cambria" panose="02040503050406030204" pitchFamily="18" charset="0"/>
                <a:ea typeface="Cambria" panose="02040503050406030204" pitchFamily="18" charset="0"/>
              </a:rPr>
              <a:t>dấu ngoặc đơn. Hãy cho biết những dấu câu đó được đặt ở đâu.</a:t>
            </a:r>
            <a:endParaRPr lang="en-SG" sz="3000" b="1"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4CBCC8E3-A080-45C9-9247-A0091C36AAFE}"/>
              </a:ext>
            </a:extLst>
          </p:cNvPr>
          <p:cNvSpPr txBox="1"/>
          <p:nvPr/>
        </p:nvSpPr>
        <p:spPr>
          <a:xfrm>
            <a:off x="546537" y="1860914"/>
            <a:ext cx="8061435" cy="584775"/>
          </a:xfrm>
          <a:prstGeom prst="rect">
            <a:avLst/>
          </a:prstGeom>
          <a:noFill/>
        </p:spPr>
        <p:txBody>
          <a:bodyPr wrap="square">
            <a:spAutoFit/>
          </a:bodyPr>
          <a:lstStyle/>
          <a:p>
            <a:endParaRPr lang="vi-VN" sz="3200" b="1" i="0" dirty="0">
              <a:solidFill>
                <a:srgbClr val="002060"/>
              </a:solidFill>
              <a:effectLst/>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xmlns="" id="{4B75DC82-B00C-4EAC-83FD-319E3B03A39C}"/>
              </a:ext>
            </a:extLst>
          </p:cNvPr>
          <p:cNvSpPr/>
          <p:nvPr/>
        </p:nvSpPr>
        <p:spPr>
          <a:xfrm>
            <a:off x="160372" y="1536760"/>
            <a:ext cx="8537903" cy="4832092"/>
          </a:xfrm>
          <a:prstGeom prst="rect">
            <a:avLst/>
          </a:prstGeom>
          <a:solidFill>
            <a:schemeClr val="bg1"/>
          </a:solidFill>
          <a:ln w="38100">
            <a:solidFill>
              <a:schemeClr val="tx1"/>
            </a:solidFill>
            <a:prstDash val="dash"/>
          </a:ln>
        </p:spPr>
        <p:txBody>
          <a:bodyPr wrap="square">
            <a:spAutoFit/>
          </a:bodyPr>
          <a:lstStyle/>
          <a:p>
            <a:pPr algn="just"/>
            <a:r>
              <a:rPr lang="vi-VN" sz="4400" b="1" dirty="0">
                <a:solidFill>
                  <a:srgbClr val="684125"/>
                </a:solidFill>
                <a:latin typeface="Cambria" panose="02040503050406030204" pitchFamily="18" charset="0"/>
                <a:ea typeface="Cambria" panose="02040503050406030204" pitchFamily="18" charset="0"/>
              </a:rPr>
              <a:t>a)  Nàng Bạch Tuyết và bảy chú lùn là phim hoạt hình nổi tiếng của Oan Đi-xni. Phim được chuyển thể từ câu chuyện Nàng Bạch Tuyết trong tập Truyện cổ Grim.</a:t>
            </a:r>
          </a:p>
          <a:p>
            <a:pPr algn="r"/>
            <a:r>
              <a:rPr lang="vi-VN" sz="4400" b="1" dirty="0">
                <a:solidFill>
                  <a:srgbClr val="684125"/>
                </a:solidFill>
                <a:latin typeface="Cambria" panose="02040503050406030204" pitchFamily="18" charset="0"/>
                <a:ea typeface="Cambria" panose="02040503050406030204" pitchFamily="18" charset="0"/>
              </a:rPr>
              <a:t>			(Theo Liên Vũ)</a:t>
            </a:r>
          </a:p>
        </p:txBody>
      </p:sp>
      <p:pic>
        <p:nvPicPr>
          <p:cNvPr id="3" name="Picture 2">
            <a:extLst>
              <a:ext uri="{FF2B5EF4-FFF2-40B4-BE49-F238E27FC236}">
                <a16:creationId xmlns:a16="http://schemas.microsoft.com/office/drawing/2014/main" xmlns="" id="{C0228EBD-78A5-B926-BC79-BC1A62F97F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606" y="3983421"/>
            <a:ext cx="3721393" cy="2298507"/>
          </a:xfrm>
          <a:prstGeom prst="rect">
            <a:avLst/>
          </a:prstGeom>
        </p:spPr>
      </p:pic>
      <p:sp>
        <p:nvSpPr>
          <p:cNvPr id="2" name="TextBox 1">
            <a:extLst>
              <a:ext uri="{FF2B5EF4-FFF2-40B4-BE49-F238E27FC236}">
                <a16:creationId xmlns:a16="http://schemas.microsoft.com/office/drawing/2014/main" xmlns="" id="{06E7DF98-5F99-3DDF-6FE2-BFF4B0B3D470}"/>
              </a:ext>
            </a:extLst>
          </p:cNvPr>
          <p:cNvSpPr txBox="1"/>
          <p:nvPr/>
        </p:nvSpPr>
        <p:spPr>
          <a:xfrm>
            <a:off x="965200" y="1390293"/>
            <a:ext cx="203200" cy="861774"/>
          </a:xfrm>
          <a:prstGeom prst="rect">
            <a:avLst/>
          </a:prstGeom>
          <a:noFill/>
        </p:spPr>
        <p:txBody>
          <a:bodyPr wrap="square" rtlCol="0">
            <a:spAutoFit/>
          </a:bodyPr>
          <a:lstStyle/>
          <a:p>
            <a:r>
              <a:rPr lang="vi-VN" sz="5000" dirty="0">
                <a:solidFill>
                  <a:srgbClr val="C00000"/>
                </a:solidFill>
                <a:latin typeface="Cambria" panose="02040503050406030204" pitchFamily="18" charset="0"/>
                <a:ea typeface="Cambria" panose="02040503050406030204" pitchFamily="18" charset="0"/>
              </a:rPr>
              <a:t>“</a:t>
            </a:r>
            <a:endParaRPr lang="en-SG" sz="5000" dirty="0">
              <a:solidFill>
                <a:srgbClr val="C0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A001B960-83E4-732D-04CD-DEC1665CBF41}"/>
              </a:ext>
            </a:extLst>
          </p:cNvPr>
          <p:cNvSpPr txBox="1"/>
          <p:nvPr/>
        </p:nvSpPr>
        <p:spPr>
          <a:xfrm>
            <a:off x="965200" y="2066843"/>
            <a:ext cx="469900" cy="861774"/>
          </a:xfrm>
          <a:prstGeom prst="rect">
            <a:avLst/>
          </a:prstGeom>
          <a:noFill/>
        </p:spPr>
        <p:txBody>
          <a:bodyPr wrap="square" rtlCol="0">
            <a:spAutoFit/>
          </a:bodyPr>
          <a:lstStyle/>
          <a:p>
            <a:r>
              <a:rPr lang="vi-VN" sz="5000" dirty="0">
                <a:solidFill>
                  <a:srgbClr val="C00000"/>
                </a:solidFill>
                <a:latin typeface="Cambria" panose="02040503050406030204" pitchFamily="18" charset="0"/>
                <a:ea typeface="Cambria" panose="02040503050406030204" pitchFamily="18" charset="0"/>
              </a:rPr>
              <a:t>”</a:t>
            </a:r>
            <a:endParaRPr lang="en-SG" sz="5000" dirty="0">
              <a:solidFill>
                <a:srgbClr val="C0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5434A998-09A6-F504-32C9-68CC6E3E40E5}"/>
              </a:ext>
            </a:extLst>
          </p:cNvPr>
          <p:cNvSpPr txBox="1"/>
          <p:nvPr/>
        </p:nvSpPr>
        <p:spPr>
          <a:xfrm>
            <a:off x="7018866" y="3411354"/>
            <a:ext cx="203200" cy="861774"/>
          </a:xfrm>
          <a:prstGeom prst="rect">
            <a:avLst/>
          </a:prstGeom>
          <a:noFill/>
        </p:spPr>
        <p:txBody>
          <a:bodyPr wrap="square" rtlCol="0">
            <a:spAutoFit/>
          </a:bodyPr>
          <a:lstStyle/>
          <a:p>
            <a:r>
              <a:rPr lang="vi-VN" sz="5000" dirty="0">
                <a:solidFill>
                  <a:srgbClr val="C00000"/>
                </a:solidFill>
                <a:latin typeface="Cambria" panose="02040503050406030204" pitchFamily="18" charset="0"/>
                <a:ea typeface="Cambria" panose="02040503050406030204" pitchFamily="18" charset="0"/>
              </a:rPr>
              <a:t>“</a:t>
            </a:r>
            <a:endParaRPr lang="en-SG" sz="5000" dirty="0">
              <a:solidFill>
                <a:srgbClr val="C0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221D4717-0A4F-2EF4-9F08-EF52EAE81944}"/>
              </a:ext>
            </a:extLst>
          </p:cNvPr>
          <p:cNvSpPr txBox="1"/>
          <p:nvPr/>
        </p:nvSpPr>
        <p:spPr>
          <a:xfrm>
            <a:off x="3055242" y="4069014"/>
            <a:ext cx="469900" cy="861774"/>
          </a:xfrm>
          <a:prstGeom prst="rect">
            <a:avLst/>
          </a:prstGeom>
          <a:noFill/>
        </p:spPr>
        <p:txBody>
          <a:bodyPr wrap="square" rtlCol="0">
            <a:spAutoFit/>
          </a:bodyPr>
          <a:lstStyle/>
          <a:p>
            <a:r>
              <a:rPr lang="vi-VN" sz="5000" dirty="0">
                <a:solidFill>
                  <a:srgbClr val="C00000"/>
                </a:solidFill>
                <a:latin typeface="Cambria" panose="02040503050406030204" pitchFamily="18" charset="0"/>
                <a:ea typeface="Cambria" panose="02040503050406030204" pitchFamily="18" charset="0"/>
              </a:rPr>
              <a:t>”</a:t>
            </a:r>
            <a:endParaRPr lang="en-SG" sz="5000" dirty="0">
              <a:solidFill>
                <a:srgbClr val="C0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F5EAA9BD-8CEE-9503-AA72-E4F4D0D2A4FB}"/>
              </a:ext>
            </a:extLst>
          </p:cNvPr>
          <p:cNvSpPr txBox="1"/>
          <p:nvPr/>
        </p:nvSpPr>
        <p:spPr>
          <a:xfrm>
            <a:off x="5693074" y="4069014"/>
            <a:ext cx="203200" cy="861774"/>
          </a:xfrm>
          <a:prstGeom prst="rect">
            <a:avLst/>
          </a:prstGeom>
          <a:noFill/>
        </p:spPr>
        <p:txBody>
          <a:bodyPr wrap="square" rtlCol="0">
            <a:spAutoFit/>
          </a:bodyPr>
          <a:lstStyle/>
          <a:p>
            <a:r>
              <a:rPr lang="vi-VN" sz="5000" dirty="0">
                <a:solidFill>
                  <a:srgbClr val="C00000"/>
                </a:solidFill>
                <a:latin typeface="Cambria" panose="02040503050406030204" pitchFamily="18" charset="0"/>
                <a:ea typeface="Cambria" panose="02040503050406030204" pitchFamily="18" charset="0"/>
              </a:rPr>
              <a:t>“</a:t>
            </a:r>
            <a:endParaRPr lang="en-SG" sz="5000" dirty="0">
              <a:solidFill>
                <a:srgbClr val="C0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1FF393F7-59B8-3D73-3C8E-69745CFF37BA}"/>
              </a:ext>
            </a:extLst>
          </p:cNvPr>
          <p:cNvSpPr txBox="1"/>
          <p:nvPr/>
        </p:nvSpPr>
        <p:spPr>
          <a:xfrm>
            <a:off x="1610489" y="4822233"/>
            <a:ext cx="469900" cy="861774"/>
          </a:xfrm>
          <a:prstGeom prst="rect">
            <a:avLst/>
          </a:prstGeom>
          <a:noFill/>
        </p:spPr>
        <p:txBody>
          <a:bodyPr wrap="square" rtlCol="0">
            <a:spAutoFit/>
          </a:bodyPr>
          <a:lstStyle/>
          <a:p>
            <a:r>
              <a:rPr lang="vi-VN" sz="5000" dirty="0">
                <a:solidFill>
                  <a:srgbClr val="C00000"/>
                </a:solidFill>
                <a:latin typeface="Cambria" panose="02040503050406030204" pitchFamily="18" charset="0"/>
                <a:ea typeface="Cambria" panose="02040503050406030204" pitchFamily="18" charset="0"/>
              </a:rPr>
              <a:t>”</a:t>
            </a:r>
            <a:endParaRPr lang="en-SG" sz="5000" dirty="0">
              <a:solidFill>
                <a:srgbClr val="C0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xmlns="" id="{A826C511-DF50-8CC0-88BD-17F0111CBE59}"/>
              </a:ext>
            </a:extLst>
          </p:cNvPr>
          <p:cNvSpPr txBox="1"/>
          <p:nvPr/>
        </p:nvSpPr>
        <p:spPr>
          <a:xfrm>
            <a:off x="64812" y="295675"/>
            <a:ext cx="965200" cy="995422"/>
          </a:xfrm>
          <a:prstGeom prst="ellipse">
            <a:avLst/>
          </a:prstGeom>
          <a:solidFill>
            <a:schemeClr val="bg1">
              <a:lumMod val="90000"/>
            </a:schemeClr>
          </a:solidFill>
          <a:ln w="38100">
            <a:solidFill>
              <a:schemeClr val="tx1"/>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solidFill>
                    <a:srgbClr val="BBBFFF">
                      <a:lumMod val="10000"/>
                    </a:srgbClr>
                  </a:solidFill>
                </a:ln>
                <a:solidFill>
                  <a:srgbClr val="FFFFFF"/>
                </a:solidFill>
                <a:effectLst/>
                <a:uLnTx/>
                <a:uFillTx/>
                <a:latin typeface="SVN-Gretoon" panose="02040603050506020204" pitchFamily="18" charset="0"/>
                <a:ea typeface="+mn-ea"/>
                <a:cs typeface="Arial"/>
                <a:sym typeface="Arial"/>
              </a:rPr>
              <a:t>2</a:t>
            </a:r>
            <a:endParaRPr kumimoji="0" lang="en-US" sz="40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74220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p:bldP spid="5"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7">
            <a:extLst>
              <a:ext uri="{FF2B5EF4-FFF2-40B4-BE49-F238E27FC236}">
                <a16:creationId xmlns:a16="http://schemas.microsoft.com/office/drawing/2014/main" xmlns="" id="{87206A7E-7380-437E-8AC6-E371F9EEED35}"/>
              </a:ext>
            </a:extLst>
          </p:cNvPr>
          <p:cNvSpPr/>
          <p:nvPr/>
        </p:nvSpPr>
        <p:spPr>
          <a:xfrm>
            <a:off x="73573" y="168166"/>
            <a:ext cx="9333186" cy="5938599"/>
          </a:xfrm>
          <a:prstGeom prst="roundRect">
            <a:avLst>
              <a:gd name="adj" fmla="val 27734"/>
            </a:avLst>
          </a:prstGeom>
          <a:solidFill>
            <a:schemeClr val="bg1"/>
          </a:solidFill>
          <a:ln w="57150">
            <a:solidFill>
              <a:srgbClr val="566139"/>
            </a:solidFill>
            <a:prstDash val="dash"/>
          </a:ln>
        </p:spPr>
        <p:txBody>
          <a:bodyPr wrap="square">
            <a:spAutoFit/>
          </a:bodyPr>
          <a:lstStyle/>
          <a:p>
            <a:pPr algn="just"/>
            <a:r>
              <a:rPr lang="vi-VN" sz="4000" b="1" dirty="0">
                <a:solidFill>
                  <a:srgbClr val="684125"/>
                </a:solidFill>
                <a:latin typeface="Cambria" panose="02040503050406030204" pitchFamily="18" charset="0"/>
                <a:ea typeface="Cambria" panose="02040503050406030204" pitchFamily="18" charset="0"/>
              </a:rPr>
              <a:t>b. Trần Văn Cẩn 1910 – 1994 là hoạ sĩ tài năng bậc nhất Việt Nam. Ông sáng tác bức tranh “Em Thuý” 1943 dựa trên nguyên mẫu cô cháu gái đáng yêu của mình. Bức tranh đã được chuyên gia người Ô-xtrây-li-a phục chế năm 2004. </a:t>
            </a:r>
          </a:p>
          <a:p>
            <a:pPr algn="just"/>
            <a:r>
              <a:rPr lang="vi-VN" sz="4000" b="1" dirty="0">
                <a:solidFill>
                  <a:srgbClr val="684125"/>
                </a:solidFill>
                <a:latin typeface="Cambria" panose="02040503050406030204" pitchFamily="18" charset="0"/>
                <a:ea typeface="Cambria" panose="02040503050406030204" pitchFamily="18" charset="0"/>
              </a:rPr>
              <a:t>                 </a:t>
            </a:r>
            <a:r>
              <a:rPr lang="vi-VN" sz="3000" b="1" dirty="0">
                <a:solidFill>
                  <a:srgbClr val="684125"/>
                </a:solidFill>
                <a:latin typeface="Cambria" panose="02040503050406030204" pitchFamily="18" charset="0"/>
                <a:ea typeface="Cambria" panose="02040503050406030204" pitchFamily="18" charset="0"/>
              </a:rPr>
              <a:t>(Theo Nguyễn Hoàng Anh)</a:t>
            </a:r>
          </a:p>
        </p:txBody>
      </p:sp>
      <p:pic>
        <p:nvPicPr>
          <p:cNvPr id="3" name="Picture 2">
            <a:extLst>
              <a:ext uri="{FF2B5EF4-FFF2-40B4-BE49-F238E27FC236}">
                <a16:creationId xmlns:a16="http://schemas.microsoft.com/office/drawing/2014/main" xmlns="" id="{29D9EE5D-97E3-3238-926F-8DA5AAF10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6574" y="4151586"/>
            <a:ext cx="3755426" cy="2319528"/>
          </a:xfrm>
          <a:prstGeom prst="rect">
            <a:avLst/>
          </a:prstGeom>
        </p:spPr>
      </p:pic>
      <p:sp>
        <p:nvSpPr>
          <p:cNvPr id="4" name="TextBox 3">
            <a:extLst>
              <a:ext uri="{FF2B5EF4-FFF2-40B4-BE49-F238E27FC236}">
                <a16:creationId xmlns:a16="http://schemas.microsoft.com/office/drawing/2014/main" xmlns="" id="{B4AE58B4-229F-D42B-294B-DE7275A501BF}"/>
              </a:ext>
            </a:extLst>
          </p:cNvPr>
          <p:cNvSpPr txBox="1"/>
          <p:nvPr/>
        </p:nvSpPr>
        <p:spPr>
          <a:xfrm>
            <a:off x="4150272" y="490419"/>
            <a:ext cx="203200" cy="861774"/>
          </a:xfrm>
          <a:prstGeom prst="rect">
            <a:avLst/>
          </a:prstGeom>
          <a:noFill/>
        </p:spPr>
        <p:txBody>
          <a:bodyPr wrap="square" rtlCol="0">
            <a:spAutoFit/>
          </a:bodyPr>
          <a:lstStyle/>
          <a:p>
            <a:r>
              <a:rPr lang="vi-VN" sz="5000" dirty="0">
                <a:solidFill>
                  <a:srgbClr val="C00000"/>
                </a:solidFill>
                <a:latin typeface="Cambria" panose="02040503050406030204" pitchFamily="18" charset="0"/>
                <a:ea typeface="Cambria" panose="02040503050406030204" pitchFamily="18" charset="0"/>
              </a:rPr>
              <a:t>(</a:t>
            </a:r>
            <a:endParaRPr lang="en-SG" sz="5000" dirty="0">
              <a:solidFill>
                <a:srgbClr val="C0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9116CD1F-4EB9-EA9E-0E58-2785CB18EBA3}"/>
              </a:ext>
            </a:extLst>
          </p:cNvPr>
          <p:cNvSpPr txBox="1"/>
          <p:nvPr/>
        </p:nvSpPr>
        <p:spPr>
          <a:xfrm>
            <a:off x="7138713" y="528519"/>
            <a:ext cx="469900" cy="861774"/>
          </a:xfrm>
          <a:prstGeom prst="rect">
            <a:avLst/>
          </a:prstGeom>
          <a:noFill/>
        </p:spPr>
        <p:txBody>
          <a:bodyPr wrap="square" rtlCol="0">
            <a:spAutoFit/>
          </a:bodyPr>
          <a:lstStyle/>
          <a:p>
            <a:r>
              <a:rPr lang="vi-VN" sz="5000" dirty="0">
                <a:solidFill>
                  <a:srgbClr val="C00000"/>
                </a:solidFill>
                <a:latin typeface="Cambria" panose="02040503050406030204" pitchFamily="18" charset="0"/>
                <a:ea typeface="Cambria" panose="02040503050406030204" pitchFamily="18" charset="0"/>
              </a:rPr>
              <a:t>)</a:t>
            </a:r>
            <a:endParaRPr lang="en-SG" sz="50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076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lgbo1b">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469</Words>
  <Application>Microsoft Office PowerPoint</Application>
  <PresentationFormat>Custom</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 NON TEAM</cp:keywords>
  <cp:lastModifiedBy>MinhThangPC.VN</cp:lastModifiedBy>
  <cp:revision>35</cp:revision>
  <dcterms:created xsi:type="dcterms:W3CDTF">2022-02-16T07:22:21Z</dcterms:created>
  <dcterms:modified xsi:type="dcterms:W3CDTF">2024-05-21T01:55:01Z</dcterms:modified>
</cp:coreProperties>
</file>