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5" r:id="rId2"/>
    <p:sldMasterId id="2147483677" r:id="rId3"/>
    <p:sldMasterId id="2147483690" r:id="rId4"/>
  </p:sldMasterIdLst>
  <p:sldIdLst>
    <p:sldId id="257" r:id="rId5"/>
    <p:sldId id="258" r:id="rId6"/>
    <p:sldId id="259" r:id="rId7"/>
    <p:sldId id="260" r:id="rId8"/>
    <p:sldId id="263" r:id="rId9"/>
    <p:sldId id="265" r:id="rId10"/>
    <p:sldId id="275" r:id="rId11"/>
    <p:sldId id="261" r:id="rId12"/>
    <p:sldId id="262" r:id="rId13"/>
    <p:sldId id="267" r:id="rId14"/>
    <p:sldId id="292" r:id="rId15"/>
    <p:sldId id="293" r:id="rId16"/>
    <p:sldId id="264" r:id="rId17"/>
    <p:sldId id="268" r:id="rId18"/>
    <p:sldId id="294" r:id="rId19"/>
    <p:sldId id="274" r:id="rId20"/>
    <p:sldId id="276" r:id="rId21"/>
    <p:sldId id="277" r:id="rId22"/>
    <p:sldId id="278" r:id="rId23"/>
    <p:sldId id="280" r:id="rId24"/>
    <p:sldId id="281" r:id="rId25"/>
    <p:sldId id="285" r:id="rId26"/>
    <p:sldId id="282" r:id="rId27"/>
    <p:sldId id="283" r:id="rId28"/>
    <p:sldId id="288" r:id="rId29"/>
    <p:sldId id="286" r:id="rId30"/>
    <p:sldId id="287" r:id="rId31"/>
    <p:sldId id="289" r:id="rId32"/>
    <p:sldId id="290" r:id="rId33"/>
    <p:sldId id="291" r:id="rId34"/>
  </p:sldIdLst>
  <p:sldSz cx="12192000" cy="6858000"/>
  <p:notesSz cx="6858000" cy="9144000"/>
  <p:embeddedFontLst>
    <p:embeddedFont>
      <p:font typeface="#9Slide07 IcielStormtrooper" panose="020B0500000000000000" pitchFamily="34" charset="0"/>
      <p:regular r:id="rId35"/>
    </p:embeddedFont>
    <p:embeddedFont>
      <p:font typeface="SVN-Newton" panose="0204060305050602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微软雅黑" panose="020B0503020204020204" pitchFamily="34" charset="-122"/>
      <p:regular r:id="rId42"/>
      <p:bold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#9Slide07 HoneyCream" pitchFamily="2" charset="0"/>
      <p:regular r:id="rId48"/>
    </p:embeddedFont>
    <p:embeddedFont>
      <p:font typeface="UTM American Sans" panose="02040603050506020204" pitchFamily="18" charset="0"/>
      <p:regular r:id="rId49"/>
    </p:embeddedFont>
    <p:embeddedFont>
      <p:font typeface="UTM Avo" panose="02040603050506020204" pitchFamily="18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022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44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8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1" y="0"/>
            <a:ext cx="1981200" cy="4352924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0344150" y="4764"/>
            <a:ext cx="1638300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8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6" y="542612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8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3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0802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67E4AE-461B-26BB-3FBD-50F58B69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BA388A1-ADB8-9EA0-DE80-A4253676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D14873-70D4-2975-3D54-AFE6B13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F2B637-33C8-6A2B-208D-6CB0B63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3B2697-FB37-0054-8D94-62D91423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9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C0D53D-75A0-9303-ACCB-E7F026E4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EA32F2-8424-AFD8-44F0-C1A5D69BB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54A240F-B8A3-288C-7790-973089E7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4079454-D491-1E2E-64D9-4CBF636E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C51057-9821-82A6-4B79-89CF7376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4A641A-7B57-D8C5-FEB6-9A55421E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2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4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21BA53-A3E9-667B-F0B5-BFC2CA6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EDA2D8-B8E6-5F2E-E8AF-E6796221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5DA8F8-3993-98B9-AE10-83816034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F03AEBD-8893-9115-7B89-8ADC192B8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D726ADD-3C1D-F2AC-C921-1D88DD4B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F5104A5-AE94-09DB-BEFF-898DA4FE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752C3EC-C477-C993-204D-5538B4B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4990B9B-ED4E-2284-66F1-E3A5C16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28724-7F16-7D6D-E625-5B1F5AE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4152DE2-84F4-086E-DC46-D1B85509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FF9BC6E-B836-FE2A-6C26-71572C90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E6D6E49-CBAA-5C1B-073B-EA496F81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45431" y="-1"/>
            <a:ext cx="12378417" cy="69113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67FFBA-412C-5C24-73DD-C62A71C03DB4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3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0AB84F-D796-0599-35A9-AC079694B685}"/>
              </a:ext>
            </a:extLst>
          </p:cNvPr>
          <p:cNvSpPr txBox="1">
            <a:spLocks/>
          </p:cNvSpPr>
          <p:nvPr userDrawn="1"/>
        </p:nvSpPr>
        <p:spPr>
          <a:xfrm>
            <a:off x="10792982" y="200026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6166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833" r="6842" b="35999"/>
          <a:stretch/>
        </p:blipFill>
        <p:spPr>
          <a:xfrm>
            <a:off x="-204502" y="1"/>
            <a:ext cx="12485818" cy="6956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DED4A-65EE-3C9A-41F1-8835A667E2B6}"/>
              </a:ext>
            </a:extLst>
          </p:cNvPr>
          <p:cNvSpPr txBox="1">
            <a:spLocks/>
          </p:cNvSpPr>
          <p:nvPr userDrawn="1"/>
        </p:nvSpPr>
        <p:spPr>
          <a:xfrm>
            <a:off x="10792982" y="200026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64760-8440-6787-E519-A90B61B5310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3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658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D352C4-BF35-9993-9F5C-751A916D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CBC5E2-CD1D-C460-63EA-4092A29D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E3E1D10-F4F8-7E0C-98C0-B5D3CC1B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97F471-0DD6-0AA0-5EF4-3FE0D8B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8BFB544-2661-3250-8C2A-F928B6D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ABBDCA-A097-A999-0C37-0E55FF3F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09F3E6-9262-560D-0FEA-5F779FB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32BC3E-31E2-38AA-C0D6-C03D695C3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E78AE7D-100E-242E-0F11-01AABD21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38F215-313B-4A30-E6A1-5CC39F33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2BF8EA-1C96-9021-78B8-9711C52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79B927-FD18-2783-ACAD-6DB550F8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051303-3FCE-2B57-4817-7E9DE095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E31C580-E821-CB87-44DC-12F939C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F09683-8DF1-D6F4-3943-0D3F57BE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F08214-9A64-24DD-01DC-A4E7595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6D755F-0844-51AF-622F-7DC7AC19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EAF0EA0-8EC9-BDC0-407C-F0C81E89F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A5DA7B1-A1D0-94D6-C745-8ECC0CFB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944D00-E50F-A340-FDBE-615173A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67DA21EE-9AB8-4CA0-892A-C5B82E989AED}" type="datetimeFigureOut">
              <a:rPr lang="vi-VN" smtClean="0">
                <a:solidFill>
                  <a:prstClr val="black"/>
                </a:solidFill>
              </a:rPr>
              <a:pPr defTabSz="914446"/>
              <a:t>08/04/2024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79B5C2-A9EC-AEAD-CA52-B84482F0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1247121-27FE-4443-F8DA-78D0CF74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/>
            <a:fld id="{F7BAEA85-D961-4924-BBDB-993973AB0FA4}" type="slidenum">
              <a:rPr lang="vi-VN" smtClean="0">
                <a:solidFill>
                  <a:prstClr val="black"/>
                </a:solidFill>
              </a:rPr>
              <a:pPr defTabSz="914446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4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6" y="3873504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9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7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5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4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4" y="5284936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323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645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96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29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61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3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25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58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0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6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5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323" indent="0">
              <a:buNone/>
              <a:defRPr sz="3636" b="1"/>
            </a:lvl2pPr>
            <a:lvl3pPr marL="1662645" indent="0">
              <a:buNone/>
              <a:defRPr sz="3273" b="1"/>
            </a:lvl3pPr>
            <a:lvl4pPr marL="2493968" indent="0">
              <a:buNone/>
              <a:defRPr sz="2909" b="1"/>
            </a:lvl4pPr>
            <a:lvl5pPr marL="3325290" indent="0">
              <a:buNone/>
              <a:defRPr sz="2909" b="1"/>
            </a:lvl5pPr>
            <a:lvl6pPr marL="4156613" indent="0">
              <a:buNone/>
              <a:defRPr sz="2909" b="1"/>
            </a:lvl6pPr>
            <a:lvl7pPr marL="4987935" indent="0">
              <a:buNone/>
              <a:defRPr sz="2909" b="1"/>
            </a:lvl7pPr>
            <a:lvl8pPr marL="5819258" indent="0">
              <a:buNone/>
              <a:defRPr sz="2909" b="1"/>
            </a:lvl8pPr>
            <a:lvl9pPr marL="6650581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5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2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323" indent="0">
              <a:buNone/>
              <a:defRPr sz="3636" b="1"/>
            </a:lvl2pPr>
            <a:lvl3pPr marL="1662645" indent="0">
              <a:buNone/>
              <a:defRPr sz="3273" b="1"/>
            </a:lvl3pPr>
            <a:lvl4pPr marL="2493968" indent="0">
              <a:buNone/>
              <a:defRPr sz="2909" b="1"/>
            </a:lvl4pPr>
            <a:lvl5pPr marL="3325290" indent="0">
              <a:buNone/>
              <a:defRPr sz="2909" b="1"/>
            </a:lvl5pPr>
            <a:lvl6pPr marL="4156613" indent="0">
              <a:buNone/>
              <a:defRPr sz="2909" b="1"/>
            </a:lvl6pPr>
            <a:lvl7pPr marL="4987935" indent="0">
              <a:buNone/>
              <a:defRPr sz="2909" b="1"/>
            </a:lvl7pPr>
            <a:lvl8pPr marL="5819258" indent="0">
              <a:buNone/>
              <a:defRPr sz="2909" b="1"/>
            </a:lvl8pPr>
            <a:lvl9pPr marL="6650581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2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6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6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8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6456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8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5" y="2609277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323" indent="0">
              <a:buNone/>
              <a:defRPr sz="2182"/>
            </a:lvl2pPr>
            <a:lvl3pPr marL="1662645" indent="0">
              <a:buNone/>
              <a:defRPr sz="1818"/>
            </a:lvl3pPr>
            <a:lvl4pPr marL="2493968" indent="0">
              <a:buNone/>
              <a:defRPr sz="1636"/>
            </a:lvl4pPr>
            <a:lvl5pPr marL="3325290" indent="0">
              <a:buNone/>
              <a:defRPr sz="1636"/>
            </a:lvl5pPr>
            <a:lvl6pPr marL="4156613" indent="0">
              <a:buNone/>
              <a:defRPr sz="1636"/>
            </a:lvl6pPr>
            <a:lvl7pPr marL="4987935" indent="0">
              <a:buNone/>
              <a:defRPr sz="1636"/>
            </a:lvl7pPr>
            <a:lvl8pPr marL="5819258" indent="0">
              <a:buNone/>
              <a:defRPr sz="1636"/>
            </a:lvl8pPr>
            <a:lvl9pPr marL="6650581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5" y="8728365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5" y="1114137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323" indent="0">
              <a:buNone/>
              <a:defRPr sz="5091"/>
            </a:lvl2pPr>
            <a:lvl3pPr marL="1662645" indent="0">
              <a:buNone/>
              <a:defRPr sz="4364"/>
            </a:lvl3pPr>
            <a:lvl4pPr marL="2493968" indent="0">
              <a:buNone/>
              <a:defRPr sz="3636"/>
            </a:lvl4pPr>
            <a:lvl5pPr marL="3325290" indent="0">
              <a:buNone/>
              <a:defRPr sz="3636"/>
            </a:lvl5pPr>
            <a:lvl6pPr marL="4156613" indent="0">
              <a:buNone/>
              <a:defRPr sz="3636"/>
            </a:lvl6pPr>
            <a:lvl7pPr marL="4987935" indent="0">
              <a:buNone/>
              <a:defRPr sz="3636"/>
            </a:lvl7pPr>
            <a:lvl8pPr marL="5819258" indent="0">
              <a:buNone/>
              <a:defRPr sz="3636"/>
            </a:lvl8pPr>
            <a:lvl9pPr marL="6650581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5" y="9758798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323" indent="0">
              <a:buNone/>
              <a:defRPr sz="2182"/>
            </a:lvl2pPr>
            <a:lvl3pPr marL="1662645" indent="0">
              <a:buNone/>
              <a:defRPr sz="1818"/>
            </a:lvl3pPr>
            <a:lvl4pPr marL="2493968" indent="0">
              <a:buNone/>
              <a:defRPr sz="1636"/>
            </a:lvl4pPr>
            <a:lvl5pPr marL="3325290" indent="0">
              <a:buNone/>
              <a:defRPr sz="1636"/>
            </a:lvl5pPr>
            <a:lvl6pPr marL="4156613" indent="0">
              <a:buNone/>
              <a:defRPr sz="1636"/>
            </a:lvl6pPr>
            <a:lvl7pPr marL="4987935" indent="0">
              <a:buNone/>
              <a:defRPr sz="1636"/>
            </a:lvl7pPr>
            <a:lvl8pPr marL="5819258" indent="0">
              <a:buNone/>
              <a:defRPr sz="1636"/>
            </a:lvl8pPr>
            <a:lvl9pPr marL="6650581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9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80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46"/>
              <a:t>4/8/2024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91444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43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8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5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4/8/2024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6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5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4"/>
            <a:ext cx="2186247" cy="371775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7C54C-FB71-EDB0-74F0-F77A2B520B52}"/>
              </a:ext>
            </a:extLst>
          </p:cNvPr>
          <p:cNvSpPr txBox="1">
            <a:spLocks/>
          </p:cNvSpPr>
          <p:nvPr userDrawn="1"/>
        </p:nvSpPr>
        <p:spPr>
          <a:xfrm>
            <a:off x="10792982" y="200026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7" y="29176637"/>
            <a:ext cx="2186247" cy="3717751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3" y="29176636"/>
            <a:ext cx="2186247" cy="3717751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50"/>
            <a:ext cx="2188654" cy="2658086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BF4C541F-C3F1-D511-2102-C379C8480717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3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135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4357688"/>
            <a:ext cx="12192000" cy="2495550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id="{D2D6E236-C3BB-997D-1D5D-0618884D81CB}"/>
              </a:ext>
            </a:extLst>
          </p:cNvPr>
          <p:cNvGrpSpPr/>
          <p:nvPr userDrawn="1"/>
        </p:nvGrpSpPr>
        <p:grpSpPr>
          <a:xfrm>
            <a:off x="0" y="4593061"/>
            <a:ext cx="12192000" cy="1560978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grpSp>
        <p:nvGrpSpPr>
          <p:cNvPr id="6" name="组合 30">
            <a:extLst>
              <a:ext uri="{FF2B5EF4-FFF2-40B4-BE49-F238E27FC236}">
                <a16:creationId xmlns:a16="http://schemas.microsoft.com/office/drawing/2014/main" id="{9F9C00F6-6212-0A3C-3BDF-6CDE8FB38BED}"/>
              </a:ext>
            </a:extLst>
          </p:cNvPr>
          <p:cNvGrpSpPr/>
          <p:nvPr userDrawn="1"/>
        </p:nvGrpSpPr>
        <p:grpSpPr>
          <a:xfrm>
            <a:off x="0" y="6101308"/>
            <a:ext cx="12192000" cy="756693"/>
            <a:chOff x="0" y="6101307"/>
            <a:chExt cx="12192000" cy="7566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9783B763-FF28-F0C4-FA90-3DC74100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7BC4ED0A-656A-87D5-B205-61360AD0D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6EEE85CC-D1BC-FB28-EE9F-F81106D501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1" name="图片 28">
              <a:extLst>
                <a:ext uri="{FF2B5EF4-FFF2-40B4-BE49-F238E27FC236}">
                  <a16:creationId xmlns:a16="http://schemas.microsoft.com/office/drawing/2014/main" id="{D4EBF279-39D0-3224-3D0E-4581572E9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4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897C54C-FB71-EDB0-74F0-F77A2B520B52}"/>
              </a:ext>
            </a:extLst>
          </p:cNvPr>
          <p:cNvSpPr txBox="1">
            <a:spLocks/>
          </p:cNvSpPr>
          <p:nvPr userDrawn="1"/>
        </p:nvSpPr>
        <p:spPr>
          <a:xfrm>
            <a:off x="10792982" y="200026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DECDA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7" y="29176637"/>
            <a:ext cx="2186247" cy="371775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3" y="29176636"/>
            <a:ext cx="2186247" cy="3717751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3006" y="7903350"/>
            <a:ext cx="2188654" cy="2658086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F4C541F-C3F1-D511-2102-C379C8480717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3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126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4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6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662645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93" indent="-623493" algn="l" defTabSz="1662645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900" indent="-519577" algn="l" defTabSz="1662645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30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629" indent="-415662" algn="l" defTabSz="1662645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952" indent="-415662" algn="l" defTabSz="1662645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275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59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920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6243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32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64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96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29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61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93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925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581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NULL"/><Relationship Id="rId18" Type="http://schemas.openxmlformats.org/officeDocument/2006/relationships/image" Target="../media/image2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9.png"/><Relationship Id="rId17" Type="http://schemas.openxmlformats.org/officeDocument/2006/relationships/image" Target="NULL"/><Relationship Id="rId25" Type="http://schemas.openxmlformats.org/officeDocument/2006/relationships/image" Target="../media/image22.png"/><Relationship Id="rId2" Type="http://schemas.openxmlformats.org/officeDocument/2006/relationships/image" Target="../media/image5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NULL"/><Relationship Id="rId24" Type="http://schemas.openxmlformats.org/officeDocument/2006/relationships/image" Target="../media/image62.png"/><Relationship Id="rId5" Type="http://schemas.openxmlformats.org/officeDocument/2006/relationships/image" Target="NULL"/><Relationship Id="rId23" Type="http://schemas.openxmlformats.org/officeDocument/2006/relationships/image" Target="../media/image61.png"/><Relationship Id="rId15" Type="http://schemas.openxmlformats.org/officeDocument/2006/relationships/image" Target="NULL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4.png"/><Relationship Id="rId2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NULL"/><Relationship Id="rId18" Type="http://schemas.openxmlformats.org/officeDocument/2006/relationships/image" Target="../media/image2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9.png"/><Relationship Id="rId17" Type="http://schemas.openxmlformats.org/officeDocument/2006/relationships/image" Target="NULL"/><Relationship Id="rId25" Type="http://schemas.openxmlformats.org/officeDocument/2006/relationships/image" Target="../media/image22.png"/><Relationship Id="rId2" Type="http://schemas.openxmlformats.org/officeDocument/2006/relationships/image" Target="../media/image5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NULL"/><Relationship Id="rId24" Type="http://schemas.openxmlformats.org/officeDocument/2006/relationships/image" Target="../media/image64.png"/><Relationship Id="rId5" Type="http://schemas.openxmlformats.org/officeDocument/2006/relationships/image" Target="NULL"/><Relationship Id="rId23" Type="http://schemas.openxmlformats.org/officeDocument/2006/relationships/image" Target="../media/image63.png"/><Relationship Id="rId15" Type="http://schemas.openxmlformats.org/officeDocument/2006/relationships/image" Target="NULL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4.png"/><Relationship Id="rId22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NULL"/><Relationship Id="rId18" Type="http://schemas.openxmlformats.org/officeDocument/2006/relationships/image" Target="../media/image2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9.png"/><Relationship Id="rId17" Type="http://schemas.openxmlformats.org/officeDocument/2006/relationships/image" Target="NULL"/><Relationship Id="rId25" Type="http://schemas.openxmlformats.org/officeDocument/2006/relationships/image" Target="../media/image67.png"/><Relationship Id="rId2" Type="http://schemas.openxmlformats.org/officeDocument/2006/relationships/image" Target="../media/image5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NULL"/><Relationship Id="rId24" Type="http://schemas.openxmlformats.org/officeDocument/2006/relationships/image" Target="../media/image66.png"/><Relationship Id="rId5" Type="http://schemas.openxmlformats.org/officeDocument/2006/relationships/image" Target="NULL"/><Relationship Id="rId23" Type="http://schemas.openxmlformats.org/officeDocument/2006/relationships/image" Target="../media/image22.png"/><Relationship Id="rId15" Type="http://schemas.openxmlformats.org/officeDocument/2006/relationships/image" Target="NULL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4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NULL"/><Relationship Id="rId18" Type="http://schemas.openxmlformats.org/officeDocument/2006/relationships/image" Target="../media/image2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9.png"/><Relationship Id="rId17" Type="http://schemas.openxmlformats.org/officeDocument/2006/relationships/image" Target="NULL"/><Relationship Id="rId2" Type="http://schemas.openxmlformats.org/officeDocument/2006/relationships/image" Target="../media/image56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NULL"/><Relationship Id="rId24" Type="http://schemas.openxmlformats.org/officeDocument/2006/relationships/image" Target="../media/image7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69.png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2.pn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NULL"/><Relationship Id="rId18" Type="http://schemas.openxmlformats.org/officeDocument/2006/relationships/image" Target="../media/image25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9.png"/><Relationship Id="rId17" Type="http://schemas.openxmlformats.org/officeDocument/2006/relationships/image" Target="NULL"/><Relationship Id="rId2" Type="http://schemas.openxmlformats.org/officeDocument/2006/relationships/image" Target="../media/image56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image" Target="NULL"/><Relationship Id="rId24" Type="http://schemas.openxmlformats.org/officeDocument/2006/relationships/image" Target="../media/image7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69.png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2.pn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75.png"/><Relationship Id="rId26" Type="http://schemas.openxmlformats.org/officeDocument/2006/relationships/image" Target="../media/image23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72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77.pn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57.png"/><Relationship Id="rId29" Type="http://schemas.openxmlformats.org/officeDocument/2006/relationships/image" Target="NUL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NULL"/><Relationship Id="rId24" Type="http://schemas.openxmlformats.org/officeDocument/2006/relationships/image" Target="../media/image22.png"/><Relationship Id="rId32" Type="http://schemas.openxmlformats.org/officeDocument/2006/relationships/image" Target="../media/image76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4.png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59.png"/><Relationship Id="rId9" Type="http://schemas.openxmlformats.org/officeDocument/2006/relationships/image" Target="NULL"/><Relationship Id="rId14" Type="http://schemas.openxmlformats.org/officeDocument/2006/relationships/image" Target="../media/image73.png"/><Relationship Id="rId22" Type="http://schemas.openxmlformats.org/officeDocument/2006/relationships/image" Target="../media/image34.png"/><Relationship Id="rId27" Type="http://schemas.openxmlformats.org/officeDocument/2006/relationships/image" Target="NULL"/><Relationship Id="rId30" Type="http://schemas.openxmlformats.org/officeDocument/2006/relationships/image" Target="../media/image76.png"/><Relationship Id="rId8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75.png"/><Relationship Id="rId26" Type="http://schemas.openxmlformats.org/officeDocument/2006/relationships/image" Target="../media/image23.png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../media/image80.png"/><Relationship Id="rId7" Type="http://schemas.openxmlformats.org/officeDocument/2006/relationships/image" Target="NULL"/><Relationship Id="rId12" Type="http://schemas.openxmlformats.org/officeDocument/2006/relationships/image" Target="../media/image72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79.pn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57.png"/><Relationship Id="rId29" Type="http://schemas.openxmlformats.org/officeDocument/2006/relationships/image" Target="NUL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NULL"/><Relationship Id="rId24" Type="http://schemas.openxmlformats.org/officeDocument/2006/relationships/image" Target="../media/image22.png"/><Relationship Id="rId32" Type="http://schemas.openxmlformats.org/officeDocument/2006/relationships/image" Target="../media/image7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4.png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59.png"/><Relationship Id="rId9" Type="http://schemas.openxmlformats.org/officeDocument/2006/relationships/image" Target="NULL"/><Relationship Id="rId14" Type="http://schemas.openxmlformats.org/officeDocument/2006/relationships/image" Target="../media/image73.png"/><Relationship Id="rId22" Type="http://schemas.openxmlformats.org/officeDocument/2006/relationships/image" Target="../media/image34.png"/><Relationship Id="rId27" Type="http://schemas.openxmlformats.org/officeDocument/2006/relationships/image" Target="NULL"/><Relationship Id="rId30" Type="http://schemas.openxmlformats.org/officeDocument/2006/relationships/image" Target="../media/image76.png"/><Relationship Id="rId8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75.png"/><Relationship Id="rId26" Type="http://schemas.openxmlformats.org/officeDocument/2006/relationships/image" Target="../media/image23.png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../media/image83.png"/><Relationship Id="rId7" Type="http://schemas.openxmlformats.org/officeDocument/2006/relationships/image" Target="NULL"/><Relationship Id="rId12" Type="http://schemas.openxmlformats.org/officeDocument/2006/relationships/image" Target="../media/image72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82.pn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57.png"/><Relationship Id="rId29" Type="http://schemas.openxmlformats.org/officeDocument/2006/relationships/image" Target="NUL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NULL"/><Relationship Id="rId24" Type="http://schemas.openxmlformats.org/officeDocument/2006/relationships/image" Target="../media/image22.png"/><Relationship Id="rId32" Type="http://schemas.openxmlformats.org/officeDocument/2006/relationships/image" Target="../media/image8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4.png"/><Relationship Id="rId10" Type="http://schemas.openxmlformats.org/officeDocument/2006/relationships/image" Target="../media/image17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59.png"/><Relationship Id="rId9" Type="http://schemas.openxmlformats.org/officeDocument/2006/relationships/image" Target="NULL"/><Relationship Id="rId14" Type="http://schemas.openxmlformats.org/officeDocument/2006/relationships/image" Target="../media/image73.png"/><Relationship Id="rId22" Type="http://schemas.openxmlformats.org/officeDocument/2006/relationships/image" Target="../media/image34.png"/><Relationship Id="rId27" Type="http://schemas.openxmlformats.org/officeDocument/2006/relationships/image" Target="NULL"/><Relationship Id="rId30" Type="http://schemas.openxmlformats.org/officeDocument/2006/relationships/image" Target="../media/image76.png"/><Relationship Id="rId8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NUL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2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NULL"/><Relationship Id="rId24" Type="http://schemas.openxmlformats.org/officeDocument/2006/relationships/image" Target="../media/image2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26" Type="http://schemas.openxmlformats.org/officeDocument/2006/relationships/image" Target="../media/image86.png"/><Relationship Id="rId3" Type="http://schemas.openxmlformats.org/officeDocument/2006/relationships/image" Target="../media/image18.png"/><Relationship Id="rId21" Type="http://schemas.openxmlformats.org/officeDocument/2006/relationships/image" Target="../media/image41.png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84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24" Type="http://schemas.openxmlformats.org/officeDocument/2006/relationships/image" Target="../media/image43.png"/><Relationship Id="rId32" Type="http://schemas.openxmlformats.org/officeDocument/2006/relationships/image" Target="../media/image8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85.png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../media/image21.png"/><Relationship Id="rId22" Type="http://schemas.openxmlformats.org/officeDocument/2006/relationships/image" Target="NULL"/><Relationship Id="rId27" Type="http://schemas.openxmlformats.org/officeDocument/2006/relationships/image" Target="../media/image45.png"/><Relationship Id="rId30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21" Type="http://schemas.openxmlformats.org/officeDocument/2006/relationships/image" Target="../media/image90.png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21.png"/><Relationship Id="rId22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" Type="http://schemas.openxmlformats.org/officeDocument/2006/relationships/image" Target="../media/image32.png"/><Relationship Id="rId16" Type="http://schemas.openxmlformats.org/officeDocument/2006/relationships/image" Target="../media/image2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24" Type="http://schemas.openxmlformats.org/officeDocument/2006/relationships/image" Target="../media/image93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5.png"/><Relationship Id="rId19" Type="http://schemas.openxmlformats.org/officeDocument/2006/relationships/image" Target="NULL"/><Relationship Id="rId4" Type="http://schemas.openxmlformats.org/officeDocument/2006/relationships/image" Target="../media/image33.png"/><Relationship Id="rId9" Type="http://schemas.openxmlformats.org/officeDocument/2006/relationships/image" Target="NULL"/><Relationship Id="rId14" Type="http://schemas.openxmlformats.org/officeDocument/2006/relationships/image" Target="../media/image22.png"/><Relationship Id="rId2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21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image" Target="../media/image28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24" Type="http://schemas.openxmlformats.org/officeDocument/2006/relationships/image" Target="../media/image9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96.png"/><Relationship Id="rId19" Type="http://schemas.openxmlformats.org/officeDocument/2006/relationships/image" Target="NULL"/><Relationship Id="rId14" Type="http://schemas.openxmlformats.org/officeDocument/2006/relationships/image" Target="../media/image21.png"/><Relationship Id="rId22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NULL"/><Relationship Id="rId10" Type="http://schemas.openxmlformats.org/officeDocument/2006/relationships/image" Target="../media/image99.png"/><Relationship Id="rId4" Type="http://schemas.openxmlformats.org/officeDocument/2006/relationships/image" Target="../media/image55.png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NULL"/><Relationship Id="rId18" Type="http://schemas.openxmlformats.org/officeDocument/2006/relationships/image" Target="../media/image2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2.png"/><Relationship Id="rId17" Type="http://schemas.openxmlformats.org/officeDocument/2006/relationships/image" Target="NULL"/><Relationship Id="rId2" Type="http://schemas.openxmlformats.org/officeDocument/2006/relationships/image" Target="../media/image100.png"/><Relationship Id="rId16" Type="http://schemas.openxmlformats.org/officeDocument/2006/relationships/image" Target="../media/image2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11" Type="http://schemas.openxmlformats.org/officeDocument/2006/relationships/image" Target="NULL"/><Relationship Id="rId24" Type="http://schemas.openxmlformats.org/officeDocument/2006/relationships/image" Target="../media/image104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35.png"/><Relationship Id="rId19" Type="http://schemas.openxmlformats.org/officeDocument/2006/relationships/image" Target="NULL"/><Relationship Id="rId4" Type="http://schemas.openxmlformats.org/officeDocument/2006/relationships/image" Target="../media/image33.png"/><Relationship Id="rId9" Type="http://schemas.openxmlformats.org/officeDocument/2006/relationships/image" Target="NULL"/><Relationship Id="rId14" Type="http://schemas.openxmlformats.org/officeDocument/2006/relationships/image" Target="../media/image23.png"/><Relationship Id="rId22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" Type="http://schemas.openxmlformats.org/officeDocument/2006/relationships/image" Target="../media/image32.png"/><Relationship Id="rId16" Type="http://schemas.openxmlformats.org/officeDocument/2006/relationships/image" Target="../media/image2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24" Type="http://schemas.openxmlformats.org/officeDocument/2006/relationships/image" Target="../media/image3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5.png"/><Relationship Id="rId19" Type="http://schemas.openxmlformats.org/officeDocument/2006/relationships/image" Target="NULL"/><Relationship Id="rId4" Type="http://schemas.openxmlformats.org/officeDocument/2006/relationships/image" Target="../media/image33.png"/><Relationship Id="rId9" Type="http://schemas.openxmlformats.org/officeDocument/2006/relationships/image" Target="NULL"/><Relationship Id="rId14" Type="http://schemas.openxmlformats.org/officeDocument/2006/relationships/image" Target="../media/image22.png"/><Relationship Id="rId22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5" Type="http://schemas.openxmlformats.org/officeDocument/2006/relationships/image" Target="NUL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7.png"/><Relationship Id="rId3" Type="http://schemas.openxmlformats.org/officeDocument/2006/relationships/image" Target="../media/image400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17" Type="http://schemas.openxmlformats.org/officeDocument/2006/relationships/image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43.png"/><Relationship Id="rId12" Type="http://schemas.openxmlformats.org/officeDocument/2006/relationships/image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11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NULL"/><Relationship Id="rId18" Type="http://schemas.openxmlformats.org/officeDocument/2006/relationships/image" Target="../media/image2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" Type="http://schemas.openxmlformats.org/officeDocument/2006/relationships/image" Target="../media/image32.png"/><Relationship Id="rId16" Type="http://schemas.openxmlformats.org/officeDocument/2006/relationships/image" Target="../media/image2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24" Type="http://schemas.openxmlformats.org/officeDocument/2006/relationships/image" Target="../media/image5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5.png"/><Relationship Id="rId19" Type="http://schemas.openxmlformats.org/officeDocument/2006/relationships/image" Target="NULL"/><Relationship Id="rId4" Type="http://schemas.openxmlformats.org/officeDocument/2006/relationships/image" Target="../media/image33.png"/><Relationship Id="rId9" Type="http://schemas.openxmlformats.org/officeDocument/2006/relationships/image" Target="NULL"/><Relationship Id="rId14" Type="http://schemas.openxmlformats.org/officeDocument/2006/relationships/image" Target="../media/image22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5" Type="http://schemas.openxmlformats.org/officeDocument/2006/relationships/image" Target="NUL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2.xml"/><Relationship Id="rId6" Type="http://schemas.openxmlformats.org/officeDocument/2006/relationships/image" Target="NULL"/><Relationship Id="rId5" Type="http://schemas.openxmlformats.org/officeDocument/2006/relationships/image" Target="../media/image55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76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5480684" y="5766203"/>
            <a:ext cx="3330809" cy="5571578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>
            <a:off x="-424533" y="963903"/>
            <a:ext cx="2808998" cy="1762007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hailand Student PNG Transparent Images Free Download | Vector Files ..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" y="2773249"/>
            <a:ext cx="4215700" cy="42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9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endParaRPr lang="en-US" sz="9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blipFill>
                <a:blip r:embed="rId23"/>
                <a:stretch>
                  <a:fillRect b="-4378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235668" y="326835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41763" y="2300693"/>
                <a:ext cx="4318490" cy="2120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num>
                      <m:den>
                        <m:r>
                          <a:rPr lang="en-US" sz="96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63" y="2300693"/>
                <a:ext cx="4318490" cy="2120260"/>
              </a:xfrm>
              <a:prstGeom prst="rect">
                <a:avLst/>
              </a:prstGeom>
              <a:blipFill>
                <a:blip r:embed="rId24"/>
                <a:stretch>
                  <a:fillRect t="-3736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 rot="1787629">
            <a:off x="8795029" y="4082377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6171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5480684" y="5766203"/>
            <a:ext cx="3330809" cy="5571578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>
            <a:off x="-424533" y="963903"/>
            <a:ext cx="2808998" cy="1762007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hailand Student PNG Transparent Images Free Download | Vector Files ...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" y="2773249"/>
            <a:ext cx="4215700" cy="42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9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endParaRPr lang="en-US" sz="9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31" y="2030932"/>
                <a:ext cx="8263864" cy="2622804"/>
              </a:xfrm>
              <a:prstGeom prst="wedgeRoundRectCallout">
                <a:avLst>
                  <a:gd name="adj1" fmla="val -21273"/>
                  <a:gd name="adj2" fmla="val 46959"/>
                  <a:gd name="adj3" fmla="val 16667"/>
                </a:avLst>
              </a:prstGeom>
              <a:blipFill>
                <a:blip r:embed="rId23"/>
                <a:stretch>
                  <a:fillRect b="-4378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235668" y="326835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60631" y="2302038"/>
                <a:ext cx="5104539" cy="2119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vi-VN" sz="9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9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9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96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9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631" y="2302038"/>
                <a:ext cx="5104539" cy="2119363"/>
              </a:xfrm>
              <a:prstGeom prst="rect">
                <a:avLst/>
              </a:prstGeom>
              <a:blipFill>
                <a:blip r:embed="rId24"/>
                <a:stretch>
                  <a:fillRect t="-4035" b="-17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 rot="1787629">
            <a:off x="8795029" y="4082377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277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5480684" y="5766203"/>
            <a:ext cx="3330809" cy="5571578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>
            <a:off x="-424533" y="963903"/>
            <a:ext cx="2808998" cy="1762007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9" name="Rounded Rectangular Callout 8"/>
          <p:cNvSpPr/>
          <p:nvPr/>
        </p:nvSpPr>
        <p:spPr>
          <a:xfrm>
            <a:off x="375385" y="2030931"/>
            <a:ext cx="11511110" cy="4632357"/>
          </a:xfrm>
          <a:prstGeom prst="wedgeRoundRectCallout">
            <a:avLst>
              <a:gd name="adj1" fmla="val -21273"/>
              <a:gd name="adj2" fmla="val 46959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endParaRPr lang="en-US" sz="9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5668" y="326835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1618" y="2129125"/>
                <a:ext cx="4318490" cy="2104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vi-VN" sz="7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vi-VN" sz="7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7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7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7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7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7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18" y="2129125"/>
                <a:ext cx="4318490" cy="210410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1"/>
          <p:cNvSpPr/>
          <p:nvPr/>
        </p:nvSpPr>
        <p:spPr>
          <a:xfrm rot="1787629">
            <a:off x="10514514" y="878515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89222" y="4273158"/>
                <a:ext cx="6146234" cy="203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88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8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8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8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22" y="4273158"/>
                <a:ext cx="6146234" cy="2033570"/>
              </a:xfrm>
              <a:prstGeom prst="rect">
                <a:avLst/>
              </a:prstGeom>
              <a:blipFill>
                <a:blip r:embed="rId24"/>
                <a:stretch>
                  <a:fillRect l="-9425" t="-1198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6578" y="2257366"/>
                <a:ext cx="5079211" cy="220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9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9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9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vi-VN" sz="9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9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endParaRPr lang="en-US" sz="9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8" y="2257366"/>
                <a:ext cx="5079211" cy="2209964"/>
              </a:xfrm>
              <a:prstGeom prst="rect">
                <a:avLst/>
              </a:prstGeom>
              <a:blipFill>
                <a:blip r:embed="rId25"/>
                <a:stretch>
                  <a:fillRect t="-1653" r="-11765" b="-14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11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494" y="1789484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-429379" y="2792305"/>
            <a:ext cx="2833057" cy="3001915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 flipV="1">
            <a:off x="390750" y="309557"/>
            <a:ext cx="611521" cy="383590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1" name="Freeform 11"/>
          <p:cNvSpPr/>
          <p:nvPr/>
        </p:nvSpPr>
        <p:spPr>
          <a:xfrm rot="1787629">
            <a:off x="9850129" y="3503874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2: Quãng đường từ nhà anh Thanh đến thị trấn dài 45 km. Anh Thanh đi từ nhà ra thị trấn, khi đi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 thì dừng lại nghỉ một lúc. Hỏi anh Thanh phải đi tiếp bao nhiêu ki-lô-mét nữa thì đến thị trấn? </a:t>
                </a:r>
                <a:endParaRPr lang="en-US" sz="2933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blipFill>
                <a:blip r:embed="rId22"/>
                <a:stretch>
                  <a:fillRect l="-1079" r="-1817" b="-4533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4" descr="A Cute Thailand Girl Student, Thailand Student, Student, School Kid PNG ..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957" y="3057851"/>
            <a:ext cx="4123195" cy="39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anh Thanh đã đi được là: 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30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anh Thanh phải đi tiếp là: 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 – 30 = 15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15 km</a:t>
                </a:r>
                <a:endPara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blipFill>
                <a:blip r:embed="rId24"/>
                <a:stretch>
                  <a:fillRect t="-620" r="-718" b="-480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4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0637">
            <a:off x="-429379" y="2792305"/>
            <a:ext cx="2833057" cy="3001915"/>
          </a:xfrm>
          <a:custGeom>
            <a:avLst/>
            <a:gdLst/>
            <a:ahLst/>
            <a:cxnLst/>
            <a:rect l="l" t="t" r="r" b="b"/>
            <a:pathLst>
              <a:path w="4249586" h="4502872">
                <a:moveTo>
                  <a:pt x="0" y="0"/>
                </a:moveTo>
                <a:lnTo>
                  <a:pt x="4249586" y="0"/>
                </a:lnTo>
                <a:lnTo>
                  <a:pt x="4249586" y="4502872"/>
                </a:lnTo>
                <a:lnTo>
                  <a:pt x="0" y="450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1419" flipV="1">
            <a:off x="390750" y="309557"/>
            <a:ext cx="611521" cy="383590"/>
          </a:xfrm>
          <a:custGeom>
            <a:avLst/>
            <a:gdLst/>
            <a:ahLst/>
            <a:cxnLst/>
            <a:rect l="l" t="t" r="r" b="b"/>
            <a:pathLst>
              <a:path w="4213497" h="2643011">
                <a:moveTo>
                  <a:pt x="0" y="0"/>
                </a:moveTo>
                <a:lnTo>
                  <a:pt x="4213497" y="0"/>
                </a:lnTo>
                <a:lnTo>
                  <a:pt x="4213497" y="2643012"/>
                </a:lnTo>
                <a:lnTo>
                  <a:pt x="0" y="2643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7" name="Freeform 7"/>
          <p:cNvSpPr/>
          <p:nvPr/>
        </p:nvSpPr>
        <p:spPr>
          <a:xfrm rot="-2784918">
            <a:off x="9233012" y="284211"/>
            <a:ext cx="3611394" cy="3381167"/>
          </a:xfrm>
          <a:custGeom>
            <a:avLst/>
            <a:gdLst/>
            <a:ahLst/>
            <a:cxnLst/>
            <a:rect l="l" t="t" r="r" b="b"/>
            <a:pathLst>
              <a:path w="5417091" h="5071751">
                <a:moveTo>
                  <a:pt x="0" y="0"/>
                </a:moveTo>
                <a:lnTo>
                  <a:pt x="5417090" y="0"/>
                </a:lnTo>
                <a:lnTo>
                  <a:pt x="5417090" y="5071751"/>
                </a:lnTo>
                <a:lnTo>
                  <a:pt x="0" y="507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11" name="Freeform 11"/>
          <p:cNvSpPr/>
          <p:nvPr/>
        </p:nvSpPr>
        <p:spPr>
          <a:xfrm rot="1787629">
            <a:off x="9850129" y="3503874"/>
            <a:ext cx="1411959" cy="2888919"/>
          </a:xfrm>
          <a:custGeom>
            <a:avLst/>
            <a:gdLst/>
            <a:ahLst/>
            <a:cxnLst/>
            <a:rect l="l" t="t" r="r" b="b"/>
            <a:pathLst>
              <a:path w="2117938" h="4333378">
                <a:moveTo>
                  <a:pt x="0" y="0"/>
                </a:moveTo>
                <a:lnTo>
                  <a:pt x="2117938" y="0"/>
                </a:lnTo>
                <a:lnTo>
                  <a:pt x="2117938" y="4333378"/>
                </a:lnTo>
                <a:lnTo>
                  <a:pt x="0" y="43333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39314" y="4681587"/>
            <a:ext cx="647181" cy="636665"/>
          </a:xfrm>
          <a:custGeom>
            <a:avLst/>
            <a:gdLst/>
            <a:ahLst/>
            <a:cxnLst/>
            <a:rect l="l" t="t" r="r" b="b"/>
            <a:pathLst>
              <a:path w="970772" h="954997">
                <a:moveTo>
                  <a:pt x="0" y="0"/>
                </a:moveTo>
                <a:lnTo>
                  <a:pt x="970772" y="0"/>
                </a:lnTo>
                <a:lnTo>
                  <a:pt x="970772" y="954997"/>
                </a:lnTo>
                <a:lnTo>
                  <a:pt x="0" y="9549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5761455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61712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66070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926338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249619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1" y="0"/>
                </a:lnTo>
                <a:lnTo>
                  <a:pt x="655471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06504" y="-588120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10862" y="-588120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771130" y="19791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9094411" y="47866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2: Quãng đường từ nhà anh Thanh đến thị trấn dài 45 km. Anh Thanh đi từ nhà ra thị trấn, khi đi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933" dirty="0" smtClean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 thì dừng lại nghỉ một lúc. Hỏi anh Thanh phải đi tiếp bao nhiêu ki-lô-mét nữa thì đến thị trấn? </a:t>
                </a:r>
                <a:endParaRPr lang="en-US" sz="2933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6" y="392995"/>
                <a:ext cx="10712119" cy="2258410"/>
              </a:xfrm>
              <a:prstGeom prst="rect">
                <a:avLst/>
              </a:prstGeom>
              <a:blipFill>
                <a:blip r:embed="rId22"/>
                <a:stretch>
                  <a:fillRect l="-1079" r="-1817" b="-4533"/>
                </a:stretch>
              </a:blipFill>
              <a:ln>
                <a:solidFill>
                  <a:srgbClr val="FFFF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4" descr="A Cute Thailand Girl Student, Thailand Student, Student, School Kid PNG ..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957" y="3057851"/>
            <a:ext cx="4123195" cy="39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phần quãng đường phải đi tiếp là:</a:t>
                </a:r>
                <a:endParaRPr lang="en-US" sz="4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609630"/>
                <a:r>
                  <a:rPr lang="en-US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 anh Thanh phải đi tiếp là: 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15 (km)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15 km</a:t>
                </a:r>
                <a:endPara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18" y="2898755"/>
                <a:ext cx="10159370" cy="3911972"/>
              </a:xfrm>
              <a:prstGeom prst="roundRect">
                <a:avLst/>
              </a:prstGeom>
              <a:blipFill>
                <a:blip r:embed="rId24"/>
                <a:stretch>
                  <a:fillRect t="-4186" r="-718" b="-837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5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768" y="374063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330289" y="4046575"/>
            <a:ext cx="3238893" cy="3431939"/>
          </a:xfrm>
          <a:custGeom>
            <a:avLst/>
            <a:gdLst/>
            <a:ahLst/>
            <a:cxnLst/>
            <a:rect l="l" t="t" r="r" b="b"/>
            <a:pathLst>
              <a:path w="4858339" h="5147909">
                <a:moveTo>
                  <a:pt x="0" y="0"/>
                </a:moveTo>
                <a:lnTo>
                  <a:pt x="4858339" y="0"/>
                </a:lnTo>
                <a:lnTo>
                  <a:pt x="4858339" y="5147910"/>
                </a:lnTo>
                <a:lnTo>
                  <a:pt x="0" y="514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0985">
            <a:off x="1622068" y="-198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1" y="0"/>
                </a:lnTo>
                <a:lnTo>
                  <a:pt x="3923641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7210">
            <a:off x="11077563" y="6088588"/>
            <a:ext cx="176195" cy="167225"/>
          </a:xfrm>
          <a:custGeom>
            <a:avLst/>
            <a:gdLst/>
            <a:ahLst/>
            <a:cxnLst/>
            <a:rect l="l" t="t" r="r" b="b"/>
            <a:pathLst>
              <a:path w="264293" h="250838">
                <a:moveTo>
                  <a:pt x="0" y="0"/>
                </a:moveTo>
                <a:lnTo>
                  <a:pt x="264293" y="0"/>
                </a:lnTo>
                <a:lnTo>
                  <a:pt x="264293" y="250838"/>
                </a:lnTo>
                <a:lnTo>
                  <a:pt x="0" y="25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69038">
            <a:off x="9736059" y="5638707"/>
            <a:ext cx="260961" cy="247676"/>
          </a:xfrm>
          <a:custGeom>
            <a:avLst/>
            <a:gdLst/>
            <a:ahLst/>
            <a:cxnLst/>
            <a:rect l="l" t="t" r="r" b="b"/>
            <a:pathLst>
              <a:path w="391442" h="371514">
                <a:moveTo>
                  <a:pt x="0" y="0"/>
                </a:moveTo>
                <a:lnTo>
                  <a:pt x="391442" y="0"/>
                </a:lnTo>
                <a:lnTo>
                  <a:pt x="391442" y="371514"/>
                </a:lnTo>
                <a:lnTo>
                  <a:pt x="0" y="3715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5506" y="1205269"/>
            <a:ext cx="1383347" cy="1812521"/>
          </a:xfrm>
          <a:custGeom>
            <a:avLst/>
            <a:gdLst/>
            <a:ahLst/>
            <a:cxnLst/>
            <a:rect l="l" t="t" r="r" b="b"/>
            <a:pathLst>
              <a:path w="2075021" h="2718782">
                <a:moveTo>
                  <a:pt x="0" y="0"/>
                </a:moveTo>
                <a:lnTo>
                  <a:pt x="2075021" y="0"/>
                </a:lnTo>
                <a:lnTo>
                  <a:pt x="2075021" y="2718782"/>
                </a:lnTo>
                <a:lnTo>
                  <a:pt x="0" y="271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147" b="-513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346" y="2456221"/>
            <a:ext cx="2139217" cy="2139217"/>
          </a:xfrm>
          <a:custGeom>
            <a:avLst/>
            <a:gdLst/>
            <a:ahLst/>
            <a:cxnLst/>
            <a:rect l="l" t="t" r="r" b="b"/>
            <a:pathLst>
              <a:path w="3208825" h="3208825">
                <a:moveTo>
                  <a:pt x="0" y="0"/>
                </a:moveTo>
                <a:lnTo>
                  <a:pt x="3208825" y="0"/>
                </a:lnTo>
                <a:lnTo>
                  <a:pt x="3208825" y="3208825"/>
                </a:lnTo>
                <a:lnTo>
                  <a:pt x="0" y="3208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54705" y="2719201"/>
            <a:ext cx="879462" cy="514897"/>
          </a:xfrm>
          <a:custGeom>
            <a:avLst/>
            <a:gdLst/>
            <a:ahLst/>
            <a:cxnLst/>
            <a:rect l="l" t="t" r="r" b="b"/>
            <a:pathLst>
              <a:path w="1319193" h="772346">
                <a:moveTo>
                  <a:pt x="0" y="0"/>
                </a:moveTo>
                <a:lnTo>
                  <a:pt x="1319193" y="0"/>
                </a:lnTo>
                <a:lnTo>
                  <a:pt x="1319193" y="772347"/>
                </a:lnTo>
                <a:lnTo>
                  <a:pt x="0" y="7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7149" y="4224701"/>
            <a:ext cx="801592" cy="469307"/>
          </a:xfrm>
          <a:custGeom>
            <a:avLst/>
            <a:gdLst/>
            <a:ahLst/>
            <a:cxnLst/>
            <a:rect l="l" t="t" r="r" b="b"/>
            <a:pathLst>
              <a:path w="1202388" h="703960">
                <a:moveTo>
                  <a:pt x="0" y="0"/>
                </a:moveTo>
                <a:lnTo>
                  <a:pt x="1202388" y="0"/>
                </a:lnTo>
                <a:lnTo>
                  <a:pt x="1202388" y="703960"/>
                </a:lnTo>
                <a:lnTo>
                  <a:pt x="0" y="7039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7816" y="2588673"/>
            <a:ext cx="465779" cy="272699"/>
          </a:xfrm>
          <a:custGeom>
            <a:avLst/>
            <a:gdLst/>
            <a:ahLst/>
            <a:cxnLst/>
            <a:rect l="l" t="t" r="r" b="b"/>
            <a:pathLst>
              <a:path w="698668" h="409048">
                <a:moveTo>
                  <a:pt x="0" y="0"/>
                </a:moveTo>
                <a:lnTo>
                  <a:pt x="698669" y="0"/>
                </a:lnTo>
                <a:lnTo>
                  <a:pt x="698669" y="409049"/>
                </a:lnTo>
                <a:lnTo>
                  <a:pt x="0" y="409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48689" y="4183934"/>
            <a:ext cx="524697" cy="307193"/>
          </a:xfrm>
          <a:custGeom>
            <a:avLst/>
            <a:gdLst/>
            <a:ahLst/>
            <a:cxnLst/>
            <a:rect l="l" t="t" r="r" b="b"/>
            <a:pathLst>
              <a:path w="787045" h="460790">
                <a:moveTo>
                  <a:pt x="0" y="0"/>
                </a:moveTo>
                <a:lnTo>
                  <a:pt x="787045" y="0"/>
                </a:lnTo>
                <a:lnTo>
                  <a:pt x="787045" y="460790"/>
                </a:lnTo>
                <a:lnTo>
                  <a:pt x="0" y="460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6" name="Freeform 16"/>
          <p:cNvSpPr/>
          <p:nvPr/>
        </p:nvSpPr>
        <p:spPr>
          <a:xfrm rot="2619957">
            <a:off x="-514434" y="150792"/>
            <a:ext cx="2049220" cy="1285420"/>
          </a:xfrm>
          <a:custGeom>
            <a:avLst/>
            <a:gdLst/>
            <a:ahLst/>
            <a:cxnLst/>
            <a:rect l="l" t="t" r="r" b="b"/>
            <a:pathLst>
              <a:path w="3073830" h="1928130">
                <a:moveTo>
                  <a:pt x="0" y="0"/>
                </a:moveTo>
                <a:lnTo>
                  <a:pt x="3073830" y="0"/>
                </a:lnTo>
                <a:lnTo>
                  <a:pt x="3073830" y="1928130"/>
                </a:lnTo>
                <a:lnTo>
                  <a:pt x="0" y="19281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200985">
            <a:off x="5182790" y="-579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973836">
            <a:off x="8629930" y="-52584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29355" y="1205269"/>
            <a:ext cx="2958810" cy="980106"/>
          </a:xfrm>
          <a:custGeom>
            <a:avLst/>
            <a:gdLst/>
            <a:ahLst/>
            <a:cxnLst/>
            <a:rect l="l" t="t" r="r" b="b"/>
            <a:pathLst>
              <a:path w="4438215" h="1470159">
                <a:moveTo>
                  <a:pt x="0" y="0"/>
                </a:moveTo>
                <a:lnTo>
                  <a:pt x="4438215" y="0"/>
                </a:lnTo>
                <a:lnTo>
                  <a:pt x="4438215" y="1470158"/>
                </a:lnTo>
                <a:lnTo>
                  <a:pt x="0" y="1470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847559">
            <a:off x="10147246" y="1443194"/>
            <a:ext cx="594987" cy="1217366"/>
          </a:xfrm>
          <a:custGeom>
            <a:avLst/>
            <a:gdLst/>
            <a:ahLst/>
            <a:cxnLst/>
            <a:rect l="l" t="t" r="r" b="b"/>
            <a:pathLst>
              <a:path w="892481" h="1826049">
                <a:moveTo>
                  <a:pt x="0" y="0"/>
                </a:moveTo>
                <a:lnTo>
                  <a:pt x="892481" y="0"/>
                </a:lnTo>
                <a:lnTo>
                  <a:pt x="892481" y="1826048"/>
                </a:lnTo>
                <a:lnTo>
                  <a:pt x="0" y="18260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5382" y="5004858"/>
            <a:ext cx="714205" cy="1461289"/>
          </a:xfrm>
          <a:custGeom>
            <a:avLst/>
            <a:gdLst/>
            <a:ahLst/>
            <a:cxnLst/>
            <a:rect l="l" t="t" r="r" b="b"/>
            <a:pathLst>
              <a:path w="1071308" h="2191934">
                <a:moveTo>
                  <a:pt x="0" y="0"/>
                </a:moveTo>
                <a:lnTo>
                  <a:pt x="1071308" y="0"/>
                </a:lnTo>
                <a:lnTo>
                  <a:pt x="1071308" y="2191934"/>
                </a:lnTo>
                <a:lnTo>
                  <a:pt x="0" y="21919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61404" y="915883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218747">
            <a:off x="10226931" y="5315199"/>
            <a:ext cx="857278" cy="894692"/>
          </a:xfrm>
          <a:custGeom>
            <a:avLst/>
            <a:gdLst/>
            <a:ahLst/>
            <a:cxnLst/>
            <a:rect l="l" t="t" r="r" b="b"/>
            <a:pathLst>
              <a:path w="1285917" h="1342038">
                <a:moveTo>
                  <a:pt x="0" y="0"/>
                </a:moveTo>
                <a:lnTo>
                  <a:pt x="1285917" y="0"/>
                </a:lnTo>
                <a:lnTo>
                  <a:pt x="1285917" y="1342038"/>
                </a:lnTo>
                <a:lnTo>
                  <a:pt x="0" y="13420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84" y="6269005"/>
            <a:ext cx="400796" cy="394283"/>
          </a:xfrm>
          <a:custGeom>
            <a:avLst/>
            <a:gdLst/>
            <a:ahLst/>
            <a:cxnLst/>
            <a:rect l="l" t="t" r="r" b="b"/>
            <a:pathLst>
              <a:path w="601194" h="591424">
                <a:moveTo>
                  <a:pt x="0" y="0"/>
                </a:moveTo>
                <a:lnTo>
                  <a:pt x="601193" y="0"/>
                </a:lnTo>
                <a:lnTo>
                  <a:pt x="601193" y="591425"/>
                </a:lnTo>
                <a:lnTo>
                  <a:pt x="0" y="5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1753915" y="1583278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3: Tìm phân số thích hợp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00563" y="2741051"/>
                <a:ext cx="8852917" cy="312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vi-VN" sz="13800" dirty="0" smtClean="0">
                    <a:solidFill>
                      <a:srgbClr val="FFFF00"/>
                    </a:solidFill>
                  </a:rPr>
                  <a:t> ... </a:t>
                </a:r>
                <a14:m>
                  <m:oMath xmlns:m="http://schemas.openxmlformats.org/officeDocument/2006/math">
                    <m:r>
                      <a:rPr lang="vi-VN" sz="13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vi-VN" sz="13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3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13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13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13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13800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63" y="2741051"/>
                <a:ext cx="8852917" cy="3128870"/>
              </a:xfrm>
              <a:prstGeom prst="rect">
                <a:avLst/>
              </a:prstGeom>
              <a:blipFill>
                <a:blip r:embed="rId32"/>
                <a:stretch>
                  <a:fillRect l="-5368" t="-2339" b="-1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613724" y="2678454"/>
                <a:ext cx="1965282" cy="331815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15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24" y="2678454"/>
                <a:ext cx="1965282" cy="331815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72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330289" y="4046575"/>
            <a:ext cx="3238893" cy="3431939"/>
          </a:xfrm>
          <a:custGeom>
            <a:avLst/>
            <a:gdLst/>
            <a:ahLst/>
            <a:cxnLst/>
            <a:rect l="l" t="t" r="r" b="b"/>
            <a:pathLst>
              <a:path w="4858339" h="5147909">
                <a:moveTo>
                  <a:pt x="0" y="0"/>
                </a:moveTo>
                <a:lnTo>
                  <a:pt x="4858339" y="0"/>
                </a:lnTo>
                <a:lnTo>
                  <a:pt x="4858339" y="5147910"/>
                </a:lnTo>
                <a:lnTo>
                  <a:pt x="0" y="514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0985">
            <a:off x="1622068" y="-198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1" y="0"/>
                </a:lnTo>
                <a:lnTo>
                  <a:pt x="3923641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7210">
            <a:off x="11077563" y="6088588"/>
            <a:ext cx="176195" cy="167225"/>
          </a:xfrm>
          <a:custGeom>
            <a:avLst/>
            <a:gdLst/>
            <a:ahLst/>
            <a:cxnLst/>
            <a:rect l="l" t="t" r="r" b="b"/>
            <a:pathLst>
              <a:path w="264293" h="250838">
                <a:moveTo>
                  <a:pt x="0" y="0"/>
                </a:moveTo>
                <a:lnTo>
                  <a:pt x="264293" y="0"/>
                </a:lnTo>
                <a:lnTo>
                  <a:pt x="264293" y="250838"/>
                </a:lnTo>
                <a:lnTo>
                  <a:pt x="0" y="25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69038">
            <a:off x="9736059" y="5638707"/>
            <a:ext cx="260961" cy="247676"/>
          </a:xfrm>
          <a:custGeom>
            <a:avLst/>
            <a:gdLst/>
            <a:ahLst/>
            <a:cxnLst/>
            <a:rect l="l" t="t" r="r" b="b"/>
            <a:pathLst>
              <a:path w="391442" h="371514">
                <a:moveTo>
                  <a:pt x="0" y="0"/>
                </a:moveTo>
                <a:lnTo>
                  <a:pt x="391442" y="0"/>
                </a:lnTo>
                <a:lnTo>
                  <a:pt x="391442" y="371514"/>
                </a:lnTo>
                <a:lnTo>
                  <a:pt x="0" y="3715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5506" y="1205269"/>
            <a:ext cx="1383347" cy="1812521"/>
          </a:xfrm>
          <a:custGeom>
            <a:avLst/>
            <a:gdLst/>
            <a:ahLst/>
            <a:cxnLst/>
            <a:rect l="l" t="t" r="r" b="b"/>
            <a:pathLst>
              <a:path w="2075021" h="2718782">
                <a:moveTo>
                  <a:pt x="0" y="0"/>
                </a:moveTo>
                <a:lnTo>
                  <a:pt x="2075021" y="0"/>
                </a:lnTo>
                <a:lnTo>
                  <a:pt x="2075021" y="2718782"/>
                </a:lnTo>
                <a:lnTo>
                  <a:pt x="0" y="271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147" b="-513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4698" y="2570651"/>
            <a:ext cx="2139217" cy="2139217"/>
          </a:xfrm>
          <a:custGeom>
            <a:avLst/>
            <a:gdLst/>
            <a:ahLst/>
            <a:cxnLst/>
            <a:rect l="l" t="t" r="r" b="b"/>
            <a:pathLst>
              <a:path w="3208825" h="3208825">
                <a:moveTo>
                  <a:pt x="0" y="0"/>
                </a:moveTo>
                <a:lnTo>
                  <a:pt x="3208825" y="0"/>
                </a:lnTo>
                <a:lnTo>
                  <a:pt x="3208825" y="3208825"/>
                </a:lnTo>
                <a:lnTo>
                  <a:pt x="0" y="3208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63350" y="3107339"/>
            <a:ext cx="879462" cy="514897"/>
          </a:xfrm>
          <a:custGeom>
            <a:avLst/>
            <a:gdLst/>
            <a:ahLst/>
            <a:cxnLst/>
            <a:rect l="l" t="t" r="r" b="b"/>
            <a:pathLst>
              <a:path w="1319193" h="772346">
                <a:moveTo>
                  <a:pt x="0" y="0"/>
                </a:moveTo>
                <a:lnTo>
                  <a:pt x="1319193" y="0"/>
                </a:lnTo>
                <a:lnTo>
                  <a:pt x="1319193" y="772347"/>
                </a:lnTo>
                <a:lnTo>
                  <a:pt x="0" y="7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3877218"/>
            <a:ext cx="801592" cy="469307"/>
          </a:xfrm>
          <a:custGeom>
            <a:avLst/>
            <a:gdLst/>
            <a:ahLst/>
            <a:cxnLst/>
            <a:rect l="l" t="t" r="r" b="b"/>
            <a:pathLst>
              <a:path w="1202388" h="703960">
                <a:moveTo>
                  <a:pt x="0" y="0"/>
                </a:moveTo>
                <a:lnTo>
                  <a:pt x="1202388" y="0"/>
                </a:lnTo>
                <a:lnTo>
                  <a:pt x="1202388" y="703960"/>
                </a:lnTo>
                <a:lnTo>
                  <a:pt x="0" y="7039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7816" y="2588673"/>
            <a:ext cx="465779" cy="272699"/>
          </a:xfrm>
          <a:custGeom>
            <a:avLst/>
            <a:gdLst/>
            <a:ahLst/>
            <a:cxnLst/>
            <a:rect l="l" t="t" r="r" b="b"/>
            <a:pathLst>
              <a:path w="698668" h="409048">
                <a:moveTo>
                  <a:pt x="0" y="0"/>
                </a:moveTo>
                <a:lnTo>
                  <a:pt x="698669" y="0"/>
                </a:lnTo>
                <a:lnTo>
                  <a:pt x="698669" y="409049"/>
                </a:lnTo>
                <a:lnTo>
                  <a:pt x="0" y="409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87130" y="4441842"/>
            <a:ext cx="524697" cy="307193"/>
          </a:xfrm>
          <a:custGeom>
            <a:avLst/>
            <a:gdLst/>
            <a:ahLst/>
            <a:cxnLst/>
            <a:rect l="l" t="t" r="r" b="b"/>
            <a:pathLst>
              <a:path w="787045" h="460790">
                <a:moveTo>
                  <a:pt x="0" y="0"/>
                </a:moveTo>
                <a:lnTo>
                  <a:pt x="787045" y="0"/>
                </a:lnTo>
                <a:lnTo>
                  <a:pt x="787045" y="460790"/>
                </a:lnTo>
                <a:lnTo>
                  <a:pt x="0" y="460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6" name="Freeform 16"/>
          <p:cNvSpPr/>
          <p:nvPr/>
        </p:nvSpPr>
        <p:spPr>
          <a:xfrm rot="2619957">
            <a:off x="-514434" y="150792"/>
            <a:ext cx="2049220" cy="1285420"/>
          </a:xfrm>
          <a:custGeom>
            <a:avLst/>
            <a:gdLst/>
            <a:ahLst/>
            <a:cxnLst/>
            <a:rect l="l" t="t" r="r" b="b"/>
            <a:pathLst>
              <a:path w="3073830" h="1928130">
                <a:moveTo>
                  <a:pt x="0" y="0"/>
                </a:moveTo>
                <a:lnTo>
                  <a:pt x="3073830" y="0"/>
                </a:lnTo>
                <a:lnTo>
                  <a:pt x="3073830" y="1928130"/>
                </a:lnTo>
                <a:lnTo>
                  <a:pt x="0" y="19281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200985">
            <a:off x="5182790" y="-579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973836">
            <a:off x="8629930" y="-52584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29355" y="1205269"/>
            <a:ext cx="2958810" cy="980106"/>
          </a:xfrm>
          <a:custGeom>
            <a:avLst/>
            <a:gdLst/>
            <a:ahLst/>
            <a:cxnLst/>
            <a:rect l="l" t="t" r="r" b="b"/>
            <a:pathLst>
              <a:path w="4438215" h="1470159">
                <a:moveTo>
                  <a:pt x="0" y="0"/>
                </a:moveTo>
                <a:lnTo>
                  <a:pt x="4438215" y="0"/>
                </a:lnTo>
                <a:lnTo>
                  <a:pt x="4438215" y="1470158"/>
                </a:lnTo>
                <a:lnTo>
                  <a:pt x="0" y="1470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847559">
            <a:off x="10147246" y="1443194"/>
            <a:ext cx="594987" cy="1217366"/>
          </a:xfrm>
          <a:custGeom>
            <a:avLst/>
            <a:gdLst/>
            <a:ahLst/>
            <a:cxnLst/>
            <a:rect l="l" t="t" r="r" b="b"/>
            <a:pathLst>
              <a:path w="892481" h="1826049">
                <a:moveTo>
                  <a:pt x="0" y="0"/>
                </a:moveTo>
                <a:lnTo>
                  <a:pt x="892481" y="0"/>
                </a:lnTo>
                <a:lnTo>
                  <a:pt x="892481" y="1826048"/>
                </a:lnTo>
                <a:lnTo>
                  <a:pt x="0" y="18260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5382" y="5004858"/>
            <a:ext cx="714205" cy="1461289"/>
          </a:xfrm>
          <a:custGeom>
            <a:avLst/>
            <a:gdLst/>
            <a:ahLst/>
            <a:cxnLst/>
            <a:rect l="l" t="t" r="r" b="b"/>
            <a:pathLst>
              <a:path w="1071308" h="2191934">
                <a:moveTo>
                  <a:pt x="0" y="0"/>
                </a:moveTo>
                <a:lnTo>
                  <a:pt x="1071308" y="0"/>
                </a:lnTo>
                <a:lnTo>
                  <a:pt x="1071308" y="2191934"/>
                </a:lnTo>
                <a:lnTo>
                  <a:pt x="0" y="21919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61404" y="915883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218747">
            <a:off x="10226931" y="5315199"/>
            <a:ext cx="857278" cy="894692"/>
          </a:xfrm>
          <a:custGeom>
            <a:avLst/>
            <a:gdLst/>
            <a:ahLst/>
            <a:cxnLst/>
            <a:rect l="l" t="t" r="r" b="b"/>
            <a:pathLst>
              <a:path w="1285917" h="1342038">
                <a:moveTo>
                  <a:pt x="0" y="0"/>
                </a:moveTo>
                <a:lnTo>
                  <a:pt x="1285917" y="0"/>
                </a:lnTo>
                <a:lnTo>
                  <a:pt x="1285917" y="1342038"/>
                </a:lnTo>
                <a:lnTo>
                  <a:pt x="0" y="13420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84" y="6269005"/>
            <a:ext cx="400796" cy="394283"/>
          </a:xfrm>
          <a:custGeom>
            <a:avLst/>
            <a:gdLst/>
            <a:ahLst/>
            <a:cxnLst/>
            <a:rect l="l" t="t" r="r" b="b"/>
            <a:pathLst>
              <a:path w="601194" h="591424">
                <a:moveTo>
                  <a:pt x="0" y="0"/>
                </a:moveTo>
                <a:lnTo>
                  <a:pt x="601193" y="0"/>
                </a:lnTo>
                <a:lnTo>
                  <a:pt x="601193" y="591425"/>
                </a:lnTo>
                <a:lnTo>
                  <a:pt x="0" y="5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5932" y="2283535"/>
                <a:ext cx="5938357" cy="329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1067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11067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11067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vi-VN" sz="11067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1067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32" y="2283535"/>
                <a:ext cx="5938357" cy="329147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928719" y="2229061"/>
                <a:ext cx="1290738" cy="3326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1067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11067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1067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719" y="2229061"/>
                <a:ext cx="1290738" cy="332616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289480" y="2259119"/>
                <a:ext cx="1149353" cy="332462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115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80" y="2259119"/>
                <a:ext cx="1149353" cy="332462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5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3206" y="5477185"/>
            <a:ext cx="5524257" cy="1566240"/>
          </a:xfrm>
          <a:custGeom>
            <a:avLst/>
            <a:gdLst/>
            <a:ahLst/>
            <a:cxnLst/>
            <a:rect l="l" t="t" r="r" b="b"/>
            <a:pathLst>
              <a:path w="8286386" h="2349360">
                <a:moveTo>
                  <a:pt x="0" y="0"/>
                </a:moveTo>
                <a:lnTo>
                  <a:pt x="8286386" y="0"/>
                </a:lnTo>
                <a:lnTo>
                  <a:pt x="8286386" y="2349360"/>
                </a:lnTo>
                <a:lnTo>
                  <a:pt x="0" y="234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1725" y="5113954"/>
            <a:ext cx="5327425" cy="1874996"/>
          </a:xfrm>
          <a:custGeom>
            <a:avLst/>
            <a:gdLst/>
            <a:ahLst/>
            <a:cxnLst/>
            <a:rect l="l" t="t" r="r" b="b"/>
            <a:pathLst>
              <a:path w="7991138" h="2812494">
                <a:moveTo>
                  <a:pt x="0" y="0"/>
                </a:moveTo>
                <a:lnTo>
                  <a:pt x="7991138" y="0"/>
                </a:lnTo>
                <a:lnTo>
                  <a:pt x="7991138" y="2812494"/>
                </a:lnTo>
                <a:lnTo>
                  <a:pt x="0" y="281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49380" b="-4643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30453" y="6050841"/>
            <a:ext cx="3036227" cy="992584"/>
          </a:xfrm>
          <a:custGeom>
            <a:avLst/>
            <a:gdLst/>
            <a:ahLst/>
            <a:cxnLst/>
            <a:rect l="l" t="t" r="r" b="b"/>
            <a:pathLst>
              <a:path w="4554340" h="1488876">
                <a:moveTo>
                  <a:pt x="0" y="0"/>
                </a:moveTo>
                <a:lnTo>
                  <a:pt x="4554340" y="0"/>
                </a:lnTo>
                <a:lnTo>
                  <a:pt x="4554340" y="1488876"/>
                </a:lnTo>
                <a:lnTo>
                  <a:pt x="0" y="14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330289" y="4046575"/>
            <a:ext cx="3238893" cy="3431939"/>
          </a:xfrm>
          <a:custGeom>
            <a:avLst/>
            <a:gdLst/>
            <a:ahLst/>
            <a:cxnLst/>
            <a:rect l="l" t="t" r="r" b="b"/>
            <a:pathLst>
              <a:path w="4858339" h="5147909">
                <a:moveTo>
                  <a:pt x="0" y="0"/>
                </a:moveTo>
                <a:lnTo>
                  <a:pt x="4858339" y="0"/>
                </a:lnTo>
                <a:lnTo>
                  <a:pt x="4858339" y="5147910"/>
                </a:lnTo>
                <a:lnTo>
                  <a:pt x="0" y="5147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22110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0985">
            <a:off x="1622068" y="-198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1" y="0"/>
                </a:lnTo>
                <a:lnTo>
                  <a:pt x="3923641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07210">
            <a:off x="11077563" y="6088588"/>
            <a:ext cx="176195" cy="167225"/>
          </a:xfrm>
          <a:custGeom>
            <a:avLst/>
            <a:gdLst/>
            <a:ahLst/>
            <a:cxnLst/>
            <a:rect l="l" t="t" r="r" b="b"/>
            <a:pathLst>
              <a:path w="264293" h="250838">
                <a:moveTo>
                  <a:pt x="0" y="0"/>
                </a:moveTo>
                <a:lnTo>
                  <a:pt x="264293" y="0"/>
                </a:lnTo>
                <a:lnTo>
                  <a:pt x="264293" y="250838"/>
                </a:lnTo>
                <a:lnTo>
                  <a:pt x="0" y="25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69038">
            <a:off x="9736059" y="5638707"/>
            <a:ext cx="260961" cy="247676"/>
          </a:xfrm>
          <a:custGeom>
            <a:avLst/>
            <a:gdLst/>
            <a:ahLst/>
            <a:cxnLst/>
            <a:rect l="l" t="t" r="r" b="b"/>
            <a:pathLst>
              <a:path w="391442" h="371514">
                <a:moveTo>
                  <a:pt x="0" y="0"/>
                </a:moveTo>
                <a:lnTo>
                  <a:pt x="391442" y="0"/>
                </a:lnTo>
                <a:lnTo>
                  <a:pt x="391442" y="371514"/>
                </a:lnTo>
                <a:lnTo>
                  <a:pt x="0" y="3715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5506" y="1205269"/>
            <a:ext cx="1383347" cy="1812521"/>
          </a:xfrm>
          <a:custGeom>
            <a:avLst/>
            <a:gdLst/>
            <a:ahLst/>
            <a:cxnLst/>
            <a:rect l="l" t="t" r="r" b="b"/>
            <a:pathLst>
              <a:path w="2075021" h="2718782">
                <a:moveTo>
                  <a:pt x="0" y="0"/>
                </a:moveTo>
                <a:lnTo>
                  <a:pt x="2075021" y="0"/>
                </a:lnTo>
                <a:lnTo>
                  <a:pt x="2075021" y="2718782"/>
                </a:lnTo>
                <a:lnTo>
                  <a:pt x="0" y="2718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147" b="-513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4698" y="2570651"/>
            <a:ext cx="2139217" cy="2139217"/>
          </a:xfrm>
          <a:custGeom>
            <a:avLst/>
            <a:gdLst/>
            <a:ahLst/>
            <a:cxnLst/>
            <a:rect l="l" t="t" r="r" b="b"/>
            <a:pathLst>
              <a:path w="3208825" h="3208825">
                <a:moveTo>
                  <a:pt x="0" y="0"/>
                </a:moveTo>
                <a:lnTo>
                  <a:pt x="3208825" y="0"/>
                </a:lnTo>
                <a:lnTo>
                  <a:pt x="3208825" y="3208825"/>
                </a:lnTo>
                <a:lnTo>
                  <a:pt x="0" y="32088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63350" y="3107339"/>
            <a:ext cx="879462" cy="514897"/>
          </a:xfrm>
          <a:custGeom>
            <a:avLst/>
            <a:gdLst/>
            <a:ahLst/>
            <a:cxnLst/>
            <a:rect l="l" t="t" r="r" b="b"/>
            <a:pathLst>
              <a:path w="1319193" h="772346">
                <a:moveTo>
                  <a:pt x="0" y="0"/>
                </a:moveTo>
                <a:lnTo>
                  <a:pt x="1319193" y="0"/>
                </a:lnTo>
                <a:lnTo>
                  <a:pt x="1319193" y="772347"/>
                </a:lnTo>
                <a:lnTo>
                  <a:pt x="0" y="7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3877218"/>
            <a:ext cx="801592" cy="469307"/>
          </a:xfrm>
          <a:custGeom>
            <a:avLst/>
            <a:gdLst/>
            <a:ahLst/>
            <a:cxnLst/>
            <a:rect l="l" t="t" r="r" b="b"/>
            <a:pathLst>
              <a:path w="1202388" h="703960">
                <a:moveTo>
                  <a:pt x="0" y="0"/>
                </a:moveTo>
                <a:lnTo>
                  <a:pt x="1202388" y="0"/>
                </a:lnTo>
                <a:lnTo>
                  <a:pt x="1202388" y="703960"/>
                </a:lnTo>
                <a:lnTo>
                  <a:pt x="0" y="7039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7816" y="2588673"/>
            <a:ext cx="465779" cy="272699"/>
          </a:xfrm>
          <a:custGeom>
            <a:avLst/>
            <a:gdLst/>
            <a:ahLst/>
            <a:cxnLst/>
            <a:rect l="l" t="t" r="r" b="b"/>
            <a:pathLst>
              <a:path w="698668" h="409048">
                <a:moveTo>
                  <a:pt x="0" y="0"/>
                </a:moveTo>
                <a:lnTo>
                  <a:pt x="698669" y="0"/>
                </a:lnTo>
                <a:lnTo>
                  <a:pt x="698669" y="409049"/>
                </a:lnTo>
                <a:lnTo>
                  <a:pt x="0" y="409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87130" y="4441842"/>
            <a:ext cx="524697" cy="307193"/>
          </a:xfrm>
          <a:custGeom>
            <a:avLst/>
            <a:gdLst/>
            <a:ahLst/>
            <a:cxnLst/>
            <a:rect l="l" t="t" r="r" b="b"/>
            <a:pathLst>
              <a:path w="787045" h="460790">
                <a:moveTo>
                  <a:pt x="0" y="0"/>
                </a:moveTo>
                <a:lnTo>
                  <a:pt x="787045" y="0"/>
                </a:lnTo>
                <a:lnTo>
                  <a:pt x="787045" y="460790"/>
                </a:lnTo>
                <a:lnTo>
                  <a:pt x="0" y="460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b="-42620"/>
            </a:stretch>
          </a:blipFill>
        </p:spPr>
      </p:sp>
      <p:sp>
        <p:nvSpPr>
          <p:cNvPr id="16" name="Freeform 16"/>
          <p:cNvSpPr/>
          <p:nvPr/>
        </p:nvSpPr>
        <p:spPr>
          <a:xfrm rot="2619957">
            <a:off x="-514434" y="150792"/>
            <a:ext cx="2049220" cy="1285420"/>
          </a:xfrm>
          <a:custGeom>
            <a:avLst/>
            <a:gdLst/>
            <a:ahLst/>
            <a:cxnLst/>
            <a:rect l="l" t="t" r="r" b="b"/>
            <a:pathLst>
              <a:path w="3073830" h="1928130">
                <a:moveTo>
                  <a:pt x="0" y="0"/>
                </a:moveTo>
                <a:lnTo>
                  <a:pt x="3073830" y="0"/>
                </a:lnTo>
                <a:lnTo>
                  <a:pt x="3073830" y="1928130"/>
                </a:lnTo>
                <a:lnTo>
                  <a:pt x="0" y="19281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200985">
            <a:off x="5182790" y="-579618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973836">
            <a:off x="8629930" y="-52584"/>
            <a:ext cx="2615761" cy="2449006"/>
          </a:xfrm>
          <a:custGeom>
            <a:avLst/>
            <a:gdLst/>
            <a:ahLst/>
            <a:cxnLst/>
            <a:rect l="l" t="t" r="r" b="b"/>
            <a:pathLst>
              <a:path w="3923641" h="3673509">
                <a:moveTo>
                  <a:pt x="0" y="0"/>
                </a:moveTo>
                <a:lnTo>
                  <a:pt x="3923640" y="0"/>
                </a:lnTo>
                <a:lnTo>
                  <a:pt x="3923640" y="3673509"/>
                </a:lnTo>
                <a:lnTo>
                  <a:pt x="0" y="3673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29355" y="1205269"/>
            <a:ext cx="2958810" cy="980106"/>
          </a:xfrm>
          <a:custGeom>
            <a:avLst/>
            <a:gdLst/>
            <a:ahLst/>
            <a:cxnLst/>
            <a:rect l="l" t="t" r="r" b="b"/>
            <a:pathLst>
              <a:path w="4438215" h="1470159">
                <a:moveTo>
                  <a:pt x="0" y="0"/>
                </a:moveTo>
                <a:lnTo>
                  <a:pt x="4438215" y="0"/>
                </a:lnTo>
                <a:lnTo>
                  <a:pt x="4438215" y="1470158"/>
                </a:lnTo>
                <a:lnTo>
                  <a:pt x="0" y="1470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847559">
            <a:off x="10147246" y="1443194"/>
            <a:ext cx="594987" cy="1217366"/>
          </a:xfrm>
          <a:custGeom>
            <a:avLst/>
            <a:gdLst/>
            <a:ahLst/>
            <a:cxnLst/>
            <a:rect l="l" t="t" r="r" b="b"/>
            <a:pathLst>
              <a:path w="892481" h="1826049">
                <a:moveTo>
                  <a:pt x="0" y="0"/>
                </a:moveTo>
                <a:lnTo>
                  <a:pt x="892481" y="0"/>
                </a:lnTo>
                <a:lnTo>
                  <a:pt x="892481" y="1826048"/>
                </a:lnTo>
                <a:lnTo>
                  <a:pt x="0" y="18260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5382" y="5004858"/>
            <a:ext cx="714205" cy="1461289"/>
          </a:xfrm>
          <a:custGeom>
            <a:avLst/>
            <a:gdLst/>
            <a:ahLst/>
            <a:cxnLst/>
            <a:rect l="l" t="t" r="r" b="b"/>
            <a:pathLst>
              <a:path w="1071308" h="2191934">
                <a:moveTo>
                  <a:pt x="0" y="0"/>
                </a:moveTo>
                <a:lnTo>
                  <a:pt x="1071308" y="0"/>
                </a:lnTo>
                <a:lnTo>
                  <a:pt x="1071308" y="2191934"/>
                </a:lnTo>
                <a:lnTo>
                  <a:pt x="0" y="21919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61404" y="915883"/>
            <a:ext cx="588331" cy="578771"/>
          </a:xfrm>
          <a:custGeom>
            <a:avLst/>
            <a:gdLst/>
            <a:ahLst/>
            <a:cxnLst/>
            <a:rect l="l" t="t" r="r" b="b"/>
            <a:pathLst>
              <a:path w="882496" h="868156">
                <a:moveTo>
                  <a:pt x="0" y="0"/>
                </a:moveTo>
                <a:lnTo>
                  <a:pt x="882496" y="0"/>
                </a:lnTo>
                <a:lnTo>
                  <a:pt x="882496" y="868156"/>
                </a:lnTo>
                <a:lnTo>
                  <a:pt x="0" y="8681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218747">
            <a:off x="10226931" y="5315199"/>
            <a:ext cx="857278" cy="894692"/>
          </a:xfrm>
          <a:custGeom>
            <a:avLst/>
            <a:gdLst/>
            <a:ahLst/>
            <a:cxnLst/>
            <a:rect l="l" t="t" r="r" b="b"/>
            <a:pathLst>
              <a:path w="1285917" h="1342038">
                <a:moveTo>
                  <a:pt x="0" y="0"/>
                </a:moveTo>
                <a:lnTo>
                  <a:pt x="1285917" y="0"/>
                </a:lnTo>
                <a:lnTo>
                  <a:pt x="1285917" y="1342038"/>
                </a:lnTo>
                <a:lnTo>
                  <a:pt x="0" y="134203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34984" y="6269005"/>
            <a:ext cx="400796" cy="394283"/>
          </a:xfrm>
          <a:custGeom>
            <a:avLst/>
            <a:gdLst/>
            <a:ahLst/>
            <a:cxnLst/>
            <a:rect l="l" t="t" r="r" b="b"/>
            <a:pathLst>
              <a:path w="601194" h="591424">
                <a:moveTo>
                  <a:pt x="0" y="0"/>
                </a:moveTo>
                <a:lnTo>
                  <a:pt x="601193" y="0"/>
                </a:lnTo>
                <a:lnTo>
                  <a:pt x="601193" y="591425"/>
                </a:lnTo>
                <a:lnTo>
                  <a:pt x="0" y="59142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42812" y="2494939"/>
                <a:ext cx="8809663" cy="298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vi-VN" sz="13300" dirty="0" smtClean="0">
                    <a:solidFill>
                      <a:srgbClr val="FFFF00"/>
                    </a:solidFill>
                  </a:rPr>
                  <a:t>... </a:t>
                </a:r>
                <a14:m>
                  <m:oMath xmlns:m="http://schemas.openxmlformats.org/officeDocument/2006/math">
                    <m:r>
                      <a:rPr lang="vi-VN" sz="133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13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133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133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3300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812" y="2494939"/>
                <a:ext cx="8809663" cy="2986587"/>
              </a:xfrm>
              <a:prstGeom prst="rect">
                <a:avLst/>
              </a:prstGeom>
              <a:blipFill>
                <a:blip r:embed="rId32"/>
                <a:stretch>
                  <a:fillRect l="-10519" t="-2857" b="-1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47558" y="2758413"/>
                <a:ext cx="1784463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6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0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58" y="2758413"/>
                <a:ext cx="1784463" cy="255454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538628" y="2323748"/>
                <a:ext cx="1965282" cy="332462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115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628" y="2323748"/>
                <a:ext cx="1965282" cy="332462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18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38809">
            <a:off x="8987256" y="130314"/>
            <a:ext cx="2711033" cy="2538205"/>
          </a:xfrm>
          <a:custGeom>
            <a:avLst/>
            <a:gdLst/>
            <a:ahLst/>
            <a:cxnLst/>
            <a:rect l="l" t="t" r="r" b="b"/>
            <a:pathLst>
              <a:path w="4066550" h="3807307">
                <a:moveTo>
                  <a:pt x="0" y="0"/>
                </a:moveTo>
                <a:lnTo>
                  <a:pt x="4066550" y="0"/>
                </a:lnTo>
                <a:lnTo>
                  <a:pt x="4066550" y="3807307"/>
                </a:lnTo>
                <a:lnTo>
                  <a:pt x="0" y="3807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2550" y="2201252"/>
            <a:ext cx="1445139" cy="1659549"/>
          </a:xfrm>
          <a:custGeom>
            <a:avLst/>
            <a:gdLst/>
            <a:ahLst/>
            <a:cxnLst/>
            <a:rect l="l" t="t" r="r" b="b"/>
            <a:pathLst>
              <a:path w="2167709" h="2489323">
                <a:moveTo>
                  <a:pt x="0" y="0"/>
                </a:moveTo>
                <a:lnTo>
                  <a:pt x="2167709" y="0"/>
                </a:lnTo>
                <a:lnTo>
                  <a:pt x="2167709" y="2489323"/>
                </a:lnTo>
                <a:lnTo>
                  <a:pt x="0" y="2489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72508" b="-4064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1392" y="4260924"/>
            <a:ext cx="7715397" cy="2673333"/>
          </a:xfrm>
          <a:custGeom>
            <a:avLst/>
            <a:gdLst/>
            <a:ahLst/>
            <a:cxnLst/>
            <a:rect l="l" t="t" r="r" b="b"/>
            <a:pathLst>
              <a:path w="11573095" h="4010000">
                <a:moveTo>
                  <a:pt x="0" y="0"/>
                </a:moveTo>
                <a:lnTo>
                  <a:pt x="11573095" y="0"/>
                </a:lnTo>
                <a:lnTo>
                  <a:pt x="11573095" y="4010000"/>
                </a:lnTo>
                <a:lnTo>
                  <a:pt x="0" y="401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19032" r="-1281" b="-1502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55782" y="4390964"/>
            <a:ext cx="6482269" cy="2543293"/>
          </a:xfrm>
          <a:custGeom>
            <a:avLst/>
            <a:gdLst/>
            <a:ahLst/>
            <a:cxnLst/>
            <a:rect l="l" t="t" r="r" b="b"/>
            <a:pathLst>
              <a:path w="9723403" h="3814939">
                <a:moveTo>
                  <a:pt x="0" y="0"/>
                </a:moveTo>
                <a:lnTo>
                  <a:pt x="9723403" y="0"/>
                </a:lnTo>
                <a:lnTo>
                  <a:pt x="9723403" y="3814939"/>
                </a:lnTo>
                <a:lnTo>
                  <a:pt x="0" y="3814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85681" b="-5676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3206" y="5363607"/>
            <a:ext cx="5924856" cy="1679818"/>
          </a:xfrm>
          <a:custGeom>
            <a:avLst/>
            <a:gdLst/>
            <a:ahLst/>
            <a:cxnLst/>
            <a:rect l="l" t="t" r="r" b="b"/>
            <a:pathLst>
              <a:path w="8887284" h="2519727">
                <a:moveTo>
                  <a:pt x="0" y="0"/>
                </a:moveTo>
                <a:lnTo>
                  <a:pt x="8887284" y="0"/>
                </a:lnTo>
                <a:lnTo>
                  <a:pt x="8887284" y="2519727"/>
                </a:lnTo>
                <a:lnTo>
                  <a:pt x="0" y="25197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939" b="-66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14896" y="880987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90"/>
                </a:lnTo>
                <a:lnTo>
                  <a:pt x="0" y="10930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62118" y="5978863"/>
            <a:ext cx="3256403" cy="1064563"/>
          </a:xfrm>
          <a:custGeom>
            <a:avLst/>
            <a:gdLst/>
            <a:ahLst/>
            <a:cxnLst/>
            <a:rect l="l" t="t" r="r" b="b"/>
            <a:pathLst>
              <a:path w="4884604" h="1596844">
                <a:moveTo>
                  <a:pt x="0" y="0"/>
                </a:moveTo>
                <a:lnTo>
                  <a:pt x="4884604" y="0"/>
                </a:lnTo>
                <a:lnTo>
                  <a:pt x="4884604" y="1596843"/>
                </a:lnTo>
                <a:lnTo>
                  <a:pt x="0" y="1596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496" r="-6202" b="-486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48550" y="4974036"/>
            <a:ext cx="4832350" cy="2010964"/>
          </a:xfrm>
          <a:custGeom>
            <a:avLst/>
            <a:gdLst/>
            <a:ahLst/>
            <a:cxnLst/>
            <a:rect l="l" t="t" r="r" b="b"/>
            <a:pathLst>
              <a:path w="7248525" h="3016446">
                <a:moveTo>
                  <a:pt x="0" y="0"/>
                </a:moveTo>
                <a:lnTo>
                  <a:pt x="7248525" y="0"/>
                </a:lnTo>
                <a:lnTo>
                  <a:pt x="7248525" y="3016446"/>
                </a:lnTo>
                <a:lnTo>
                  <a:pt x="0" y="30164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r="-76627" b="-46430"/>
            </a:stretch>
          </a:blipFill>
        </p:spPr>
      </p:sp>
      <p:sp>
        <p:nvSpPr>
          <p:cNvPr id="11" name="Freeform 11"/>
          <p:cNvSpPr/>
          <p:nvPr/>
        </p:nvSpPr>
        <p:spPr>
          <a:xfrm rot="824334">
            <a:off x="608063" y="3877581"/>
            <a:ext cx="1074504" cy="2198474"/>
          </a:xfrm>
          <a:custGeom>
            <a:avLst/>
            <a:gdLst/>
            <a:ahLst/>
            <a:cxnLst/>
            <a:rect l="l" t="t" r="r" b="b"/>
            <a:pathLst>
              <a:path w="1611756" h="3297711">
                <a:moveTo>
                  <a:pt x="0" y="0"/>
                </a:moveTo>
                <a:lnTo>
                  <a:pt x="1611756" y="0"/>
                </a:lnTo>
                <a:lnTo>
                  <a:pt x="1611756" y="3297712"/>
                </a:lnTo>
                <a:lnTo>
                  <a:pt x="0" y="32977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071791">
            <a:off x="10698174" y="3948793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7575" y="4974036"/>
            <a:ext cx="688206" cy="677023"/>
          </a:xfrm>
          <a:custGeom>
            <a:avLst/>
            <a:gdLst/>
            <a:ahLst/>
            <a:cxnLst/>
            <a:rect l="l" t="t" r="r" b="b"/>
            <a:pathLst>
              <a:path w="1032309" h="1015534">
                <a:moveTo>
                  <a:pt x="0" y="0"/>
                </a:moveTo>
                <a:lnTo>
                  <a:pt x="1032310" y="0"/>
                </a:lnTo>
                <a:lnTo>
                  <a:pt x="1032310" y="1015535"/>
                </a:lnTo>
                <a:lnTo>
                  <a:pt x="0" y="10155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061685" y="5761662"/>
            <a:ext cx="518007" cy="509590"/>
          </a:xfrm>
          <a:custGeom>
            <a:avLst/>
            <a:gdLst/>
            <a:ahLst/>
            <a:cxnLst/>
            <a:rect l="l" t="t" r="r" b="b"/>
            <a:pathLst>
              <a:path w="777011" h="764385">
                <a:moveTo>
                  <a:pt x="0" y="0"/>
                </a:moveTo>
                <a:lnTo>
                  <a:pt x="777011" y="0"/>
                </a:lnTo>
                <a:lnTo>
                  <a:pt x="777011" y="764384"/>
                </a:lnTo>
                <a:lnTo>
                  <a:pt x="0" y="7643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700000">
            <a:off x="-64922" y="-1376287"/>
            <a:ext cx="2855022" cy="2743200"/>
          </a:xfrm>
          <a:custGeom>
            <a:avLst/>
            <a:gdLst/>
            <a:ahLst/>
            <a:cxnLst/>
            <a:rect l="l" t="t" r="r" b="b"/>
            <a:pathLst>
              <a:path w="4282533" h="4114800">
                <a:moveTo>
                  <a:pt x="0" y="0"/>
                </a:moveTo>
                <a:lnTo>
                  <a:pt x="4282533" y="0"/>
                </a:lnTo>
                <a:lnTo>
                  <a:pt x="42825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64447" y="1540097"/>
            <a:ext cx="1451808" cy="938231"/>
          </a:xfrm>
          <a:custGeom>
            <a:avLst/>
            <a:gdLst/>
            <a:ahLst/>
            <a:cxnLst/>
            <a:rect l="l" t="t" r="r" b="b"/>
            <a:pathLst>
              <a:path w="2177712" h="1407346">
                <a:moveTo>
                  <a:pt x="0" y="0"/>
                </a:moveTo>
                <a:lnTo>
                  <a:pt x="2177712" y="0"/>
                </a:lnTo>
                <a:lnTo>
                  <a:pt x="2177712" y="1407347"/>
                </a:lnTo>
                <a:lnTo>
                  <a:pt x="0" y="140734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68572" y="2548199"/>
            <a:ext cx="414473" cy="407737"/>
          </a:xfrm>
          <a:custGeom>
            <a:avLst/>
            <a:gdLst/>
            <a:ahLst/>
            <a:cxnLst/>
            <a:rect l="l" t="t" r="r" b="b"/>
            <a:pathLst>
              <a:path w="621709" h="611606">
                <a:moveTo>
                  <a:pt x="0" y="0"/>
                </a:moveTo>
                <a:lnTo>
                  <a:pt x="621709" y="0"/>
                </a:lnTo>
                <a:lnTo>
                  <a:pt x="621709" y="611606"/>
                </a:lnTo>
                <a:lnTo>
                  <a:pt x="0" y="6116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30949" y="1650250"/>
            <a:ext cx="297312" cy="292481"/>
          </a:xfrm>
          <a:custGeom>
            <a:avLst/>
            <a:gdLst/>
            <a:ahLst/>
            <a:cxnLst/>
            <a:rect l="l" t="t" r="r" b="b"/>
            <a:pathLst>
              <a:path w="445968" h="438721">
                <a:moveTo>
                  <a:pt x="0" y="0"/>
                </a:moveTo>
                <a:lnTo>
                  <a:pt x="445968" y="0"/>
                </a:lnTo>
                <a:lnTo>
                  <a:pt x="445968" y="438721"/>
                </a:lnTo>
                <a:lnTo>
                  <a:pt x="0" y="438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800000">
            <a:off x="4173204" y="-162201"/>
            <a:ext cx="2962441" cy="1189913"/>
          </a:xfrm>
          <a:custGeom>
            <a:avLst/>
            <a:gdLst/>
            <a:ahLst/>
            <a:cxnLst/>
            <a:rect l="l" t="t" r="r" b="b"/>
            <a:pathLst>
              <a:path w="4443661" h="1784870">
                <a:moveTo>
                  <a:pt x="0" y="0"/>
                </a:moveTo>
                <a:lnTo>
                  <a:pt x="4443661" y="0"/>
                </a:lnTo>
                <a:lnTo>
                  <a:pt x="4443661" y="1784870"/>
                </a:lnTo>
                <a:lnTo>
                  <a:pt x="0" y="178487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2" y="1072356"/>
            <a:ext cx="11208799" cy="4727663"/>
          </a:xfrm>
          <a:prstGeom prst="rect">
            <a:avLst/>
          </a:prstGeom>
        </p:spPr>
      </p:pic>
      <p:sp>
        <p:nvSpPr>
          <p:cNvPr id="32" name="TextBox 30"/>
          <p:cNvSpPr txBox="1"/>
          <p:nvPr/>
        </p:nvSpPr>
        <p:spPr>
          <a:xfrm>
            <a:off x="3277406" y="4671463"/>
            <a:ext cx="8342288" cy="69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UTM American Sans"/>
              </a:rPr>
              <a:t>TRANG 98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6" y="-119406"/>
            <a:ext cx="1794891" cy="17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630" y="698723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549751"/>
            <a:ext cx="12192000" cy="1822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0985">
            <a:off x="5244426" y="256193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3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23296" y="1122146"/>
                <a:ext cx="10462826" cy="342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4: Chọn câu trả lời đúng:</a:t>
                </a:r>
              </a:p>
              <a:p>
                <a:pPr algn="just" defTabSz="609630"/>
                <a:r>
                  <a:rPr lang="vi-VN" sz="4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rô-bốt thu hoạch và sấy chuối. Biết cứ 1 kg chuối tươi sấy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kg chuối khô. Nếu rô-bốt thu hoạch được 1 tạ chuối tươi thì sẽ sấy được lượng chuối khô là:</a:t>
                </a:r>
                <a:endPara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96" y="1122146"/>
                <a:ext cx="10462826" cy="3427605"/>
              </a:xfrm>
              <a:prstGeom prst="rect">
                <a:avLst/>
              </a:prstGeom>
              <a:blipFill>
                <a:blip r:embed="rId20"/>
                <a:stretch>
                  <a:fillRect l="-2038" t="-3203" r="-2038" b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149517" y="4776393"/>
            <a:ext cx="2559789" cy="1243366"/>
            <a:chOff x="873492" y="2490889"/>
            <a:chExt cx="5009148" cy="1152000"/>
          </a:xfrm>
        </p:grpSpPr>
        <p:grpSp>
          <p:nvGrpSpPr>
            <p:cNvPr id="38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89"/>
              <a:ext cx="5009148" cy="1152000"/>
              <a:chOff x="873492" y="2490889"/>
              <a:chExt cx="5009148" cy="1152000"/>
            </a:xfrm>
          </p:grpSpPr>
          <p:sp>
            <p:nvSpPr>
              <p:cNvPr id="40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41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73492" y="2490889"/>
                <a:ext cx="1246686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/>
                <p:nvPr/>
              </p:nvSpPr>
              <p:spPr>
                <a:xfrm>
                  <a:off x="2288979" y="2542961"/>
                  <a:ext cx="3295103" cy="99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400" b="1" dirty="0" smtClean="0">
                      <a:solidFill>
                        <a:prstClr val="black"/>
                      </a:solidFill>
                      <a:latin typeface="UTM Avo" panose="0204060305050602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4400" dirty="0" smtClean="0">
                      <a:solidFill>
                        <a:prstClr val="black"/>
                      </a:solidFill>
                      <a:latin typeface="UTM Avo" panose="02040603050506020204" pitchFamily="18" charset="0"/>
                      <a:ea typeface="Cambria" panose="02040503050406030204" pitchFamily="18" charset="0"/>
                    </a:rPr>
                    <a:t>tấn</a:t>
                  </a:r>
                  <a:endParaRPr lang="en-US" sz="4400" dirty="0">
                    <a:solidFill>
                      <a:prstClr val="black"/>
                    </a:solidFill>
                    <a:latin typeface="UTM Avo" panose="0204060305050602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8979" y="2542961"/>
                  <a:ext cx="3295103" cy="991705"/>
                </a:xfrm>
                <a:prstGeom prst="rect">
                  <a:avLst/>
                </a:prstGeom>
                <a:blipFill>
                  <a:blip r:embed="rId23"/>
                  <a:stretch>
                    <a:fillRect t="-571" r="-9783" b="-10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3309213" y="4801555"/>
            <a:ext cx="2517692" cy="1243366"/>
            <a:chOff x="6309362" y="2482076"/>
            <a:chExt cx="4926770" cy="1152000"/>
          </a:xfrm>
        </p:grpSpPr>
        <p:grpSp>
          <p:nvGrpSpPr>
            <p:cNvPr id="43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5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49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/>
                <p:nvPr/>
              </p:nvSpPr>
              <p:spPr>
                <a:xfrm>
                  <a:off x="6990895" y="2559177"/>
                  <a:ext cx="3948094" cy="99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400" b="1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4400" dirty="0" smtClean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tạ</a:t>
                  </a:r>
                  <a:endPara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895" y="2559177"/>
                  <a:ext cx="3948094" cy="991705"/>
                </a:xfrm>
                <a:prstGeom prst="rect">
                  <a:avLst/>
                </a:prstGeom>
                <a:blipFill>
                  <a:blip r:embed="rId26"/>
                  <a:stretch>
                    <a:fillRect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6264892" y="4790497"/>
            <a:ext cx="2516481" cy="1243365"/>
            <a:chOff x="958238" y="4423396"/>
            <a:chExt cx="4924401" cy="1152000"/>
          </a:xfrm>
        </p:grpSpPr>
        <p:grpSp>
          <p:nvGrpSpPr>
            <p:cNvPr id="52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54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55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/>
                <p:nvPr/>
              </p:nvSpPr>
              <p:spPr>
                <a:xfrm>
                  <a:off x="2087712" y="4617895"/>
                  <a:ext cx="3574567" cy="712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a:rPr lang="vi-VN" sz="4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4400" dirty="0">
                    <a:solidFill>
                      <a:prstClr val="black"/>
                    </a:solidFill>
                    <a:latin typeface="UTM Avo" panose="0204060305050602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712" y="4617895"/>
                  <a:ext cx="3574567" cy="71290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9330289" y="4762090"/>
            <a:ext cx="2548897" cy="1244735"/>
            <a:chOff x="6309362" y="4453999"/>
            <a:chExt cx="4987834" cy="1153269"/>
          </a:xfrm>
        </p:grpSpPr>
        <p:grpSp>
          <p:nvGrpSpPr>
            <p:cNvPr id="57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9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60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=""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/>
                <p:nvPr/>
              </p:nvSpPr>
              <p:spPr>
                <a:xfrm>
                  <a:off x="7457593" y="4571300"/>
                  <a:ext cx="3574566" cy="712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vi-VN" sz="4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vi-VN" sz="4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ạ</m:t>
                        </m:r>
                      </m:oMath>
                    </m:oMathPara>
                  </a14:m>
                  <a:endParaRPr lang="en-US" sz="4400" dirty="0">
                    <a:solidFill>
                      <a:prstClr val="black"/>
                    </a:solidFill>
                    <a:latin typeface="UTM Avo" panose="0204060305050602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7593" y="4571300"/>
                  <a:ext cx="3574566" cy="71290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796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970" y="3340429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0985">
            <a:off x="5244426" y="256193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4" y="126877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5"/>
          <p:cNvSpPr txBox="1"/>
          <p:nvPr/>
        </p:nvSpPr>
        <p:spPr>
          <a:xfrm>
            <a:off x="1942382" y="802610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5: Tìm phân số thích hợp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4997" y="1746253"/>
                <a:ext cx="6497503" cy="527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vi-VN" sz="4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mảnh đất hình chữ nhật có chiều rộng 4 m và diện tích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4000" baseline="30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Người ta đào một cái ao hình chữ nhật trên mảnh đất đó, phần còn lại làm một lối đi rộng 1m. Diện tích của cái ao là ........ </a:t>
                </a:r>
                <a:r>
                  <a:rPr lang="vi-VN" sz="4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aseline="300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defTabSz="609630"/>
                <a:endPara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97" y="1746253"/>
                <a:ext cx="6497503" cy="5271700"/>
              </a:xfrm>
              <a:prstGeom prst="rect">
                <a:avLst/>
              </a:prstGeom>
              <a:blipFill>
                <a:blip r:embed="rId20"/>
                <a:stretch>
                  <a:fillRect l="-3283" t="-2081" r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1"/>
          <a:srcRect l="52569" t="27531" r="27153" b="55185"/>
          <a:stretch/>
        </p:blipFill>
        <p:spPr>
          <a:xfrm>
            <a:off x="7403457" y="2614290"/>
            <a:ext cx="4617344" cy="2213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33848" y="5627346"/>
                <a:ext cx="1013418" cy="10177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𝟐𝟕𝟑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48" y="5627346"/>
                <a:ext cx="1013418" cy="101771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00985">
            <a:off x="5244426" y="256193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3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5"/>
          <p:cNvSpPr txBox="1"/>
          <p:nvPr/>
        </p:nvSpPr>
        <p:spPr>
          <a:xfrm>
            <a:off x="1688375" y="219827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4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14385" y="1050824"/>
                <a:ext cx="7589570" cy="636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mảnh đất là:</a:t>
                </a:r>
              </a:p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rộng của cái ao là: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– 1 = 3 (m)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cái ao là:</a:t>
                </a:r>
              </a:p>
              <a:p>
                <a:pPr algn="ctr" defTabSz="609630"/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273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</a:t>
                </a:r>
                <a:r>
                  <a:rPr lang="vi-VN" sz="4400" baseline="300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</a:p>
              <a:p>
                <a:pPr algn="ctr" defTabSz="609630"/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273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4400" baseline="30000" dirty="0" smtClean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defTabSz="609630"/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385" y="1050824"/>
                <a:ext cx="7589570" cy="6364243"/>
              </a:xfrm>
              <a:prstGeom prst="rect">
                <a:avLst/>
              </a:prstGeom>
              <a:blipFill>
                <a:blip r:embed="rId20"/>
                <a:stretch>
                  <a:fillRect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79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546" y="3490097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060359" y="1027712"/>
            <a:ext cx="5902256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850" y="1726208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9"/>
                </a:lnTo>
                <a:lnTo>
                  <a:pt x="0" y="228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1572">
            <a:off x="9437660" y="2496442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97674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120" y="1963955"/>
            <a:ext cx="631865" cy="436520"/>
          </a:xfrm>
          <a:custGeom>
            <a:avLst/>
            <a:gdLst/>
            <a:ahLst/>
            <a:cxnLst/>
            <a:rect l="l" t="t" r="r" b="b"/>
            <a:pathLst>
              <a:path w="947797" h="654780">
                <a:moveTo>
                  <a:pt x="0" y="0"/>
                </a:moveTo>
                <a:lnTo>
                  <a:pt x="947797" y="0"/>
                </a:lnTo>
                <a:lnTo>
                  <a:pt x="947797" y="654780"/>
                </a:lnTo>
                <a:lnTo>
                  <a:pt x="0" y="6547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" y="3263817"/>
            <a:ext cx="10571373" cy="37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61712" y="194712"/>
            <a:ext cx="6468577" cy="6468577"/>
          </a:xfrm>
          <a:custGeom>
            <a:avLst/>
            <a:gdLst/>
            <a:ahLst/>
            <a:cxnLst/>
            <a:rect l="l" t="t" r="r" b="b"/>
            <a:pathLst>
              <a:path w="9702865" h="9702865">
                <a:moveTo>
                  <a:pt x="0" y="0"/>
                </a:moveTo>
                <a:lnTo>
                  <a:pt x="9702866" y="0"/>
                </a:lnTo>
                <a:lnTo>
                  <a:pt x="9702866" y="9702866"/>
                </a:lnTo>
                <a:lnTo>
                  <a:pt x="0" y="9702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8618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2976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rot="-5400000">
            <a:off x="1503243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830465" y="685800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6" y="0"/>
                </a:lnTo>
                <a:lnTo>
                  <a:pt x="730666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87580" y="-39964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391938" y="-39964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8"/>
                </a:lnTo>
                <a:lnTo>
                  <a:pt x="0" y="1858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 rot="-5400000">
            <a:off x="9552206" y="20826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9877620" y="588538"/>
            <a:ext cx="487111" cy="501530"/>
          </a:xfrm>
          <a:custGeom>
            <a:avLst/>
            <a:gdLst/>
            <a:ahLst/>
            <a:cxnLst/>
            <a:rect l="l" t="t" r="r" b="b"/>
            <a:pathLst>
              <a:path w="730667" h="752295">
                <a:moveTo>
                  <a:pt x="0" y="0"/>
                </a:moveTo>
                <a:lnTo>
                  <a:pt x="730667" y="0"/>
                </a:lnTo>
                <a:lnTo>
                  <a:pt x="730667" y="752295"/>
                </a:lnTo>
                <a:lnTo>
                  <a:pt x="0" y="752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135875" y="904880"/>
            <a:ext cx="2112250" cy="728727"/>
          </a:xfrm>
          <a:custGeom>
            <a:avLst/>
            <a:gdLst/>
            <a:ahLst/>
            <a:cxnLst/>
            <a:rect l="l" t="t" r="r" b="b"/>
            <a:pathLst>
              <a:path w="3168375" h="1093090">
                <a:moveTo>
                  <a:pt x="0" y="0"/>
                </a:moveTo>
                <a:lnTo>
                  <a:pt x="3168376" y="0"/>
                </a:lnTo>
                <a:lnTo>
                  <a:pt x="3168376" y="1093089"/>
                </a:lnTo>
                <a:lnTo>
                  <a:pt x="0" y="1093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16314" y="1090068"/>
            <a:ext cx="1113098" cy="719339"/>
          </a:xfrm>
          <a:custGeom>
            <a:avLst/>
            <a:gdLst/>
            <a:ahLst/>
            <a:cxnLst/>
            <a:rect l="l" t="t" r="r" b="b"/>
            <a:pathLst>
              <a:path w="1669647" h="1079009">
                <a:moveTo>
                  <a:pt x="0" y="0"/>
                </a:moveTo>
                <a:lnTo>
                  <a:pt x="1669647" y="0"/>
                </a:lnTo>
                <a:lnTo>
                  <a:pt x="1669647" y="1079009"/>
                </a:lnTo>
                <a:lnTo>
                  <a:pt x="0" y="1079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42807" y="1862977"/>
            <a:ext cx="317775" cy="312611"/>
          </a:xfrm>
          <a:custGeom>
            <a:avLst/>
            <a:gdLst/>
            <a:ahLst/>
            <a:cxnLst/>
            <a:rect l="l" t="t" r="r" b="b"/>
            <a:pathLst>
              <a:path w="476663" h="468917">
                <a:moveTo>
                  <a:pt x="0" y="0"/>
                </a:moveTo>
                <a:lnTo>
                  <a:pt x="476662" y="0"/>
                </a:lnTo>
                <a:lnTo>
                  <a:pt x="476662" y="468917"/>
                </a:lnTo>
                <a:lnTo>
                  <a:pt x="0" y="4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0669" y="1174522"/>
            <a:ext cx="227949" cy="224245"/>
          </a:xfrm>
          <a:custGeom>
            <a:avLst/>
            <a:gdLst/>
            <a:ahLst/>
            <a:cxnLst/>
            <a:rect l="l" t="t" r="r" b="b"/>
            <a:pathLst>
              <a:path w="341923" h="336367">
                <a:moveTo>
                  <a:pt x="0" y="0"/>
                </a:moveTo>
                <a:lnTo>
                  <a:pt x="341923" y="0"/>
                </a:lnTo>
                <a:lnTo>
                  <a:pt x="341923" y="336366"/>
                </a:lnTo>
                <a:lnTo>
                  <a:pt x="0" y="336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24"/>
              <p:cNvSpPr txBox="1"/>
              <p:nvPr/>
            </p:nvSpPr>
            <p:spPr>
              <a:xfrm>
                <a:off x="1161316" y="1457886"/>
                <a:ext cx="10698753" cy="283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/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Hình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ABCD có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m</a:t>
                </a:r>
                <a:r>
                  <a:rPr lang="en-US" altLang="en-US" sz="4000" b="1" baseline="30000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, 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m.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prstClr val="white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prstClr val="white"/>
                    </a:solidFill>
                    <a:latin typeface="UTM Avo" panose="02040603050506020204" pitchFamily="18" charset="0"/>
                  </a:rPr>
                  <a:t>. </a:t>
                </a:r>
                <a:endParaRPr lang="zh-CN" altLang="en-US" sz="4000" b="1" dirty="0">
                  <a:solidFill>
                    <a:prstClr val="white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0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16" y="1457886"/>
                <a:ext cx="10698753" cy="2838149"/>
              </a:xfrm>
              <a:prstGeom prst="rect">
                <a:avLst/>
              </a:prstGeom>
              <a:blipFill>
                <a:blip r:embed="rId20"/>
                <a:stretch>
                  <a:fillRect l="-1880" r="-4729" b="-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5"/>
          <p:cNvSpPr/>
          <p:nvPr/>
        </p:nvSpPr>
        <p:spPr>
          <a:xfrm rot="2200985">
            <a:off x="5447472" y="4357076"/>
            <a:ext cx="1828713" cy="1712133"/>
          </a:xfrm>
          <a:custGeom>
            <a:avLst/>
            <a:gdLst/>
            <a:ahLst/>
            <a:cxnLst/>
            <a:rect l="l" t="t" r="r" b="b"/>
            <a:pathLst>
              <a:path w="2743070" h="2568199">
                <a:moveTo>
                  <a:pt x="0" y="0"/>
                </a:moveTo>
                <a:lnTo>
                  <a:pt x="2743070" y="0"/>
                </a:lnTo>
                <a:lnTo>
                  <a:pt x="2743070" y="2568199"/>
                </a:lnTo>
                <a:lnTo>
                  <a:pt x="0" y="256819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50255" y="4319594"/>
                <a:ext cx="5938357" cy="19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400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55" y="4319594"/>
                <a:ext cx="5938357" cy="194264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4999143" y="4386268"/>
                <a:ext cx="2793585" cy="1942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400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43" y="4386268"/>
                <a:ext cx="2793585" cy="194264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7606503" y="4392680"/>
                <a:ext cx="2193613" cy="1936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400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03" y="4392680"/>
                <a:ext cx="2193613" cy="193623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49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4" y="3549228"/>
            <a:ext cx="3061842" cy="2462785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7520" y="3293085"/>
            <a:ext cx="2513071" cy="2513071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324" y="3000590"/>
            <a:ext cx="2402917" cy="279096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4618" y="3130546"/>
            <a:ext cx="2544241" cy="283703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C321CE-0CD6-C578-634B-CC3D84D99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35" y="568553"/>
            <a:ext cx="11339543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9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060359" y="1027712"/>
            <a:ext cx="5902256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03040" y="1608706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8"/>
                </a:lnTo>
                <a:lnTo>
                  <a:pt x="0" y="2287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1572">
            <a:off x="11338885" y="2645649"/>
            <a:ext cx="648810" cy="1327488"/>
          </a:xfrm>
          <a:custGeom>
            <a:avLst/>
            <a:gdLst/>
            <a:ahLst/>
            <a:cxnLst/>
            <a:rect l="l" t="t" r="r" b="b"/>
            <a:pathLst>
              <a:path w="973215" h="1991232">
                <a:moveTo>
                  <a:pt x="0" y="0"/>
                </a:moveTo>
                <a:lnTo>
                  <a:pt x="973215" y="0"/>
                </a:lnTo>
                <a:lnTo>
                  <a:pt x="973215" y="1991232"/>
                </a:lnTo>
                <a:lnTo>
                  <a:pt x="0" y="19912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074395" y="1268345"/>
            <a:ext cx="2588895" cy="2743200"/>
          </a:xfrm>
          <a:custGeom>
            <a:avLst/>
            <a:gdLst/>
            <a:ahLst/>
            <a:cxnLst/>
            <a:rect l="l" t="t" r="r" b="b"/>
            <a:pathLst>
              <a:path w="3883342" h="4114800">
                <a:moveTo>
                  <a:pt x="0" y="0"/>
                </a:moveTo>
                <a:lnTo>
                  <a:pt x="3883343" y="0"/>
                </a:lnTo>
                <a:lnTo>
                  <a:pt x="38833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773702" y="-421512"/>
            <a:ext cx="2715459" cy="2264017"/>
          </a:xfrm>
          <a:custGeom>
            <a:avLst/>
            <a:gdLst/>
            <a:ahLst/>
            <a:cxnLst/>
            <a:rect l="l" t="t" r="r" b="b"/>
            <a:pathLst>
              <a:path w="4073188" h="3396025">
                <a:moveTo>
                  <a:pt x="0" y="0"/>
                </a:moveTo>
                <a:lnTo>
                  <a:pt x="4073188" y="0"/>
                </a:lnTo>
                <a:lnTo>
                  <a:pt x="4073188" y="3396025"/>
                </a:lnTo>
                <a:lnTo>
                  <a:pt x="0" y="33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 r="-160547"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4" y="1583174"/>
            <a:ext cx="10803741" cy="48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060359" y="1027712"/>
            <a:ext cx="5902256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850" y="1726208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9"/>
                </a:lnTo>
                <a:lnTo>
                  <a:pt x="0" y="228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1572">
            <a:off x="9437660" y="2496442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97674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120" y="1963955"/>
            <a:ext cx="631865" cy="436520"/>
          </a:xfrm>
          <a:custGeom>
            <a:avLst/>
            <a:gdLst/>
            <a:ahLst/>
            <a:cxnLst/>
            <a:rect l="l" t="t" r="r" b="b"/>
            <a:pathLst>
              <a:path w="947797" h="654780">
                <a:moveTo>
                  <a:pt x="0" y="0"/>
                </a:moveTo>
                <a:lnTo>
                  <a:pt x="947797" y="0"/>
                </a:lnTo>
                <a:lnTo>
                  <a:pt x="947797" y="654780"/>
                </a:lnTo>
                <a:lnTo>
                  <a:pt x="0" y="6547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15" y="3058664"/>
            <a:ext cx="8943897" cy="29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0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5" y="853656"/>
            <a:ext cx="4167853" cy="4840922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2350" y="3287082"/>
            <a:ext cx="1363034" cy="109635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0FD70CB-0D14-F8F2-E62B-495018086884}"/>
              </a:ext>
            </a:extLst>
          </p:cNvPr>
          <p:cNvSpPr txBox="1"/>
          <p:nvPr/>
        </p:nvSpPr>
        <p:spPr>
          <a:xfrm>
            <a:off x="4418660" y="1163423"/>
            <a:ext cx="66335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46"/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Em</a:t>
            </a:r>
            <a:r>
              <a:rPr lang="en-US" sz="6600" dirty="0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 </a:t>
            </a:r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là</a:t>
            </a:r>
            <a:endParaRPr lang="en-US" sz="6600" dirty="0">
              <a:ln w="28575">
                <a:solidFill>
                  <a:srgbClr val="FFDC78"/>
                </a:solidFill>
              </a:ln>
              <a:solidFill>
                <a:srgbClr val="325B87"/>
              </a:solidFill>
              <a:effectLst>
                <a:glow rad="127000">
                  <a:srgbClr val="FFDC78">
                    <a:alpha val="25000"/>
                  </a:srgbClr>
                </a:glow>
              </a:effectLst>
              <a:latin typeface="#9Slide07 IcielStormtrooper" panose="020B0500000000000000" pitchFamily="34" charset="0"/>
            </a:endParaRPr>
          </a:p>
          <a:p>
            <a:pPr algn="ctr" defTabSz="914446"/>
            <a:r>
              <a:rPr lang="en-US" sz="6600" dirty="0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phi </a:t>
            </a:r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hành</a:t>
            </a:r>
            <a:r>
              <a:rPr lang="en-US" sz="6600" dirty="0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 </a:t>
            </a:r>
            <a:r>
              <a:rPr lang="en-US" sz="6600" dirty="0" err="1">
                <a:ln w="28575">
                  <a:solidFill>
                    <a:srgbClr val="FFDC78"/>
                  </a:solidFill>
                </a:ln>
                <a:solidFill>
                  <a:srgbClr val="325B87"/>
                </a:solidFill>
                <a:effectLst>
                  <a:glow rad="127000">
                    <a:srgbClr val="FFDC78">
                      <a:alpha val="25000"/>
                    </a:srgbClr>
                  </a:glow>
                </a:effectLst>
                <a:latin typeface="#9Slide07 IcielStormtrooper" panose="020B0500000000000000" pitchFamily="34" charset="0"/>
              </a:rPr>
              <a:t>gia</a:t>
            </a:r>
            <a:endParaRPr lang="vi-VN" sz="6600" dirty="0">
              <a:ln w="28575">
                <a:solidFill>
                  <a:srgbClr val="FFDC78"/>
                </a:solidFill>
              </a:ln>
              <a:solidFill>
                <a:srgbClr val="325B87"/>
              </a:solidFill>
              <a:effectLst>
                <a:glow rad="127000">
                  <a:srgbClr val="FFDC78">
                    <a:alpha val="25000"/>
                  </a:srgbClr>
                </a:glow>
              </a:effectLst>
              <a:latin typeface="#9Slide07 IcielStormtroope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5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701764" y="817646"/>
            <a:ext cx="10534369" cy="1530535"/>
            <a:chOff x="701763" y="817645"/>
            <a:chExt cx="10534369" cy="1530535"/>
          </a:xfrm>
        </p:grpSpPr>
        <p:grpSp>
          <p:nvGrpSpPr>
            <p:cNvPr id="20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 sz="4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 sz="4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 sz="4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EDD4267-A89F-8448-271A-A2ED16DEECC9}"/>
                    </a:ext>
                  </a:extLst>
                </p:cNvPr>
                <p:cNvSpPr txBox="1"/>
                <p:nvPr/>
              </p:nvSpPr>
              <p:spPr>
                <a:xfrm>
                  <a:off x="701763" y="949783"/>
                  <a:ext cx="9536999" cy="1067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:r>
                    <a:rPr lang="en-US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Câu 1: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2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?</m:t>
                      </m:r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EDD4267-A89F-8448-271A-A2ED16DEE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3" y="949783"/>
                  <a:ext cx="9536999" cy="1067152"/>
                </a:xfrm>
                <a:prstGeom prst="rect">
                  <a:avLst/>
                </a:prstGeom>
                <a:blipFill>
                  <a:blip r:embed="rId3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2374482"/>
            <a:ext cx="5009148" cy="1359988"/>
            <a:chOff x="873492" y="2374482"/>
            <a:chExt cx="5009148" cy="1359988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/>
                <p:nvPr/>
              </p:nvSpPr>
              <p:spPr>
                <a:xfrm>
                  <a:off x="2232198" y="2374482"/>
                  <a:ext cx="3295103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E94ED575-5FF2-57FD-CEF4-59821C47A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98" y="2374482"/>
                  <a:ext cx="3295103" cy="13599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2342356"/>
            <a:ext cx="4926770" cy="1359988"/>
            <a:chOff x="6309362" y="2342355"/>
            <a:chExt cx="4926770" cy="135998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/>
                <p:nvPr/>
              </p:nvSpPr>
              <p:spPr>
                <a:xfrm>
                  <a:off x="7201645" y="2342355"/>
                  <a:ext cx="3948093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Hộp Văn bản 38">
                  <a:extLst>
                    <a:ext uri="{FF2B5EF4-FFF2-40B4-BE49-F238E27FC236}">
                      <a16:creationId xmlns:a16="http://schemas.microsoft.com/office/drawing/2014/main" id="{CE65AC0C-348F-EBCF-95FE-E29AA50C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1645" y="2342355"/>
                  <a:ext cx="3948093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9" y="4273658"/>
            <a:ext cx="4924401" cy="1364412"/>
            <a:chOff x="958238" y="4273657"/>
            <a:chExt cx="4924401" cy="1364412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/>
                <p:nvPr/>
              </p:nvSpPr>
              <p:spPr>
                <a:xfrm>
                  <a:off x="2035429" y="4273657"/>
                  <a:ext cx="3574567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Hộp Văn bản 43">
                  <a:extLst>
                    <a:ext uri="{FF2B5EF4-FFF2-40B4-BE49-F238E27FC236}">
                      <a16:creationId xmlns:a16="http://schemas.microsoft.com/office/drawing/2014/main" id="{1C9CB0A0-200C-0B42-D4B5-C57DBDBDD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429" y="4273657"/>
                  <a:ext cx="3574567" cy="136441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286984"/>
            <a:ext cx="4987834" cy="1364412"/>
            <a:chOff x="6309362" y="4286983"/>
            <a:chExt cx="4987834" cy="1364412"/>
          </a:xfrm>
        </p:grpSpPr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sz="4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1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/>
                <p:nvPr/>
              </p:nvSpPr>
              <p:spPr>
                <a:xfrm>
                  <a:off x="7388408" y="4286983"/>
                  <a:ext cx="3574567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Hộp Văn bản 48">
                  <a:extLst>
                    <a:ext uri="{FF2B5EF4-FFF2-40B4-BE49-F238E27FC236}">
                      <a16:creationId xmlns:a16="http://schemas.microsoft.com/office/drawing/2014/main" id="{8360AA65-5513-46B8-37E6-044339361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408" y="4286983"/>
                  <a:ext cx="3574567" cy="136441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78926" y="641959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873492" y="817646"/>
            <a:ext cx="10362640" cy="1530535"/>
            <a:chOff x="873492" y="817645"/>
            <a:chExt cx="10362640" cy="1530535"/>
          </a:xfrm>
        </p:grpSpPr>
        <p:grpSp>
          <p:nvGrpSpPr>
            <p:cNvPr id="5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4">
                  <a:extLst>
                    <a:ext uri="{FF2B5EF4-FFF2-40B4-BE49-F238E27FC236}">
                      <a16:creationId xmlns:a16="http://schemas.microsoft.com/office/drawing/2014/main" id="{EF516165-5B97-E07D-DDF9-46462073D2E8}"/>
                    </a:ext>
                  </a:extLst>
                </p:cNvPr>
                <p:cNvSpPr txBox="1"/>
                <p:nvPr/>
              </p:nvSpPr>
              <p:spPr>
                <a:xfrm>
                  <a:off x="1188721" y="1102037"/>
                  <a:ext cx="9807410" cy="1053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46"/>
                  <a:r>
                    <a:rPr lang="en-US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Câu 2: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4">
                  <a:extLst>
                    <a:ext uri="{FF2B5EF4-FFF2-40B4-BE49-F238E27FC236}">
                      <a16:creationId xmlns:a16="http://schemas.microsoft.com/office/drawing/2014/main" id="{EF516165-5B97-E07D-DDF9-46462073D2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721" y="1102037"/>
                  <a:ext cx="9807410" cy="1053237"/>
                </a:xfrm>
                <a:prstGeom prst="rect">
                  <a:avLst/>
                </a:prstGeom>
                <a:blipFill>
                  <a:blip r:embed="rId3"/>
                  <a:stretch>
                    <a:fillRect t="-1156" b="-109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21910"/>
            <a:ext cx="5009148" cy="1321772"/>
            <a:chOff x="873492" y="2421909"/>
            <a:chExt cx="5009148" cy="1321772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8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Hộp Văn bản 42">
                  <a:extLst>
                    <a:ext uri="{FF2B5EF4-FFF2-40B4-BE49-F238E27FC236}">
                      <a16:creationId xmlns:a16="http://schemas.microsoft.com/office/drawing/2014/main" id="{D102B154-E9F8-3C16-D917-551420A441D6}"/>
                    </a:ext>
                  </a:extLst>
                </p:cNvPr>
                <p:cNvSpPr txBox="1"/>
                <p:nvPr/>
              </p:nvSpPr>
              <p:spPr>
                <a:xfrm>
                  <a:off x="2488098" y="2421909"/>
                  <a:ext cx="2588433" cy="132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46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vi-VN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3" name="Hộp Văn bản 42">
                  <a:extLst>
                    <a:ext uri="{FF2B5EF4-FFF2-40B4-BE49-F238E27FC236}">
                      <a16:creationId xmlns:a16="http://schemas.microsoft.com/office/drawing/2014/main" id="{D102B154-E9F8-3C16-D917-551420A44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098" y="2421909"/>
                  <a:ext cx="2588433" cy="13217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975360" y="2691401"/>
              <a:ext cx="2235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9" y="4423396"/>
            <a:ext cx="4924401" cy="1152000"/>
            <a:chOff x="958238" y="4423396"/>
            <a:chExt cx="4924401" cy="115200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99102" y="4645453"/>
              <a:ext cx="20223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12183"/>
            <a:ext cx="4734694" cy="1325748"/>
            <a:chOff x="6309362" y="4412181"/>
            <a:chExt cx="4734694" cy="132574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vi-VN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Hộp Văn bản 45">
                  <a:extLst>
                    <a:ext uri="{FF2B5EF4-FFF2-40B4-BE49-F238E27FC236}">
                      <a16:creationId xmlns:a16="http://schemas.microsoft.com/office/drawing/2014/main" id="{6185C159-9C4B-F935-D927-2D577D6607B3}"/>
                    </a:ext>
                  </a:extLst>
                </p:cNvPr>
                <p:cNvSpPr txBox="1"/>
                <p:nvPr/>
              </p:nvSpPr>
              <p:spPr>
                <a:xfrm>
                  <a:off x="8081925" y="4412181"/>
                  <a:ext cx="2091580" cy="1325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914446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vi-VN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6" name="Hộp Văn bản 45">
                  <a:extLst>
                    <a:ext uri="{FF2B5EF4-FFF2-40B4-BE49-F238E27FC236}">
                      <a16:creationId xmlns:a16="http://schemas.microsoft.com/office/drawing/2014/main" id="{6185C159-9C4B-F935-D927-2D577D660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925" y="4412181"/>
                  <a:ext cx="2091580" cy="13257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76980" y="38165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500" y="1060450"/>
            <a:ext cx="9112250" cy="91122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149600" y="1027712"/>
            <a:ext cx="5813015" cy="5902256"/>
          </a:xfrm>
          <a:custGeom>
            <a:avLst/>
            <a:gdLst/>
            <a:ahLst/>
            <a:cxnLst/>
            <a:rect l="l" t="t" r="r" b="b"/>
            <a:pathLst>
              <a:path w="8853384" h="8853384">
                <a:moveTo>
                  <a:pt x="0" y="0"/>
                </a:moveTo>
                <a:lnTo>
                  <a:pt x="8853383" y="0"/>
                </a:lnTo>
                <a:lnTo>
                  <a:pt x="8853383" y="8853384"/>
                </a:lnTo>
                <a:lnTo>
                  <a:pt x="0" y="8853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850" y="1726208"/>
            <a:ext cx="2034920" cy="1524993"/>
          </a:xfrm>
          <a:custGeom>
            <a:avLst/>
            <a:gdLst/>
            <a:ahLst/>
            <a:cxnLst/>
            <a:rect l="l" t="t" r="r" b="b"/>
            <a:pathLst>
              <a:path w="3052380" h="2287489">
                <a:moveTo>
                  <a:pt x="0" y="0"/>
                </a:moveTo>
                <a:lnTo>
                  <a:pt x="3052380" y="0"/>
                </a:lnTo>
                <a:lnTo>
                  <a:pt x="3052380" y="2287489"/>
                </a:lnTo>
                <a:lnTo>
                  <a:pt x="0" y="228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203104" r="-6865" b="-323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7950" y="5155916"/>
            <a:ext cx="4511687" cy="1807726"/>
          </a:xfrm>
          <a:custGeom>
            <a:avLst/>
            <a:gdLst/>
            <a:ahLst/>
            <a:cxnLst/>
            <a:rect l="l" t="t" r="r" b="b"/>
            <a:pathLst>
              <a:path w="6767531" h="2711589">
                <a:moveTo>
                  <a:pt x="0" y="0"/>
                </a:moveTo>
                <a:lnTo>
                  <a:pt x="6767531" y="0"/>
                </a:lnTo>
                <a:lnTo>
                  <a:pt x="6767531" y="2711588"/>
                </a:lnTo>
                <a:lnTo>
                  <a:pt x="0" y="271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57805" b="-2603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45024" y="4981764"/>
            <a:ext cx="5110477" cy="1981877"/>
          </a:xfrm>
          <a:custGeom>
            <a:avLst/>
            <a:gdLst/>
            <a:ahLst/>
            <a:cxnLst/>
            <a:rect l="l" t="t" r="r" b="b"/>
            <a:pathLst>
              <a:path w="7665715" h="2972816">
                <a:moveTo>
                  <a:pt x="0" y="0"/>
                </a:moveTo>
                <a:lnTo>
                  <a:pt x="7665715" y="0"/>
                </a:lnTo>
                <a:lnTo>
                  <a:pt x="7665715" y="2972816"/>
                </a:lnTo>
                <a:lnTo>
                  <a:pt x="0" y="2972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23910" b="-583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9093" y="5948967"/>
            <a:ext cx="3864609" cy="1014674"/>
          </a:xfrm>
          <a:custGeom>
            <a:avLst/>
            <a:gdLst/>
            <a:ahLst/>
            <a:cxnLst/>
            <a:rect l="l" t="t" r="r" b="b"/>
            <a:pathLst>
              <a:path w="5796913" h="1522011">
                <a:moveTo>
                  <a:pt x="0" y="0"/>
                </a:moveTo>
                <a:lnTo>
                  <a:pt x="5796914" y="0"/>
                </a:lnTo>
                <a:lnTo>
                  <a:pt x="5796914" y="1522011"/>
                </a:lnTo>
                <a:lnTo>
                  <a:pt x="0" y="1522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638" b="-2696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72451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5" y="0"/>
                </a:lnTo>
                <a:lnTo>
                  <a:pt x="461235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76810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-5400000">
            <a:off x="2737077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060359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17244" y="-211239"/>
            <a:ext cx="307490" cy="1054006"/>
          </a:xfrm>
          <a:custGeom>
            <a:avLst/>
            <a:gdLst/>
            <a:ahLst/>
            <a:cxnLst/>
            <a:rect l="l" t="t" r="r" b="b"/>
            <a:pathLst>
              <a:path w="461235" h="1581009">
                <a:moveTo>
                  <a:pt x="0" y="0"/>
                </a:moveTo>
                <a:lnTo>
                  <a:pt x="461234" y="0"/>
                </a:lnTo>
                <a:lnTo>
                  <a:pt x="461234" y="1581009"/>
                </a:lnTo>
                <a:lnTo>
                  <a:pt x="0" y="1581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421602" y="-211239"/>
            <a:ext cx="361445" cy="1238952"/>
          </a:xfrm>
          <a:custGeom>
            <a:avLst/>
            <a:gdLst/>
            <a:ahLst/>
            <a:cxnLst/>
            <a:rect l="l" t="t" r="r" b="b"/>
            <a:pathLst>
              <a:path w="542167" h="1858428">
                <a:moveTo>
                  <a:pt x="0" y="0"/>
                </a:moveTo>
                <a:lnTo>
                  <a:pt x="542167" y="0"/>
                </a:lnTo>
                <a:lnTo>
                  <a:pt x="542167" y="1858427"/>
                </a:lnTo>
                <a:lnTo>
                  <a:pt x="0" y="1858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-5400000">
            <a:off x="8581869" y="396672"/>
            <a:ext cx="963120" cy="0"/>
          </a:xfrm>
          <a:prstGeom prst="line">
            <a:avLst/>
          </a:prstGeom>
          <a:ln w="9525" cap="flat">
            <a:solidFill>
              <a:srgbClr val="79651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905151" y="855543"/>
            <a:ext cx="436980" cy="449915"/>
          </a:xfrm>
          <a:custGeom>
            <a:avLst/>
            <a:gdLst/>
            <a:ahLst/>
            <a:cxnLst/>
            <a:rect l="l" t="t" r="r" b="b"/>
            <a:pathLst>
              <a:path w="655470" h="674873">
                <a:moveTo>
                  <a:pt x="0" y="0"/>
                </a:moveTo>
                <a:lnTo>
                  <a:pt x="655470" y="0"/>
                </a:lnTo>
                <a:lnTo>
                  <a:pt x="655470" y="674873"/>
                </a:lnTo>
                <a:lnTo>
                  <a:pt x="0" y="67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867877">
            <a:off x="9949814" y="3074196"/>
            <a:ext cx="1449793" cy="2966329"/>
          </a:xfrm>
          <a:custGeom>
            <a:avLst/>
            <a:gdLst/>
            <a:ahLst/>
            <a:cxnLst/>
            <a:rect l="l" t="t" r="r" b="b"/>
            <a:pathLst>
              <a:path w="2174690" h="4449493">
                <a:moveTo>
                  <a:pt x="0" y="0"/>
                </a:moveTo>
                <a:lnTo>
                  <a:pt x="2174690" y="0"/>
                </a:lnTo>
                <a:lnTo>
                  <a:pt x="2174690" y="4449494"/>
                </a:lnTo>
                <a:lnTo>
                  <a:pt x="0" y="44494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61572">
            <a:off x="9437660" y="2496442"/>
            <a:ext cx="880261" cy="1801047"/>
          </a:xfrm>
          <a:custGeom>
            <a:avLst/>
            <a:gdLst/>
            <a:ahLst/>
            <a:cxnLst/>
            <a:rect l="l" t="t" r="r" b="b"/>
            <a:pathLst>
              <a:path w="1320392" h="2701570">
                <a:moveTo>
                  <a:pt x="0" y="0"/>
                </a:moveTo>
                <a:lnTo>
                  <a:pt x="1320392" y="0"/>
                </a:lnTo>
                <a:lnTo>
                  <a:pt x="1320392" y="2701570"/>
                </a:lnTo>
                <a:lnTo>
                  <a:pt x="0" y="27015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97674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21575" y="5811148"/>
            <a:ext cx="505475" cy="497261"/>
          </a:xfrm>
          <a:custGeom>
            <a:avLst/>
            <a:gdLst/>
            <a:ahLst/>
            <a:cxnLst/>
            <a:rect l="l" t="t" r="r" b="b"/>
            <a:pathLst>
              <a:path w="758213" h="745892">
                <a:moveTo>
                  <a:pt x="0" y="0"/>
                </a:moveTo>
                <a:lnTo>
                  <a:pt x="758213" y="0"/>
                </a:lnTo>
                <a:lnTo>
                  <a:pt x="758213" y="745892"/>
                </a:lnTo>
                <a:lnTo>
                  <a:pt x="0" y="745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4951" y="1164130"/>
            <a:ext cx="1912943" cy="1969569"/>
          </a:xfrm>
          <a:custGeom>
            <a:avLst/>
            <a:gdLst/>
            <a:ahLst/>
            <a:cxnLst/>
            <a:rect l="l" t="t" r="r" b="b"/>
            <a:pathLst>
              <a:path w="2869415" h="2954353">
                <a:moveTo>
                  <a:pt x="0" y="0"/>
                </a:moveTo>
                <a:lnTo>
                  <a:pt x="2869415" y="0"/>
                </a:lnTo>
                <a:lnTo>
                  <a:pt x="2869415" y="2954353"/>
                </a:lnTo>
                <a:lnTo>
                  <a:pt x="0" y="29543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852" y="1778996"/>
            <a:ext cx="376029" cy="369918"/>
          </a:xfrm>
          <a:custGeom>
            <a:avLst/>
            <a:gdLst/>
            <a:ahLst/>
            <a:cxnLst/>
            <a:rect l="l" t="t" r="r" b="b"/>
            <a:pathLst>
              <a:path w="564043" h="554877">
                <a:moveTo>
                  <a:pt x="0" y="0"/>
                </a:moveTo>
                <a:lnTo>
                  <a:pt x="564043" y="0"/>
                </a:lnTo>
                <a:lnTo>
                  <a:pt x="564043" y="554877"/>
                </a:lnTo>
                <a:lnTo>
                  <a:pt x="0" y="5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562120" y="1963955"/>
            <a:ext cx="631865" cy="436520"/>
          </a:xfrm>
          <a:custGeom>
            <a:avLst/>
            <a:gdLst/>
            <a:ahLst/>
            <a:cxnLst/>
            <a:rect l="l" t="t" r="r" b="b"/>
            <a:pathLst>
              <a:path w="947797" h="654780">
                <a:moveTo>
                  <a:pt x="0" y="0"/>
                </a:moveTo>
                <a:lnTo>
                  <a:pt x="947797" y="0"/>
                </a:lnTo>
                <a:lnTo>
                  <a:pt x="947797" y="654780"/>
                </a:lnTo>
                <a:lnTo>
                  <a:pt x="0" y="6547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" y="3140965"/>
            <a:ext cx="9865049" cy="34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190084" y="-162559"/>
            <a:ext cx="12496262" cy="743146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id="{A520A12C-2323-A28B-D8A9-44828F86F71F}"/>
              </a:ext>
            </a:extLst>
          </p:cNvPr>
          <p:cNvGrpSpPr/>
          <p:nvPr/>
        </p:nvGrpSpPr>
        <p:grpSpPr>
          <a:xfrm>
            <a:off x="3864116" y="142242"/>
            <a:ext cx="8124684" cy="5790242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sp>
        <p:nvSpPr>
          <p:cNvPr id="1805" name="Hộp Văn bản 1804">
            <a:extLst>
              <a:ext uri="{FF2B5EF4-FFF2-40B4-BE49-F238E27FC236}">
                <a16:creationId xmlns:a16="http://schemas.microsoft.com/office/drawing/2014/main" id="{DCC9A628-726F-8E3F-DA5E-810FAA7359A3}"/>
              </a:ext>
            </a:extLst>
          </p:cNvPr>
          <p:cNvSpPr txBox="1"/>
          <p:nvPr/>
        </p:nvSpPr>
        <p:spPr>
          <a:xfrm>
            <a:off x="5020906" y="1874378"/>
            <a:ext cx="6002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>
              <a:lnSpc>
                <a:spcPct val="150000"/>
              </a:lnSpc>
            </a:pP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Hãy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vượt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qua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câu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hỏi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để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đưa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con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tàu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vũ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trụ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quay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lại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Trái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Đất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nhé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40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390" y="1173802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60" y="758542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7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/>
                <a:endParaRPr lang="vi-VN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 sz="4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/>
              <a:r>
                <a:rPr lang="en-US" sz="48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14446"/>
                      <a:endParaRPr lang="vi-VN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46"/>
                    <a:endParaRPr lang="vi-VN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46"/>
                  <a:endParaRPr lang="vi-VN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2802" y="109237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90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245</Words>
  <Application>Microsoft Office PowerPoint</Application>
  <PresentationFormat>Widescreen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Times New Roman</vt:lpstr>
      <vt:lpstr>#9Slide07 IcielStormtrooper</vt:lpstr>
      <vt:lpstr>SVN-Newton</vt:lpstr>
      <vt:lpstr>Calibri</vt:lpstr>
      <vt:lpstr>Cambria Math</vt:lpstr>
      <vt:lpstr>微软雅黑</vt:lpstr>
      <vt:lpstr>等线</vt:lpstr>
      <vt:lpstr>Arial</vt:lpstr>
      <vt:lpstr>Cambria</vt:lpstr>
      <vt:lpstr>#9Slide07 HoneyCream</vt:lpstr>
      <vt:lpstr>Vogue-ExtraBold</vt:lpstr>
      <vt:lpstr>UTM American Sans</vt:lpstr>
      <vt:lpstr>UTM Avo</vt:lpstr>
      <vt:lpstr>1_Chủ đề Office</vt:lpstr>
      <vt:lpstr>1_Office Theme</vt:lpstr>
      <vt:lpstr>Chủ đề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Laptop T&amp;T</cp:lastModifiedBy>
  <cp:revision>19</cp:revision>
  <dcterms:created xsi:type="dcterms:W3CDTF">2024-04-02T14:15:46Z</dcterms:created>
  <dcterms:modified xsi:type="dcterms:W3CDTF">2024-04-08T14:32:18Z</dcterms:modified>
</cp:coreProperties>
</file>