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  <p:sldMasterId id="2147483679" r:id="rId5"/>
  </p:sldMasterIdLst>
  <p:notesMasterIdLst>
    <p:notesMasterId r:id="rId25"/>
  </p:notesMasterIdLst>
  <p:sldIdLst>
    <p:sldId id="257" r:id="rId6"/>
    <p:sldId id="258" r:id="rId7"/>
    <p:sldId id="304" r:id="rId8"/>
    <p:sldId id="305" r:id="rId9"/>
    <p:sldId id="308" r:id="rId10"/>
    <p:sldId id="309" r:id="rId11"/>
    <p:sldId id="310" r:id="rId12"/>
    <p:sldId id="316" r:id="rId13"/>
    <p:sldId id="321" r:id="rId14"/>
    <p:sldId id="319" r:id="rId15"/>
    <p:sldId id="325" r:id="rId16"/>
    <p:sldId id="327" r:id="rId17"/>
    <p:sldId id="326" r:id="rId18"/>
    <p:sldId id="328" r:id="rId19"/>
    <p:sldId id="329" r:id="rId20"/>
    <p:sldId id="330" r:id="rId21"/>
    <p:sldId id="331" r:id="rId22"/>
    <p:sldId id="322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A52A-606E-4475-8811-332FA575530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4009-E099-453B-8089-20F610F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2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8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5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8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1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52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17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3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41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40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3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7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5980929bf_2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5980929bf_2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82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8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89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296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73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483377" y="316402"/>
            <a:ext cx="11225249" cy="6221188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052268" y="1209149"/>
            <a:ext cx="4937200" cy="33236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052268" y="4697712"/>
            <a:ext cx="4937200" cy="7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3211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788400" y="1231800"/>
            <a:ext cx="86152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490259" y="927000"/>
            <a:ext cx="9211484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0791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3876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2478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303" name="Google Shape;303;p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04" name="Google Shape;304;p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5" name="Google Shape;315;p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16" name="Google Shape;316;p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6" name="Google Shape;336;p9"/>
          <p:cNvGrpSpPr/>
          <p:nvPr/>
        </p:nvGrpSpPr>
        <p:grpSpPr>
          <a:xfrm>
            <a:off x="1490259" y="927000"/>
            <a:ext cx="9211484" cy="5004000"/>
            <a:chOff x="1117694" y="695250"/>
            <a:chExt cx="6908613" cy="3753000"/>
          </a:xfrm>
        </p:grpSpPr>
        <p:sp>
          <p:nvSpPr>
            <p:cNvPr id="337" name="Google Shape;337;p9"/>
            <p:cNvSpPr/>
            <p:nvPr/>
          </p:nvSpPr>
          <p:spPr>
            <a:xfrm>
              <a:off x="1341300" y="923850"/>
              <a:ext cx="6461400" cy="3295800"/>
            </a:xfrm>
            <a:prstGeom prst="roundRect">
              <a:avLst>
                <a:gd name="adj" fmla="val 11227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1117694" y="695250"/>
              <a:ext cx="6908613" cy="3753000"/>
              <a:chOff x="1112700" y="695250"/>
              <a:chExt cx="6908613" cy="3753000"/>
            </a:xfrm>
          </p:grpSpPr>
          <p:sp>
            <p:nvSpPr>
              <p:cNvPr id="339" name="Google Shape;339;p9"/>
              <p:cNvSpPr/>
              <p:nvPr/>
            </p:nvSpPr>
            <p:spPr>
              <a:xfrm>
                <a:off x="1112700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7778613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1112700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7778613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3" name="Google Shape;343;p9"/>
          <p:cNvSpPr txBox="1">
            <a:spLocks noGrp="1"/>
          </p:cNvSpPr>
          <p:nvPr>
            <p:ph type="subTitle" idx="1"/>
          </p:nvPr>
        </p:nvSpPr>
        <p:spPr>
          <a:xfrm>
            <a:off x="3015000" y="3093295"/>
            <a:ext cx="61620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44" name="Google Shape;344;p9"/>
          <p:cNvSpPr txBox="1">
            <a:spLocks noGrp="1"/>
          </p:cNvSpPr>
          <p:nvPr>
            <p:ph type="title"/>
          </p:nvPr>
        </p:nvSpPr>
        <p:spPr>
          <a:xfrm>
            <a:off x="3015000" y="1810633"/>
            <a:ext cx="61620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7222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55443C3-2801-801C-36F3-C78866ACF9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2AF936B-159C-1D0B-B790-350E36358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8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70A8D952-8810-19D2-5238-D8120A7C8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3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7A3DEEF8-6CF3-6720-319B-14537193A2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1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10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0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slide" Target="slide11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11.xml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3" y="-36423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E99094-E5AA-74D4-CDCF-847639354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3489" y="1673305"/>
            <a:ext cx="5846571" cy="1072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1210B5-D14D-E320-665E-8CCA2EC10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119" y="2688272"/>
            <a:ext cx="8321761" cy="1481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4D4B60-85B8-8663-9DAA-09208CBF36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7066" y="3833199"/>
            <a:ext cx="1725318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6" y="112029"/>
            <a:ext cx="898575" cy="88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3023" y="4422098"/>
            <a:ext cx="535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viên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Hoàng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Thùy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Linh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434556" y="227588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AC3309-C717-7A92-FEB6-E6A186980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" y="2347912"/>
            <a:ext cx="9164784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DEFBB-4BA0-EE00-362E-83DB9D4FE7F9}"/>
              </a:ext>
            </a:extLst>
          </p:cNvPr>
          <p:cNvSpPr txBox="1"/>
          <p:nvPr/>
        </p:nvSpPr>
        <p:spPr>
          <a:xfrm>
            <a:off x="4219576" y="1752600"/>
            <a:ext cx="7515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biểu đồ, hãy trả lời các câu hỏi sau: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</a:p>
        </p:txBody>
      </p:sp>
    </p:spTree>
    <p:extLst>
      <p:ext uri="{BB962C8B-B14F-4D97-AF65-F5344CB8AC3E}">
        <p14:creationId xmlns:p14="http://schemas.microsoft.com/office/powerpoint/2010/main" val="210342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 Một có 120 người, đội Hai có 140 người, đội Ba có 100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5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đội có số người là: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(120 + 140 + 100) : 3 = 120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DEFBB-4BA0-EE00-362E-83DB9D4FE7F9}"/>
              </a:ext>
            </a:extLst>
          </p:cNvPr>
          <p:cNvSpPr txBox="1"/>
          <p:nvPr/>
        </p:nvSpPr>
        <p:spPr>
          <a:xfrm>
            <a:off x="4086226" y="838200"/>
            <a:ext cx="7515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F90852-8822-4DD2-600A-1D7CA14D73B1}"/>
              </a:ext>
            </a:extLst>
          </p:cNvPr>
          <p:cNvSpPr txBox="1"/>
          <p:nvPr/>
        </p:nvSpPr>
        <p:spPr>
          <a:xfrm>
            <a:off x="4152901" y="3352800"/>
            <a:ext cx="739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có nhiều người nhất, đội Ba có ít người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hơn đội Ba số người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140 -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= 40 (người)</a:t>
            </a:r>
          </a:p>
        </p:txBody>
      </p:sp>
    </p:spTree>
    <p:extLst>
      <p:ext uri="{BB962C8B-B14F-4D97-AF65-F5344CB8AC3E}">
        <p14:creationId xmlns:p14="http://schemas.microsoft.com/office/powerpoint/2010/main" val="226294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B6CD2DD-E9D1-4897-7DEF-2C2FCBEFCA9C}"/>
                  </a:ext>
                </a:extLst>
              </p:cNvPr>
              <p:cNvSpPr txBox="1"/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Cùng đi một quãng đường, ô tô màu đỏ đi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giờ. ô tô màu xanh đi hết 780 giây, ô tô màu đen đi hết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giờ, ô tô màu trắng đi hết 11 phút. Hỏi ô tô nào đi hết nhiều thời gian nhất?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Ô tô màu đỏ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Ô tô màu xanh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Ô tô màu đen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D. Ô tô màu trắng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6CD2DD-E9D1-4897-7DEF-2C2FCBEFC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blipFill>
                <a:blip r:embed="rId8"/>
                <a:stretch>
                  <a:fillRect l="-915" r="-976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A4622D-8B96-797F-0B2B-2425703AE91A}"/>
                  </a:ext>
                </a:extLst>
              </p:cNvPr>
              <p:cNvSpPr txBox="1"/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12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13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11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780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4622D-8B96-797F-0B2B-2425703A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blipFill>
                <a:blip r:embed="rId9"/>
                <a:stretch>
                  <a:fillRect l="-1718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22CFB930-9BFA-CEC0-476B-55E6ADBD8C9A}"/>
              </a:ext>
            </a:extLst>
          </p:cNvPr>
          <p:cNvSpPr/>
          <p:nvPr/>
        </p:nvSpPr>
        <p:spPr>
          <a:xfrm>
            <a:off x="1000125" y="3562350"/>
            <a:ext cx="428625" cy="361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4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09701" y="536547"/>
            <a:ext cx="10144124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chữ nhật ABCD và hình thoi MNPQ (như hình bên). Hãy nêu các cặp cạnh vuông góc và các cặp cạnh song song trong mỗi hình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C763DB-B1A8-C7E8-0157-7AF14700F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081" y="1690687"/>
            <a:ext cx="3568032" cy="2519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56949A-D319-6378-2E5D-1330A5584BB9}"/>
              </a:ext>
            </a:extLst>
          </p:cNvPr>
          <p:cNvSpPr txBox="1"/>
          <p:nvPr/>
        </p:nvSpPr>
        <p:spPr>
          <a:xfrm>
            <a:off x="714375" y="2438400"/>
            <a:ext cx="6572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AD, BA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CB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DA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AD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MN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PQ, NP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MQ.</a:t>
            </a:r>
          </a:p>
        </p:txBody>
      </p:sp>
    </p:spTree>
    <p:extLst>
      <p:ext uri="{BB962C8B-B14F-4D97-AF65-F5344CB8AC3E}">
        <p14:creationId xmlns:p14="http://schemas.microsoft.com/office/powerpoint/2010/main" val="395353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xmlns="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5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noFill/>
              <a:ln w="2857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thùng có 100 l dầu, Người 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lít dầu trong thùng rót đều ra 8 cái can. Hỏi 3 can như vậy có bao nhiêu lít dầu?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blipFill>
                <a:blip r:embed="rId6"/>
                <a:stretch>
                  <a:fillRect l="-962" t="-25668" r="-1022" b="-44920"/>
                </a:stretch>
              </a:blipFill>
              <a:ln w="28575">
                <a:noFill/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C4541C0-EE24-56B6-5599-5A7DAA56ED6C}"/>
                  </a:ext>
                </a:extLst>
              </p:cNvPr>
              <p:cNvSpPr txBox="1"/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thùng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40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1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 : 8 = 5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 x 3 = 15 (l)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4541C0-EE24-56B6-5599-5A7DAA56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blipFill>
                <a:blip r:embed="rId7"/>
                <a:stretch>
                  <a:fillRect t="-1429" r="-16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1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43A1C7-22DC-546D-67A6-644CA72388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27" y="2309907"/>
            <a:ext cx="861439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DF060-9BC3-E5B9-457E-A38F4ACDA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033" y="2050411"/>
            <a:ext cx="57368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855D32-A551-206C-A152-BE8E6D9C9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481" y="2068347"/>
            <a:ext cx="9327688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>
            <a:extLst>
              <a:ext uri="{FF2B5EF4-FFF2-40B4-BE49-F238E27FC236}">
                <a16:creationId xmlns:a16="http://schemas.microsoft.com/office/drawing/2014/main" xmlns="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CC10DC-1415-9C82-4D6C-5654721DC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64395"/>
            <a:ext cx="12192000" cy="5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ãy đọc thật kĩ câu hỏi và trả lời chính xác đáp án nhé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0" name="Google Shape;1000;p31">
            <a:hlinkClick r:id="rId3" action="ppaction://hlinksldjump"/>
          </p:cNvPr>
          <p:cNvSpPr/>
          <p:nvPr/>
        </p:nvSpPr>
        <p:spPr>
          <a:xfrm>
            <a:off x="4668400" y="4719933"/>
            <a:ext cx="2855200" cy="65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1" i="0" u="none" strike="noStrike" kern="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kumimoji="0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6FEE3-A760-D12C-71BE-5D6DAE0F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374" y="1269381"/>
            <a:ext cx="684640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46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494222" y="629888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A"/>
              <p:cNvSpPr/>
              <p:nvPr/>
            </p:nvSpPr>
            <p:spPr>
              <a:xfrm>
                <a:off x="6460249" y="2428875"/>
                <a:ext cx="4403600" cy="949525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ar-AE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3200" b="1" kern="0" dirty="0">
                  <a:solidFill>
                    <a:srgbClr val="23414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7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49" y="2428875"/>
                <a:ext cx="4403600" cy="949525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633"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8" name="Google Shape;1068;p34">
            <a:hlinkClick r:id="rId4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 dirty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C"/>
              <p:cNvSpPr/>
              <p:nvPr/>
            </p:nvSpPr>
            <p:spPr>
              <a:xfrm>
                <a:off x="6507874" y="5200957"/>
                <a:ext cx="4403600" cy="107601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ar-AE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3200" b="1" kern="0" dirty="0">
                  <a:solidFill>
                    <a:srgbClr val="23414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9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874" y="5200957"/>
                <a:ext cx="4403600" cy="1076017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0" name="Google Shape;1070;p34">
            <a:hlinkClick r:id="rId4" action="ppaction://hlinksldjump"/>
          </p:cNvPr>
          <p:cNvSpPr/>
          <p:nvPr/>
        </p:nvSpPr>
        <p:spPr>
          <a:xfrm>
            <a:off x="6531699" y="530368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C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B"/>
              <p:cNvSpPr/>
              <p:nvPr/>
            </p:nvSpPr>
            <p:spPr>
              <a:xfrm>
                <a:off x="6555499" y="3619500"/>
                <a:ext cx="4403600" cy="116205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pl-PL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3414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7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99" y="3619500"/>
                <a:ext cx="4403600" cy="1162050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2" name="Google Shape;1072;p34">
            <a:hlinkClick r:id="rId7" action="ppaction://hlinksldjump"/>
          </p:cNvPr>
          <p:cNvSpPr/>
          <p:nvPr/>
        </p:nvSpPr>
        <p:spPr>
          <a:xfrm>
            <a:off x="6560274" y="4070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 dirty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B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8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rId8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5" name="B1">
            <a:extLst>
              <a:ext uri="{FF2B5EF4-FFF2-40B4-BE49-F238E27FC236}">
                <a16:creationId xmlns:a16="http://schemas.microsoft.com/office/drawing/2014/main" xmlns="" id="{150D8773-6C35-4D39-8F19-F754DC60C9BE}"/>
              </a:ext>
            </a:extLst>
          </p:cNvPr>
          <p:cNvGrpSpPr/>
          <p:nvPr/>
        </p:nvGrpSpPr>
        <p:grpSpPr>
          <a:xfrm>
            <a:off x="10479921" y="3868039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xmlns="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xmlns="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xmlns="" id="{92D5794B-4EB8-4D2F-8B28-4C07DC5F3E8B}"/>
              </a:ext>
            </a:extLst>
          </p:cNvPr>
          <p:cNvGrpSpPr/>
          <p:nvPr/>
        </p:nvGrpSpPr>
        <p:grpSpPr>
          <a:xfrm>
            <a:off x="10476874" y="5214166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xmlns="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xmlns="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xmlns="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xmlns="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xmlns="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xmlns="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xmlns="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xmlns="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xmlns="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xmlns="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601FA87-AFE1-45B8-AC9E-E3DCDC3D43E1}"/>
                  </a:ext>
                </a:extLst>
              </p:cNvPr>
              <p:cNvSpPr txBox="1"/>
              <p:nvPr/>
            </p:nvSpPr>
            <p:spPr>
              <a:xfrm>
                <a:off x="794915" y="3673391"/>
                <a:ext cx="4735851" cy="217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pl-PL" sz="7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23414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iny"/>
                  <a:sym typeface="Coiny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01FA87-AFE1-45B8-AC9E-E3DCDC3D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5" y="3673391"/>
                <a:ext cx="4735851" cy="2173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14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67" grpId="0" animBg="1"/>
      <p:bldP spid="1069" grpId="0" animBg="1"/>
      <p:bldP spid="1069" grpId="1" animBg="1"/>
      <p:bldP spid="1071" grpId="0" animBg="1"/>
      <p:bldP spid="10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B"/>
              <p:cNvSpPr/>
              <p:nvPr/>
            </p:nvSpPr>
            <p:spPr>
              <a:xfrm>
                <a:off x="6550749" y="2505075"/>
                <a:ext cx="4403600" cy="884206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2C6C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7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49" y="2505075"/>
                <a:ext cx="4403600" cy="884206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t="-3401" b="-4082"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B1">
            <a:extLst>
              <a:ext uri="{FF2B5EF4-FFF2-40B4-BE49-F238E27FC236}">
                <a16:creationId xmlns:a16="http://schemas.microsoft.com/office/drawing/2014/main" xmlns="" id="{150D8773-6C35-4D39-8F19-F754DC60C9BE}"/>
              </a:ext>
            </a:extLst>
          </p:cNvPr>
          <p:cNvGrpSpPr/>
          <p:nvPr/>
        </p:nvGrpSpPr>
        <p:grpSpPr>
          <a:xfrm>
            <a:off x="10403281" y="2413607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xmlns="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xmlns="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582453" y="478273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sz="6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A"/>
              <p:cNvSpPr/>
              <p:nvPr/>
            </p:nvSpPr>
            <p:spPr>
              <a:xfrm>
                <a:off x="6580887" y="3610428"/>
                <a:ext cx="4403600" cy="961571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ar-AE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2C6C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7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87" y="3610428"/>
                <a:ext cx="4403600" cy="961571"/>
              </a:xfrm>
              <a:prstGeom prst="roundRect">
                <a:avLst>
                  <a:gd name="adj" fmla="val 50000"/>
                </a:avLst>
              </a:prstGeom>
              <a:blipFill>
                <a:blip r:embed="rId4"/>
                <a:stretch>
                  <a:fillRect b="-625"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8" name="Google Shape;1068;p34">
            <a:hlinkClick r:id="rId5" action="ppaction://hlinksldjump"/>
          </p:cNvPr>
          <p:cNvSpPr/>
          <p:nvPr/>
        </p:nvSpPr>
        <p:spPr>
          <a:xfrm>
            <a:off x="6588849" y="260965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 dirty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C"/>
              <p:cNvSpPr/>
              <p:nvPr/>
            </p:nvSpPr>
            <p:spPr>
              <a:xfrm>
                <a:off x="6517399" y="5019982"/>
                <a:ext cx="4403600" cy="92361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ar-AE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ar-AE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2C6C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9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99" y="5019982"/>
                <a:ext cx="4403600" cy="923617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t="-1299" b="-1948"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0" name="Google Shape;1070;p34">
            <a:hlinkClick r:id="rId5" action="ppaction://hlinksldjump"/>
          </p:cNvPr>
          <p:cNvSpPr/>
          <p:nvPr/>
        </p:nvSpPr>
        <p:spPr>
          <a:xfrm>
            <a:off x="6607899" y="511318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C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rId5" action="ppaction://hlinksldjump"/>
          </p:cNvPr>
          <p:cNvSpPr/>
          <p:nvPr/>
        </p:nvSpPr>
        <p:spPr>
          <a:xfrm>
            <a:off x="6617424" y="393761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B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7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rId7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xmlns="" id="{92D5794B-4EB8-4D2F-8B28-4C07DC5F3E8B}"/>
              </a:ext>
            </a:extLst>
          </p:cNvPr>
          <p:cNvGrpSpPr/>
          <p:nvPr/>
        </p:nvGrpSpPr>
        <p:grpSpPr>
          <a:xfrm>
            <a:off x="10486399" y="503319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xmlns="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xmlns="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xmlns="" id="{981CFEF0-6300-44A5-84DF-BB3A73D1475E}"/>
              </a:ext>
            </a:extLst>
          </p:cNvPr>
          <p:cNvGrpSpPr/>
          <p:nvPr/>
        </p:nvGrpSpPr>
        <p:grpSpPr>
          <a:xfrm>
            <a:off x="10499153" y="3667199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xmlns="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xmlns="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xmlns="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xmlns="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xmlns="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xmlns="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xmlns="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601FA87-AFE1-45B8-AC9E-E3DCDC3D43E1}"/>
                  </a:ext>
                </a:extLst>
              </p:cNvPr>
              <p:cNvSpPr txBox="1"/>
              <p:nvPr/>
            </p:nvSpPr>
            <p:spPr>
              <a:xfrm>
                <a:off x="842540" y="3520991"/>
                <a:ext cx="4735851" cy="240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kumimoji="0" lang="vi-VN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23414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iny"/>
                  <a:sym typeface="Coiny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01FA87-AFE1-45B8-AC9E-E3DCDC3D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0" y="3520991"/>
                <a:ext cx="4735851" cy="24051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22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71" grpId="1" animBg="1"/>
      <p:bldP spid="1067" grpId="0" animBg="1"/>
      <p:bldP spid="10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B"/>
              <p:cNvSpPr/>
              <p:nvPr/>
            </p:nvSpPr>
            <p:spPr>
              <a:xfrm>
                <a:off x="6543808" y="5258174"/>
                <a:ext cx="4403600" cy="894975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kumimoji="0" lang="ar-A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2C6C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7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808" y="5258174"/>
                <a:ext cx="4403600" cy="894975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B1">
            <a:extLst>
              <a:ext uri="{FF2B5EF4-FFF2-40B4-BE49-F238E27FC236}">
                <a16:creationId xmlns:a16="http://schemas.microsoft.com/office/drawing/2014/main" xmlns="" id="{150D8773-6C35-4D39-8F19-F754DC60C9BE}"/>
              </a:ext>
            </a:extLst>
          </p:cNvPr>
          <p:cNvGrpSpPr/>
          <p:nvPr/>
        </p:nvGrpSpPr>
        <p:grpSpPr>
          <a:xfrm>
            <a:off x="10468230" y="5157972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xmlns="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xmlns="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A"/>
              <p:cNvSpPr/>
              <p:nvPr/>
            </p:nvSpPr>
            <p:spPr>
              <a:xfrm>
                <a:off x="6460249" y="2543175"/>
                <a:ext cx="4403600" cy="835225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400" b="1" kern="0" dirty="0">
                  <a:solidFill>
                    <a:srgbClr val="23414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7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49" y="2543175"/>
                <a:ext cx="4403600" cy="835225"/>
              </a:xfrm>
              <a:prstGeom prst="roundRect">
                <a:avLst>
                  <a:gd name="adj" fmla="val 50000"/>
                </a:avLst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8" name="Google Shape;1068;p34">
            <a:hlinkClick r:id="rId5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A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C"/>
              <p:cNvSpPr/>
              <p:nvPr/>
            </p:nvSpPr>
            <p:spPr>
              <a:xfrm>
                <a:off x="6460249" y="3940752"/>
                <a:ext cx="4403600" cy="8788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600" tIns="60933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kumimoji="0" lang="ar-A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2C6C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9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49" y="3940752"/>
                <a:ext cx="4403600" cy="878897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/>
                </a:stretch>
              </a:blip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0" name="Google Shape;1070;p34">
            <a:hlinkClick r:id="rId5" action="ppaction://hlinksldjump"/>
          </p:cNvPr>
          <p:cNvSpPr/>
          <p:nvPr/>
        </p:nvSpPr>
        <p:spPr>
          <a:xfrm>
            <a:off x="6607899" y="53298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C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rId7" action="ppaction://hlinksldjump"/>
          </p:cNvPr>
          <p:cNvSpPr/>
          <p:nvPr/>
        </p:nvSpPr>
        <p:spPr>
          <a:xfrm>
            <a:off x="6550749" y="401381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F7D2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erriweather"/>
                <a:sym typeface="Merriweather"/>
              </a:rPr>
              <a:t>B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F7D2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erriweather"/>
              <a:sym typeface="Merriweather"/>
            </a:endParaRPr>
          </a:p>
        </p:txBody>
      </p: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rId8" action="ppaction://hlinksldjump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rId8" action="ppaction://hlinksldjump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xmlns="" id="{92D5794B-4EB8-4D2F-8B28-4C07DC5F3E8B}"/>
              </a:ext>
            </a:extLst>
          </p:cNvPr>
          <p:cNvGrpSpPr/>
          <p:nvPr/>
        </p:nvGrpSpPr>
        <p:grpSpPr>
          <a:xfrm>
            <a:off x="10429249" y="395396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xmlns="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xmlns="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xmlns="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xmlns="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xmlns="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xmlns="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xmlns="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xmlns="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xmlns="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xmlns="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601FA87-AFE1-45B8-AC9E-E3DCDC3D43E1}"/>
                  </a:ext>
                </a:extLst>
              </p:cNvPr>
              <p:cNvSpPr txBox="1"/>
              <p:nvPr/>
            </p:nvSpPr>
            <p:spPr>
              <a:xfrm>
                <a:off x="852065" y="3397166"/>
                <a:ext cx="4735851" cy="240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𝟏𝟏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kumimoji="0" lang="vi-VN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23414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iny"/>
                  <a:sym typeface="Coiny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601FA87-AFE1-45B8-AC9E-E3DCDC3D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5" y="3397166"/>
                <a:ext cx="4735851" cy="24051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376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67" grpId="0" animBg="1"/>
      <p:bldP spid="10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73">
            <a:hlinkClick r:id="rId3" action="ppaction://hlinksldjump"/>
          </p:cNvPr>
          <p:cNvSpPr/>
          <p:nvPr/>
        </p:nvSpPr>
        <p:spPr>
          <a:xfrm>
            <a:off x="2741830" y="3093295"/>
            <a:ext cx="6609636" cy="148919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2301" name="Google Shape;2301;p73"/>
          <p:cNvSpPr txBox="1">
            <a:spLocks noGrp="1"/>
          </p:cNvSpPr>
          <p:nvPr>
            <p:ph type="subTitle" idx="1"/>
          </p:nvPr>
        </p:nvSpPr>
        <p:spPr>
          <a:xfrm>
            <a:off x="3015000" y="3206889"/>
            <a:ext cx="61620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THẬT XUẤT SẮC</a:t>
            </a:r>
            <a:endParaRPr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2" name="Google Shape;2302;p73"/>
          <p:cNvSpPr txBox="1">
            <a:spLocks noGrp="1"/>
          </p:cNvSpPr>
          <p:nvPr>
            <p:ph type="title"/>
          </p:nvPr>
        </p:nvSpPr>
        <p:spPr>
          <a:xfrm>
            <a:off x="2654597" y="1777295"/>
            <a:ext cx="6882807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 VỜI </a:t>
            </a:r>
            <a:r>
              <a:rPr lang="e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266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xmlns="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7BDFD3-0D3A-873B-6111-F4954E0D0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256" y="2310287"/>
            <a:ext cx="932768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599</Words>
  <Application>Microsoft Office PowerPoint</Application>
  <PresentationFormat>Custom</PresentationFormat>
  <Paragraphs>89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第一PPT，www.1ppt.com</vt:lpstr>
      <vt:lpstr>Funny Family Quiz by Slidesgo</vt:lpstr>
      <vt:lpstr>1_Funny Family Quiz by Slidesgo</vt:lpstr>
      <vt:lpstr>4_Funny Family Quiz by Slidesgo</vt:lpstr>
      <vt:lpstr>9_Funny Family Quiz by Slidesgo</vt:lpstr>
      <vt:lpstr>PowerPoint Presentation</vt:lpstr>
      <vt:lpstr>PowerPoint Presentation</vt:lpstr>
      <vt:lpstr>PowerPoint Presentation</vt:lpstr>
      <vt:lpstr>PowerPoint Presentation</vt:lpstr>
      <vt:lpstr>Tính:</vt:lpstr>
      <vt:lpstr>Rút gọn phân số</vt:lpstr>
      <vt:lpstr>Tính</vt:lpstr>
      <vt:lpstr>TUYỆT VỜI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26</cp:revision>
  <dcterms:created xsi:type="dcterms:W3CDTF">2024-02-13T13:23:52Z</dcterms:created>
  <dcterms:modified xsi:type="dcterms:W3CDTF">2024-05-21T02:02:14Z</dcterms:modified>
</cp:coreProperties>
</file>