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92" r:id="rId3"/>
  </p:sldMasterIdLst>
  <p:notesMasterIdLst>
    <p:notesMasterId r:id="rId18"/>
  </p:notesMasterIdLst>
  <p:sldIdLst>
    <p:sldId id="257" r:id="rId4"/>
    <p:sldId id="258" r:id="rId5"/>
    <p:sldId id="299" r:id="rId6"/>
    <p:sldId id="341" r:id="rId7"/>
    <p:sldId id="342" r:id="rId8"/>
    <p:sldId id="261" r:id="rId9"/>
    <p:sldId id="344" r:id="rId10"/>
    <p:sldId id="297" r:id="rId11"/>
    <p:sldId id="301" r:id="rId12"/>
    <p:sldId id="300" r:id="rId13"/>
    <p:sldId id="329" r:id="rId14"/>
    <p:sldId id="303" r:id="rId15"/>
    <p:sldId id="306" r:id="rId16"/>
    <p:sldId id="28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72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07F913-5143-4FED-B11C-CBD284823E65}" type="datetimeFigureOut">
              <a:rPr lang="en-US" smtClean="0"/>
              <a:t>21/5/2024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0AD5B5-6ADA-4123-90C3-F9BF0E9A4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397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9170E8-697C-4E6D-B223-61B1691779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53678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9170E8-697C-4E6D-B223-61B1691779F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字魂107号-萌趣欢乐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字魂107号-萌趣欢乐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58440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D2221A-7DFF-321E-54B4-D6B19A42B7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F1A377-8A12-5112-B9C9-1C7BCECB23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DB8CF5-E970-2F65-3CEE-8711A83DE3E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9FEED6-AF21-44D0-9862-6C602281176A}" type="datetimeFigureOut">
              <a:rPr lang="en-US" smtClean="0"/>
              <a:t>21/5/2024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0440F7-C54C-D7B6-7D7C-2038D5607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352846-8C27-CE59-6151-FC14038C7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C59223-7DFD-4C86-961E-B8E0E5ADD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238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56B450-E448-EA37-5EAA-0A24A2C13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C5AD40-5F61-FA22-957A-C92F5C045B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92D3C5-8462-312E-2918-348773C7F5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9FEED6-AF21-44D0-9862-6C602281176A}" type="datetimeFigureOut">
              <a:rPr lang="en-US" smtClean="0"/>
              <a:t>21/5/2024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C66EF5-664B-1C40-EC02-B6FC4EFC3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94CEAC-36CA-0663-B3C1-C9F53E46F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C59223-7DFD-4C86-961E-B8E0E5ADD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861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9FD9FED-4C9F-B40F-F957-BAE38BC01C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4E1BCA-B487-F508-A969-21160C0CF4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ABA240-521E-3D4D-07E3-40CA09702B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9FEED6-AF21-44D0-9862-6C602281176A}" type="datetimeFigureOut">
              <a:rPr lang="en-US" smtClean="0"/>
              <a:t>21/5/2024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85AD23-4039-54D7-EA97-C83A98BFF6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326AF9-CA9E-608A-1473-EBC4C15D9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C59223-7DFD-4C86-961E-B8E0E5ADD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3457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EC208-1C3B-4245-104B-9A47F5460D4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670918-340A-92CB-3AE9-5D5D0368DF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383591-E217-11AB-DC53-1BF4A4F45DB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67344D7E-2D26-48A5-9E64-8EFA9A02F310}" type="datetimeFigureOut">
              <a:rPr lang="en-US" smtClean="0"/>
              <a:t>21/5/2024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95BEAA-C136-FEA3-9EAE-6BB590C819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04342C-8F93-46CE-5B2A-5324A90D8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A6E110B-5D59-4E8E-89C8-159F9537C7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9950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B0850-C859-3AC0-DB86-866752193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DE5877-E8A2-295F-9A8D-1A564C5057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6A2618-9207-BD6E-4C40-36BEB00EA0D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67344D7E-2D26-48A5-9E64-8EFA9A02F310}" type="datetimeFigureOut">
              <a:rPr lang="en-US" smtClean="0"/>
              <a:t>21/5/2024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0DB718-40A9-1B09-0BBA-22C26E2DC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44705D-7AE4-E468-B7FE-A9607A5447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A6E110B-5D59-4E8E-89C8-159F9537C7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5229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24FFA4-AC06-43D2-DFCD-E39936717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4448E5-983E-EEC1-85FA-727A8E943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BDCD27-CF24-2488-E219-A9C52CDD25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67344D7E-2D26-48A5-9E64-8EFA9A02F310}" type="datetimeFigureOut">
              <a:rPr lang="en-US" smtClean="0"/>
              <a:t>21/5/2024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22A658-AB25-4468-D66E-5FE3F28D9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DE13F3-F824-7DCF-3F26-B0C9D5FFB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A6E110B-5D59-4E8E-89C8-159F9537C7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6684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16926-6B80-93CA-C828-01CA6396CF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8ECDED-67DB-02D5-FDD8-82DE1DCCD5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9AD323-F380-1664-79AB-BAD691C450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7A5D5A-F3BF-8277-0580-19E688FFBB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67344D7E-2D26-48A5-9E64-8EFA9A02F310}" type="datetimeFigureOut">
              <a:rPr lang="en-US" smtClean="0"/>
              <a:t>21/5/2024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825964-9D18-A71E-D0AE-1676B8C6F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8D75F7-FF9B-E51D-7943-344CF9C9A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A6E110B-5D59-4E8E-89C8-159F9537C7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6496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6C13EA-2CFC-41D5-3FF8-AC4E2BBBD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A4A5B0-ED4F-8108-D013-72588463F3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23B838-965E-E81B-8653-002554959E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A99B6B-E821-19E6-6E00-B9734DBEB3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760051B-38B7-77D1-E0FA-56A8E654DE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7E19BA7-8996-6B3B-7BAC-D5CC1F370F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67344D7E-2D26-48A5-9E64-8EFA9A02F310}" type="datetimeFigureOut">
              <a:rPr lang="en-US" smtClean="0"/>
              <a:t>21/5/2024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C1B2F4-A066-D55E-EBDA-D85F65D033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754CD0-07BE-3FC5-F9AA-D5B6F89A8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A6E110B-5D59-4E8E-89C8-159F9537C7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9602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1EA91-4CC6-67FB-4337-83A5B798B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6198C38-4A20-B6D4-FFD5-47C6A67C72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67344D7E-2D26-48A5-9E64-8EFA9A02F310}" type="datetimeFigureOut">
              <a:rPr lang="en-US" smtClean="0"/>
              <a:t>21/5/2024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1BB4FE-ABB2-4FCE-CB30-561F5F226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FFA6CC-49FF-54AD-80E3-8631D0EEF1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A6E110B-5D59-4E8E-89C8-159F9537C7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7095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16140E2-6661-355C-FA42-680CEC6865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67344D7E-2D26-48A5-9E64-8EFA9A02F310}" type="datetimeFigureOut">
              <a:rPr lang="en-US" smtClean="0"/>
              <a:t>21/5/2024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BF64F0-9F73-06DD-9B0E-43B8DCDE1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448E76-6BFE-F7F1-6049-DF5ECB284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A6E110B-5D59-4E8E-89C8-159F9537C7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9365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3097C-A0DF-6B3C-B7A2-5496499DB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D67854-5762-553F-EDF2-FE550FF72A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BED306-503E-0F15-BE22-3984D99129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15999E-794A-3CF7-DA43-383062DF7B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67344D7E-2D26-48A5-9E64-8EFA9A02F310}" type="datetimeFigureOut">
              <a:rPr lang="en-US" smtClean="0"/>
              <a:t>21/5/2024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E75C88-C346-FB23-824E-C744A517CD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DBD176-F98F-8F14-6147-FA09C94DC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A6E110B-5D59-4E8E-89C8-159F9537C7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1875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7D9B20-FA14-E0F3-E18B-DFF99F8AF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CEFCBF-55DB-38BF-9866-AB572A9363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80198C-AAAB-64CD-574C-A42EBE9932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9FEED6-AF21-44D0-9862-6C602281176A}" type="datetimeFigureOut">
              <a:rPr lang="en-US" smtClean="0"/>
              <a:t>21/5/2024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1A6906-7CA4-4510-8FE5-593B9C4FB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491832-5141-1518-796A-C1801F975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C59223-7DFD-4C86-961E-B8E0E5ADD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860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7E8BD-0F82-5281-9316-86415A0D11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F9C6D4B-CEFB-B07D-C4ED-01F8B88CD6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DAF62F-4242-3449-3262-666962522F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EEDFA3-9751-468E-9F72-2C8AD584BA6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67344D7E-2D26-48A5-9E64-8EFA9A02F310}" type="datetimeFigureOut">
              <a:rPr lang="en-US" smtClean="0"/>
              <a:t>21/5/2024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521B53-0ADF-B147-545D-12140C6F0D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3F85AC-2394-EB96-B751-71CB787A29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A6E110B-5D59-4E8E-89C8-159F9537C7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1851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048EDB-4EAD-AD06-B1CF-010AAFA2E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682D09-347E-8F82-5787-3F1EDD80C9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C3F45C-4195-9F89-256D-AA2078EB01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67344D7E-2D26-48A5-9E64-8EFA9A02F310}" type="datetimeFigureOut">
              <a:rPr lang="en-US" smtClean="0"/>
              <a:t>21/5/2024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90EF41-0BBC-9066-47DD-B3D979B8E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57AB5D-C607-D04C-6E39-E27BC0B04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A6E110B-5D59-4E8E-89C8-159F9537C7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7738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39D7121-7869-0EF9-7A2E-18A2657A24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31638A-4D1E-4911-1BF9-A078694366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A9B90A-E170-0105-D886-265D111D6E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67344D7E-2D26-48A5-9E64-8EFA9A02F310}" type="datetimeFigureOut">
              <a:rPr lang="en-US" smtClean="0"/>
              <a:t>21/5/2024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29606D-8D89-DD13-0F3B-6738DF33A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7EC666-3894-AD16-126A-3E72C2B3A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fld id="{9A6E110B-5D59-4E8E-89C8-159F9537C7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91624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1FE0D-C0A6-45A8-8B89-928E3B1AA75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1FC60E-8BC2-454D-BFAB-A95A90E7EA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8BB640-690F-449E-8881-7F072703E4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C2C509-B155-4796-B1FD-EE23857257B6}" type="datetimeFigureOut">
              <a:rPr lang="en-US" smtClean="0"/>
              <a:t>21/5/2024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1C7E39-018C-47B2-9CDF-B4FB842FF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A3B76E-C896-4724-8D6C-91B43A07B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BAD3EF-202B-48D0-84E4-D9ADFA9CD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294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103EF5-C8A5-4D25-A898-C720BA4620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CC14F8-C34C-4148-9F1F-99FA4359C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516843-AB38-4346-B377-23E3DAD2A15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C2C509-B155-4796-B1FD-EE23857257B6}" type="datetimeFigureOut">
              <a:rPr lang="en-US" smtClean="0"/>
              <a:t>21/5/2024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DE1145-5EE6-421B-9234-92A3513BC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94A90B-285C-4A6F-9A4F-84C75D36BF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BAD3EF-202B-48D0-84E4-D9ADFA9CD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5206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300435-4DD1-4010-8DAB-0B79322FC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F79A77-1C10-43CE-BC33-1B3194576B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CFFF34-DECB-4AF6-887D-2B4EDE3447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C2C509-B155-4796-B1FD-EE23857257B6}" type="datetimeFigureOut">
              <a:rPr lang="en-US" smtClean="0"/>
              <a:t>21/5/2024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D71E8D-0860-46A3-8133-E4C0FEC94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B69-DD25-41D0-BA68-79FF95D0F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BAD3EF-202B-48D0-84E4-D9ADFA9CD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6378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EF411-474D-4F41-8994-574F660B26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E95C44-5DCA-4E65-A342-F81916815EC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10C4A0-EF6C-4056-A75E-152AF3E5B3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2D33B6-7E98-47B6-837F-9BDFF5C25F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C2C509-B155-4796-B1FD-EE23857257B6}" type="datetimeFigureOut">
              <a:rPr lang="en-US" smtClean="0"/>
              <a:t>21/5/2024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912C31-B785-4C37-8248-CF064C2A5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87CA2F-FC7B-4207-96C7-FEFBE67D4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BAD3EF-202B-48D0-84E4-D9ADFA9CD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5178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4C9BB-1D6E-4385-90B9-A74A83919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C03007-ACD1-4179-AA90-11784D06C3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BE142D-8386-46FA-9646-230CDD1648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8C00EC-F2D9-4F33-BB97-F36870768B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AB7D4E-8A95-40EF-A87C-70CEE8F756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97834B2-71AE-4786-9785-1FF507EF81A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C2C509-B155-4796-B1FD-EE23857257B6}" type="datetimeFigureOut">
              <a:rPr lang="en-US" smtClean="0"/>
              <a:t>21/5/2024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151BB9-6F42-4594-ADA2-84699C7DA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0F0F8B7-AED4-4431-A8FC-61B1BBB9F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BAD3EF-202B-48D0-84E4-D9ADFA9CD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16850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AD6E71-3935-488E-ADFD-1FAF05D6A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68F116-4D97-4D40-ACC2-14B86657A0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C2C509-B155-4796-B1FD-EE23857257B6}" type="datetimeFigureOut">
              <a:rPr lang="en-US" smtClean="0"/>
              <a:t>21/5/2024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702657-5759-4477-8A37-CD70B2B4C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4BA79B2-E026-43CC-80CD-D115C4B76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BAD3EF-202B-48D0-84E4-D9ADFA9CD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6869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3B1360E-7E1C-41D9-ADBA-6A9418F201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C2C509-B155-4796-B1FD-EE23857257B6}" type="datetimeFigureOut">
              <a:rPr lang="en-US" smtClean="0"/>
              <a:t>21/5/2024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8723AC4-4D95-475D-9896-03904B805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23B165-4808-42E3-952F-C34C8DBEB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BAD3EF-202B-48D0-84E4-D9ADFA9CD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163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E5B30A-9920-2DA5-BC65-9BE9B5B51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7C5367-DFE5-56F7-4BAA-A995E27C1B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96605A-8BD3-6E53-7FFC-DD985A0EC7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9FEED6-AF21-44D0-9862-6C602281176A}" type="datetimeFigureOut">
              <a:rPr lang="en-US" smtClean="0"/>
              <a:t>21/5/2024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B06A38-664D-77CA-9C5E-E241F0704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859AB3-4005-6DE9-CA3F-276A2CF05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C59223-7DFD-4C86-961E-B8E0E5ADD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1458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E3A625-E5C1-43FD-973A-5008E48A09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F3DA0A-A6B3-4DBB-AE20-2354E7A4CC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AD1079-68C3-424B-AEDB-CFB25ED813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96AC48-FD7D-4617-BCA9-289F55329F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C2C509-B155-4796-B1FD-EE23857257B6}" type="datetimeFigureOut">
              <a:rPr lang="en-US" smtClean="0"/>
              <a:t>21/5/2024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21F464-7CB9-4B04-8954-CDB7B7CCE0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A3F4B4-147A-4EF1-982F-8AE8952D0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BAD3EF-202B-48D0-84E4-D9ADFA9CD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4836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3CE3C7-49D0-475B-BCB5-CD9FA54F6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F611748-A742-4AA0-BFAF-002B995082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AB99000-A83A-4E5D-BFDA-9104E295D8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DC3776-2EFB-49FE-AEFF-99FA6A855B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C2C509-B155-4796-B1FD-EE23857257B6}" type="datetimeFigureOut">
              <a:rPr lang="en-US" smtClean="0"/>
              <a:t>21/5/2024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840D10-6D8E-43E7-8556-039495764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702389-AB89-4F8A-8A54-89115FD36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BAD3EF-202B-48D0-84E4-D9ADFA9CD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47699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E84C64-7B20-4047-9749-657561C71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354ED8-FAC0-44E7-9E42-6A0DE3AE28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650484-400C-45FD-86E4-542F6D90A1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C2C509-B155-4796-B1FD-EE23857257B6}" type="datetimeFigureOut">
              <a:rPr lang="en-US" smtClean="0"/>
              <a:t>21/5/2024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2DB841-8C61-45BA-8535-B52665B9A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D04753-BA3F-48B4-B498-78D0EB510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BAD3EF-202B-48D0-84E4-D9ADFA9CD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72391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AF67C54-EB6E-4BE0-AE76-3796824F1B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143997-1E45-4C09-9B1D-8F7654FDDF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0C4E05-1F94-4DAE-991F-4001467A9E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2C2C509-B155-4796-B1FD-EE23857257B6}" type="datetimeFigureOut">
              <a:rPr lang="en-US" smtClean="0"/>
              <a:t>21/5/2024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823BD6-34A6-470B-8A07-C60228D57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7D830C-FA1D-4766-ABAC-89899C7DF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CBAD3EF-202B-48D0-84E4-D9ADFA9CD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50471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7274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F71BE9-3AD4-E6E0-5605-3BCFB61424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61CFA9-22EA-8A2C-17A4-27AA715C86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15571D-6C45-708F-DB26-0BEA97C4FA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77D7867-E963-9386-6A70-A441F8F9BD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9FEED6-AF21-44D0-9862-6C602281176A}" type="datetimeFigureOut">
              <a:rPr lang="en-US" smtClean="0"/>
              <a:t>21/5/2024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8BC2AC-BCAC-E308-1520-2689262757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65ABD3-DDC1-9818-4C80-DE43B48DA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C59223-7DFD-4C86-961E-B8E0E5ADD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501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5242F4-BF43-2650-7EE7-B34BE5382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B7FCDF-3832-93A1-108F-7E0E972D9A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461AB4-8BC0-30DB-43A2-C512AD8832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088110-D674-33BC-83D2-E016C56D85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2A1B66-61F5-1838-7997-17079C4FF43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813036A-EDF7-E7D0-7172-74EBB4F9FE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9FEED6-AF21-44D0-9862-6C602281176A}" type="datetimeFigureOut">
              <a:rPr lang="en-US" smtClean="0"/>
              <a:t>21/5/2024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7286D78-E49C-BF9E-F890-47502E177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05B43C-6A82-525F-8409-02AD51F3C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C59223-7DFD-4C86-961E-B8E0E5ADD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876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C0B3F2-A553-9CCD-74B2-8EE459DE7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D8A96EE-E762-5C94-7A7F-59E686C957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9FEED6-AF21-44D0-9862-6C602281176A}" type="datetimeFigureOut">
              <a:rPr lang="en-US" smtClean="0"/>
              <a:t>21/5/2024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005A6B-BDA3-41E5-28A2-4E8303F28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E77462-9A49-0B23-3002-48C6F3EF5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C59223-7DFD-4C86-961E-B8E0E5ADD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659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F500ED2-C583-1ED8-B144-BB24CF0066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9FEED6-AF21-44D0-9862-6C602281176A}" type="datetimeFigureOut">
              <a:rPr lang="en-US" smtClean="0"/>
              <a:t>21/5/2024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C727CB-AFE1-31E0-CDAC-0B09B2B51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A49C86-75B9-4196-7747-6341F75EA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C59223-7DFD-4C86-961E-B8E0E5ADD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673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21F9AB-B719-AF00-E344-F718EF3AD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E90EF0-7BDF-FACE-43AB-0B9C703103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D910DD-FA89-1984-4D73-1DC9DA3C18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B6BE1C-F0A3-C0B0-6302-BA51A98489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9FEED6-AF21-44D0-9862-6C602281176A}" type="datetimeFigureOut">
              <a:rPr lang="en-US" smtClean="0"/>
              <a:t>21/5/2024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F5DB4E-4DD2-C4E9-5BDE-B7CDACAD1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82E0E3-BFF9-86DF-7C6C-C51D72271B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C59223-7DFD-4C86-961E-B8E0E5ADD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9256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A7E979-C7A7-5D46-A0D6-CD5D6DF43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97D339-420C-E8BA-28A4-FA13035F0DB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8CADC2-FE1C-403E-4276-2582F37B16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765F85-3D62-07F8-3E4C-79D343F018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B9FEED6-AF21-44D0-9862-6C602281176A}" type="datetimeFigureOut">
              <a:rPr lang="en-US" smtClean="0"/>
              <a:t>21/5/2024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DFCCA0-2E8B-6634-B92C-9EC378243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FEC4AD-A765-0CC5-F802-7D34B883E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0C59223-7DFD-4C86-961E-B8E0E5ADD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795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45358DEE-6C59-791D-83C4-DDC0B6170CCE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57228" y="189911"/>
            <a:ext cx="1308951" cy="1308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876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544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2853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  <p:sldLayoutId id="214748370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C053CC8-9A12-8A18-0FA0-7B986B963A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50DAD7A-FC50-A503-867A-C3CF75AC7980}"/>
              </a:ext>
            </a:extLst>
          </p:cNvPr>
          <p:cNvSpPr/>
          <p:nvPr/>
        </p:nvSpPr>
        <p:spPr>
          <a:xfrm>
            <a:off x="959427" y="592282"/>
            <a:ext cx="10068791" cy="5713268"/>
          </a:xfrm>
          <a:prstGeom prst="roundRect">
            <a:avLst>
              <a:gd name="adj" fmla="val 11394"/>
            </a:avLst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33F9D2D-E417-113B-5CCA-05B742BBC7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9029" y="1110530"/>
            <a:ext cx="4230991" cy="195088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04E9F39-8AA7-1806-354A-8940DC2704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7920" y="2172302"/>
            <a:ext cx="8413209" cy="369449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BC84DFF-B453-1BF0-0128-D1FE40F7D0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6641" y="3840550"/>
            <a:ext cx="2688934" cy="125199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162298" y="5543632"/>
            <a:ext cx="6153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/>
              <a:t>Giáo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viên</a:t>
            </a:r>
            <a:r>
              <a:rPr lang="en-US" sz="3600" b="1" dirty="0" smtClean="0"/>
              <a:t>: </a:t>
            </a:r>
            <a:r>
              <a:rPr lang="en-US" sz="3600" b="1" dirty="0" err="1" smtClean="0"/>
              <a:t>Hoàng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Thị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Thùy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Linh</a:t>
            </a:r>
            <a:endParaRPr lang="en-US" sz="36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02" y="257176"/>
            <a:ext cx="1129433" cy="1110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42297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6157053-1652-963D-F5D5-D0689E8F78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384" b="5008"/>
          <a:stretch/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161C1ED-2085-A170-7FC2-BDEB6E647B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9359" y="1593184"/>
            <a:ext cx="6090432" cy="3633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735880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8" name="Picture 10" descr="Park scene with blank wooden board in oval shape with kids doodle cartoon  character 2593890 Vector Art at Vecteezy">
            <a:extLst>
              <a:ext uri="{FF2B5EF4-FFF2-40B4-BE49-F238E27FC236}">
                <a16:creationId xmlns:a16="http://schemas.microsoft.com/office/drawing/2014/main" id="{D205E809-1415-5FED-F72B-A89BFB241A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3" r="-1055" b="3801"/>
          <a:stretch/>
        </p:blipFill>
        <p:spPr bwMode="auto">
          <a:xfrm>
            <a:off x="-1" y="0"/>
            <a:ext cx="1231962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7D3E820-CBCB-A59F-5311-D930F9F1BDB1}"/>
              </a:ext>
            </a:extLst>
          </p:cNvPr>
          <p:cNvSpPr txBox="1"/>
          <p:nvPr/>
        </p:nvSpPr>
        <p:spPr>
          <a:xfrm>
            <a:off x="1969608" y="2158223"/>
            <a:ext cx="78601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7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Hoạt động </a:t>
            </a:r>
            <a:r>
              <a:rPr lang="en-US" sz="7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vi-VN" sz="7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endParaRPr lang="en-US" sz="72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ctr">
              <a:defRPr/>
            </a:pPr>
            <a:r>
              <a:rPr lang="vi-VN" sz="7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Chia sẻ cùng bạn</a:t>
            </a:r>
            <a:endParaRPr kumimoji="0" lang="vi-VN" sz="7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0803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2000">
        <p:blinds dir="vert"/>
      </p:transition>
    </mc:Choice>
    <mc:Fallback xmlns="">
      <p:transition spd="slow" advClick="0" advTm="2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16667E-6 -1.85185E-6 L -4.16667E-6 -0.07222 " pathEditMode="relative" rAng="0" ptsTypes="AA">
                                      <p:cBhvr>
                                        <p:cTn id="6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6157053-1652-963D-F5D5-D0689E8F78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384" b="5008"/>
          <a:stretch/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F4B7F85-B178-F224-F14A-C630FC2109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7909" y="1412209"/>
            <a:ext cx="6090432" cy="3633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4676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E14E5B7-1FC9-14AF-3369-92EB39C5DF57}"/>
              </a:ext>
            </a:extLst>
          </p:cNvPr>
          <p:cNvGrpSpPr/>
          <p:nvPr/>
        </p:nvGrpSpPr>
        <p:grpSpPr>
          <a:xfrm>
            <a:off x="-195577" y="3800898"/>
            <a:ext cx="12729375" cy="4401197"/>
            <a:chOff x="-227475" y="3822163"/>
            <a:chExt cx="12729375" cy="4401197"/>
          </a:xfrm>
        </p:grpSpPr>
        <p:pic>
          <p:nvPicPr>
            <p:cNvPr id="3" name="Picture 2" descr="A group of yellow flowers&#10;&#10;Description automatically generated">
              <a:extLst>
                <a:ext uri="{FF2B5EF4-FFF2-40B4-BE49-F238E27FC236}">
                  <a16:creationId xmlns:a16="http://schemas.microsoft.com/office/drawing/2014/main" id="{EAB47D00-676F-EA98-9CCA-805507EE2E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7475" y="3880884"/>
              <a:ext cx="3070131" cy="4342476"/>
            </a:xfrm>
            <a:prstGeom prst="rect">
              <a:avLst/>
            </a:prstGeom>
          </p:spPr>
        </p:pic>
        <p:pic>
          <p:nvPicPr>
            <p:cNvPr id="4" name="Picture 3" descr="A group of yellow flowers&#10;&#10;Description automatically generated">
              <a:extLst>
                <a:ext uri="{FF2B5EF4-FFF2-40B4-BE49-F238E27FC236}">
                  <a16:creationId xmlns:a16="http://schemas.microsoft.com/office/drawing/2014/main" id="{609DDCE3-2747-1BEC-24D3-295FE37134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7762" y="3822163"/>
              <a:ext cx="3070131" cy="4342476"/>
            </a:xfrm>
            <a:prstGeom prst="rect">
              <a:avLst/>
            </a:prstGeom>
          </p:spPr>
        </p:pic>
        <p:pic>
          <p:nvPicPr>
            <p:cNvPr id="5" name="Picture 4" descr="A group of yellow flowers&#10;&#10;Description automatically generated">
              <a:extLst>
                <a:ext uri="{FF2B5EF4-FFF2-40B4-BE49-F238E27FC236}">
                  <a16:creationId xmlns:a16="http://schemas.microsoft.com/office/drawing/2014/main" id="{A22C1557-9D22-4815-6E21-17839F4164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2147" y="3851524"/>
              <a:ext cx="3070131" cy="4342476"/>
            </a:xfrm>
            <a:prstGeom prst="rect">
              <a:avLst/>
            </a:prstGeom>
          </p:spPr>
        </p:pic>
        <p:pic>
          <p:nvPicPr>
            <p:cNvPr id="6" name="Picture 5" descr="A group of yellow flowers&#10;&#10;Description automatically generated">
              <a:extLst>
                <a:ext uri="{FF2B5EF4-FFF2-40B4-BE49-F238E27FC236}">
                  <a16:creationId xmlns:a16="http://schemas.microsoft.com/office/drawing/2014/main" id="{444A2DED-7F35-E0B0-4D06-AB22111550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3167" y="3851524"/>
              <a:ext cx="3070131" cy="4342476"/>
            </a:xfrm>
            <a:prstGeom prst="rect">
              <a:avLst/>
            </a:prstGeom>
          </p:spPr>
        </p:pic>
        <p:pic>
          <p:nvPicPr>
            <p:cNvPr id="7" name="Picture 6" descr="A group of yellow flowers&#10;&#10;Description automatically generated">
              <a:extLst>
                <a:ext uri="{FF2B5EF4-FFF2-40B4-BE49-F238E27FC236}">
                  <a16:creationId xmlns:a16="http://schemas.microsoft.com/office/drawing/2014/main" id="{9880A36B-7CFD-EA06-ED15-546AF92982B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31769" y="3851524"/>
              <a:ext cx="3070131" cy="4342476"/>
            </a:xfrm>
            <a:prstGeom prst="rect">
              <a:avLst/>
            </a:prstGeom>
          </p:spPr>
        </p:pic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5FB5FAC-4D55-4E18-87FC-FF47DC5FA904}"/>
              </a:ext>
            </a:extLst>
          </p:cNvPr>
          <p:cNvSpPr/>
          <p:nvPr/>
        </p:nvSpPr>
        <p:spPr>
          <a:xfrm>
            <a:off x="642593" y="435990"/>
            <a:ext cx="10887959" cy="598602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B45CD59-1431-0277-4043-1691E2F38289}"/>
              </a:ext>
            </a:extLst>
          </p:cNvPr>
          <p:cNvSpPr txBox="1"/>
          <p:nvPr/>
        </p:nvSpPr>
        <p:spPr>
          <a:xfrm>
            <a:off x="2457450" y="1390650"/>
            <a:ext cx="7886700" cy="4014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400" dirty="0" err="1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Đồ</a:t>
            </a:r>
            <a:r>
              <a:rPr lang="en-US" sz="5400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chơi</a:t>
            </a:r>
            <a:r>
              <a:rPr lang="en-US" sz="5400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dân</a:t>
            </a:r>
            <a:r>
              <a:rPr lang="en-US" sz="5400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gian</a:t>
            </a:r>
            <a:endParaRPr lang="en-US" sz="5400" dirty="0">
              <a:solidFill>
                <a:srgbClr val="002060"/>
              </a:solidFill>
              <a:effectLst/>
              <a:ea typeface="Calibri" panose="020F0502020204030204" pitchFamily="34" charset="0"/>
            </a:endParaRPr>
          </a:p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400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Em </a:t>
            </a:r>
            <a:r>
              <a:rPr lang="en-US" sz="5400" dirty="0" err="1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chơi</a:t>
            </a:r>
            <a:r>
              <a:rPr lang="en-US" sz="5400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 an </a:t>
            </a:r>
            <a:r>
              <a:rPr lang="en-US" sz="5400" dirty="0" err="1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toàn</a:t>
            </a:r>
            <a:endParaRPr lang="en-US" sz="5400" dirty="0">
              <a:solidFill>
                <a:srgbClr val="002060"/>
              </a:solidFill>
              <a:effectLst/>
              <a:ea typeface="Calibri" panose="020F0502020204030204" pitchFamily="34" charset="0"/>
            </a:endParaRPr>
          </a:p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400" dirty="0" err="1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Phù</a:t>
            </a:r>
            <a:r>
              <a:rPr lang="en-US" sz="5400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hợp</a:t>
            </a:r>
            <a:r>
              <a:rPr lang="en-US" sz="5400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lứa</a:t>
            </a:r>
            <a:r>
              <a:rPr lang="en-US" sz="5400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tuổi</a:t>
            </a:r>
            <a:endParaRPr lang="en-US" sz="5400" dirty="0">
              <a:solidFill>
                <a:srgbClr val="002060"/>
              </a:solidFill>
              <a:effectLst/>
              <a:ea typeface="Calibri" panose="020F0502020204030204" pitchFamily="34" charset="0"/>
            </a:endParaRPr>
          </a:p>
          <a:p>
            <a:pPr marL="0" marR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400" dirty="0" err="1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Ngăn</a:t>
            </a:r>
            <a:r>
              <a:rPr lang="en-US" sz="5400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nắp</a:t>
            </a:r>
            <a:r>
              <a:rPr lang="en-US" sz="5400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gọn</a:t>
            </a:r>
            <a:r>
              <a:rPr lang="en-US" sz="5400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gàng</a:t>
            </a:r>
            <a:endParaRPr lang="en-US" sz="5400" dirty="0">
              <a:solidFill>
                <a:srgbClr val="002060"/>
              </a:solidFill>
              <a:effectLst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6806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colorful&#10;&#10;Description automatically generated">
            <a:extLst>
              <a:ext uri="{FF2B5EF4-FFF2-40B4-BE49-F238E27FC236}">
                <a16:creationId xmlns:a16="http://schemas.microsoft.com/office/drawing/2014/main" id="{EC053CC8-9A12-8A18-0FA0-7B986B963A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Picture 1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B0B26073-5C36-D516-3C8B-339114BA03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810" y="3222155"/>
            <a:ext cx="3511620" cy="349178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92C9422-54B1-A3DE-9B43-CEFC3E517D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6483" y="3141928"/>
            <a:ext cx="2574707" cy="371607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924E65F-301C-0C80-BF99-992F1051F0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9696" y="1258315"/>
            <a:ext cx="5517358" cy="295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421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6157053-1652-963D-F5D5-D0689E8F78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384" b="5008"/>
          <a:stretch/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55BAA8C-A1D9-36D9-1DF5-F64C21D6C0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6786" y="1125286"/>
            <a:ext cx="6096528" cy="4340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29108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E14E5B7-1FC9-14AF-3369-92EB39C5DF57}"/>
              </a:ext>
            </a:extLst>
          </p:cNvPr>
          <p:cNvGrpSpPr/>
          <p:nvPr/>
        </p:nvGrpSpPr>
        <p:grpSpPr>
          <a:xfrm>
            <a:off x="-195577" y="3800898"/>
            <a:ext cx="12729375" cy="4401197"/>
            <a:chOff x="-227475" y="3822163"/>
            <a:chExt cx="12729375" cy="4401197"/>
          </a:xfrm>
        </p:grpSpPr>
        <p:pic>
          <p:nvPicPr>
            <p:cNvPr id="3" name="Picture 2" descr="A group of yellow flowers&#10;&#10;Description automatically generated">
              <a:extLst>
                <a:ext uri="{FF2B5EF4-FFF2-40B4-BE49-F238E27FC236}">
                  <a16:creationId xmlns:a16="http://schemas.microsoft.com/office/drawing/2014/main" id="{EAB47D00-676F-EA98-9CCA-805507EE2E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7475" y="3880884"/>
              <a:ext cx="3070131" cy="4342476"/>
            </a:xfrm>
            <a:prstGeom prst="rect">
              <a:avLst/>
            </a:prstGeom>
          </p:spPr>
        </p:pic>
        <p:pic>
          <p:nvPicPr>
            <p:cNvPr id="4" name="Picture 3" descr="A group of yellow flowers&#10;&#10;Description automatically generated">
              <a:extLst>
                <a:ext uri="{FF2B5EF4-FFF2-40B4-BE49-F238E27FC236}">
                  <a16:creationId xmlns:a16="http://schemas.microsoft.com/office/drawing/2014/main" id="{609DDCE3-2747-1BEC-24D3-295FE37134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7762" y="3822163"/>
              <a:ext cx="3070131" cy="4342476"/>
            </a:xfrm>
            <a:prstGeom prst="rect">
              <a:avLst/>
            </a:prstGeom>
          </p:spPr>
        </p:pic>
        <p:pic>
          <p:nvPicPr>
            <p:cNvPr id="5" name="Picture 4" descr="A group of yellow flowers&#10;&#10;Description automatically generated">
              <a:extLst>
                <a:ext uri="{FF2B5EF4-FFF2-40B4-BE49-F238E27FC236}">
                  <a16:creationId xmlns:a16="http://schemas.microsoft.com/office/drawing/2014/main" id="{A22C1557-9D22-4815-6E21-17839F4164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2147" y="3851524"/>
              <a:ext cx="3070131" cy="4342476"/>
            </a:xfrm>
            <a:prstGeom prst="rect">
              <a:avLst/>
            </a:prstGeom>
          </p:spPr>
        </p:pic>
        <p:pic>
          <p:nvPicPr>
            <p:cNvPr id="6" name="Picture 5" descr="A group of yellow flowers&#10;&#10;Description automatically generated">
              <a:extLst>
                <a:ext uri="{FF2B5EF4-FFF2-40B4-BE49-F238E27FC236}">
                  <a16:creationId xmlns:a16="http://schemas.microsoft.com/office/drawing/2014/main" id="{444A2DED-7F35-E0B0-4D06-AB22111550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3167" y="3851524"/>
              <a:ext cx="3070131" cy="4342476"/>
            </a:xfrm>
            <a:prstGeom prst="rect">
              <a:avLst/>
            </a:prstGeom>
          </p:spPr>
        </p:pic>
        <p:pic>
          <p:nvPicPr>
            <p:cNvPr id="7" name="Picture 6" descr="A group of yellow flowers&#10;&#10;Description automatically generated">
              <a:extLst>
                <a:ext uri="{FF2B5EF4-FFF2-40B4-BE49-F238E27FC236}">
                  <a16:creationId xmlns:a16="http://schemas.microsoft.com/office/drawing/2014/main" id="{9880A36B-7CFD-EA06-ED15-546AF92982B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31769" y="3851524"/>
              <a:ext cx="3070131" cy="4342476"/>
            </a:xfrm>
            <a:prstGeom prst="rect">
              <a:avLst/>
            </a:prstGeom>
          </p:spPr>
        </p:pic>
      </p:grpSp>
      <p:pic>
        <p:nvPicPr>
          <p:cNvPr id="15" name="Picture 14" descr="A picture containing toy, doll, vector graphics&#10;&#10;Description automatically generated">
            <a:extLst>
              <a:ext uri="{FF2B5EF4-FFF2-40B4-BE49-F238E27FC236}">
                <a16:creationId xmlns:a16="http://schemas.microsoft.com/office/drawing/2014/main" id="{DA48AEE1-90FC-44ED-BF60-B808C13302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975" y="352248"/>
            <a:ext cx="6505752" cy="65057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A35516A-1F10-3E75-21D0-0A8C2BFF10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61056" y="-107916"/>
            <a:ext cx="11174937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032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E14E5B7-1FC9-14AF-3369-92EB39C5DF57}"/>
              </a:ext>
            </a:extLst>
          </p:cNvPr>
          <p:cNvGrpSpPr/>
          <p:nvPr/>
        </p:nvGrpSpPr>
        <p:grpSpPr>
          <a:xfrm>
            <a:off x="-195577" y="3800898"/>
            <a:ext cx="12729375" cy="4401197"/>
            <a:chOff x="-227475" y="3822163"/>
            <a:chExt cx="12729375" cy="4401197"/>
          </a:xfrm>
        </p:grpSpPr>
        <p:pic>
          <p:nvPicPr>
            <p:cNvPr id="3" name="Picture 2" descr="A group of yellow flowers&#10;&#10;Description automatically generated">
              <a:extLst>
                <a:ext uri="{FF2B5EF4-FFF2-40B4-BE49-F238E27FC236}">
                  <a16:creationId xmlns:a16="http://schemas.microsoft.com/office/drawing/2014/main" id="{EAB47D00-676F-EA98-9CCA-805507EE2E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7475" y="3880884"/>
              <a:ext cx="3070131" cy="4342476"/>
            </a:xfrm>
            <a:prstGeom prst="rect">
              <a:avLst/>
            </a:prstGeom>
          </p:spPr>
        </p:pic>
        <p:pic>
          <p:nvPicPr>
            <p:cNvPr id="4" name="Picture 3" descr="A group of yellow flowers&#10;&#10;Description automatically generated">
              <a:extLst>
                <a:ext uri="{FF2B5EF4-FFF2-40B4-BE49-F238E27FC236}">
                  <a16:creationId xmlns:a16="http://schemas.microsoft.com/office/drawing/2014/main" id="{609DDCE3-2747-1BEC-24D3-295FE37134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7762" y="3822163"/>
              <a:ext cx="3070131" cy="4342476"/>
            </a:xfrm>
            <a:prstGeom prst="rect">
              <a:avLst/>
            </a:prstGeom>
          </p:spPr>
        </p:pic>
        <p:pic>
          <p:nvPicPr>
            <p:cNvPr id="5" name="Picture 4" descr="A group of yellow flowers&#10;&#10;Description automatically generated">
              <a:extLst>
                <a:ext uri="{FF2B5EF4-FFF2-40B4-BE49-F238E27FC236}">
                  <a16:creationId xmlns:a16="http://schemas.microsoft.com/office/drawing/2014/main" id="{A22C1557-9D22-4815-6E21-17839F4164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2147" y="3851524"/>
              <a:ext cx="3070131" cy="4342476"/>
            </a:xfrm>
            <a:prstGeom prst="rect">
              <a:avLst/>
            </a:prstGeom>
          </p:spPr>
        </p:pic>
        <p:pic>
          <p:nvPicPr>
            <p:cNvPr id="6" name="Picture 5" descr="A group of yellow flowers&#10;&#10;Description automatically generated">
              <a:extLst>
                <a:ext uri="{FF2B5EF4-FFF2-40B4-BE49-F238E27FC236}">
                  <a16:creationId xmlns:a16="http://schemas.microsoft.com/office/drawing/2014/main" id="{444A2DED-7F35-E0B0-4D06-AB22111550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3167" y="3851524"/>
              <a:ext cx="3070131" cy="4342476"/>
            </a:xfrm>
            <a:prstGeom prst="rect">
              <a:avLst/>
            </a:prstGeom>
          </p:spPr>
        </p:pic>
        <p:pic>
          <p:nvPicPr>
            <p:cNvPr id="7" name="Picture 6" descr="A group of yellow flowers&#10;&#10;Description automatically generated">
              <a:extLst>
                <a:ext uri="{FF2B5EF4-FFF2-40B4-BE49-F238E27FC236}">
                  <a16:creationId xmlns:a16="http://schemas.microsoft.com/office/drawing/2014/main" id="{9880A36B-7CFD-EA06-ED15-546AF92982B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31769" y="3851524"/>
              <a:ext cx="3070131" cy="4342476"/>
            </a:xfrm>
            <a:prstGeom prst="rect">
              <a:avLst/>
            </a:prstGeom>
          </p:spPr>
        </p:pic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5FB5FAC-4D55-4E18-87FC-FF47DC5FA904}"/>
              </a:ext>
            </a:extLst>
          </p:cNvPr>
          <p:cNvSpPr/>
          <p:nvPr/>
        </p:nvSpPr>
        <p:spPr>
          <a:xfrm>
            <a:off x="642593" y="435990"/>
            <a:ext cx="10887959" cy="598602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018C906-B090-47C5-9AF2-E1924E8945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456" y="2533502"/>
            <a:ext cx="3403901" cy="3438634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410733C-ABF4-4160-AD5C-8D3CA05B564B}"/>
              </a:ext>
            </a:extLst>
          </p:cNvPr>
          <p:cNvSpPr/>
          <p:nvPr/>
        </p:nvSpPr>
        <p:spPr>
          <a:xfrm>
            <a:off x="4262187" y="752240"/>
            <a:ext cx="7005888" cy="4172186"/>
          </a:xfrm>
          <a:custGeom>
            <a:avLst/>
            <a:gdLst>
              <a:gd name="connsiteX0" fmla="*/ 0 w 6166880"/>
              <a:gd name="connsiteY0" fmla="*/ 384151 h 2304862"/>
              <a:gd name="connsiteX1" fmla="*/ 384151 w 6166880"/>
              <a:gd name="connsiteY1" fmla="*/ 0 h 2304862"/>
              <a:gd name="connsiteX2" fmla="*/ 5782729 w 6166880"/>
              <a:gd name="connsiteY2" fmla="*/ 0 h 2304862"/>
              <a:gd name="connsiteX3" fmla="*/ 6166880 w 6166880"/>
              <a:gd name="connsiteY3" fmla="*/ 384151 h 2304862"/>
              <a:gd name="connsiteX4" fmla="*/ 6166880 w 6166880"/>
              <a:gd name="connsiteY4" fmla="*/ 1920711 h 2304862"/>
              <a:gd name="connsiteX5" fmla="*/ 5782729 w 6166880"/>
              <a:gd name="connsiteY5" fmla="*/ 2304862 h 2304862"/>
              <a:gd name="connsiteX6" fmla="*/ 384151 w 6166880"/>
              <a:gd name="connsiteY6" fmla="*/ 2304862 h 2304862"/>
              <a:gd name="connsiteX7" fmla="*/ 0 w 6166880"/>
              <a:gd name="connsiteY7" fmla="*/ 1920711 h 2304862"/>
              <a:gd name="connsiteX8" fmla="*/ 0 w 6166880"/>
              <a:gd name="connsiteY8" fmla="*/ 384151 h 2304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166880" h="2304862" fill="none" extrusionOk="0">
                <a:moveTo>
                  <a:pt x="0" y="384151"/>
                </a:moveTo>
                <a:cubicBezTo>
                  <a:pt x="-36262" y="166645"/>
                  <a:pt x="178758" y="2874"/>
                  <a:pt x="384151" y="0"/>
                </a:cubicBezTo>
                <a:cubicBezTo>
                  <a:pt x="2455045" y="-28160"/>
                  <a:pt x="4905683" y="13283"/>
                  <a:pt x="5782729" y="0"/>
                </a:cubicBezTo>
                <a:cubicBezTo>
                  <a:pt x="5954894" y="-1837"/>
                  <a:pt x="6169899" y="143714"/>
                  <a:pt x="6166880" y="384151"/>
                </a:cubicBezTo>
                <a:cubicBezTo>
                  <a:pt x="6294155" y="822185"/>
                  <a:pt x="6272743" y="1415910"/>
                  <a:pt x="6166880" y="1920711"/>
                </a:cubicBezTo>
                <a:cubicBezTo>
                  <a:pt x="6164041" y="2130569"/>
                  <a:pt x="5999675" y="2295745"/>
                  <a:pt x="5782729" y="2304862"/>
                </a:cubicBezTo>
                <a:cubicBezTo>
                  <a:pt x="3351527" y="2167101"/>
                  <a:pt x="2136767" y="2146866"/>
                  <a:pt x="384151" y="2304862"/>
                </a:cubicBezTo>
                <a:cubicBezTo>
                  <a:pt x="183009" y="2306487"/>
                  <a:pt x="11663" y="2127553"/>
                  <a:pt x="0" y="1920711"/>
                </a:cubicBezTo>
                <a:cubicBezTo>
                  <a:pt x="-101626" y="1325859"/>
                  <a:pt x="132656" y="929981"/>
                  <a:pt x="0" y="384151"/>
                </a:cubicBezTo>
                <a:close/>
              </a:path>
              <a:path w="6166880" h="2304862" stroke="0" extrusionOk="0">
                <a:moveTo>
                  <a:pt x="0" y="384151"/>
                </a:moveTo>
                <a:cubicBezTo>
                  <a:pt x="40043" y="164796"/>
                  <a:pt x="146544" y="29449"/>
                  <a:pt x="384151" y="0"/>
                </a:cubicBezTo>
                <a:cubicBezTo>
                  <a:pt x="1228681" y="127479"/>
                  <a:pt x="4761912" y="162070"/>
                  <a:pt x="5782729" y="0"/>
                </a:cubicBezTo>
                <a:cubicBezTo>
                  <a:pt x="6006577" y="7515"/>
                  <a:pt x="6164251" y="181878"/>
                  <a:pt x="6166880" y="384151"/>
                </a:cubicBezTo>
                <a:cubicBezTo>
                  <a:pt x="6241852" y="1027223"/>
                  <a:pt x="6120208" y="1202580"/>
                  <a:pt x="6166880" y="1920711"/>
                </a:cubicBezTo>
                <a:cubicBezTo>
                  <a:pt x="6166369" y="2140998"/>
                  <a:pt x="5989564" y="2310751"/>
                  <a:pt x="5782729" y="2304862"/>
                </a:cubicBezTo>
                <a:cubicBezTo>
                  <a:pt x="3238583" y="2339175"/>
                  <a:pt x="1195126" y="2360981"/>
                  <a:pt x="384151" y="2304862"/>
                </a:cubicBezTo>
                <a:cubicBezTo>
                  <a:pt x="155827" y="2295618"/>
                  <a:pt x="2929" y="2110569"/>
                  <a:pt x="0" y="1920711"/>
                </a:cubicBezTo>
                <a:cubicBezTo>
                  <a:pt x="110412" y="1547730"/>
                  <a:pt x="45603" y="819888"/>
                  <a:pt x="0" y="384151"/>
                </a:cubicBezTo>
                <a:close/>
              </a:path>
            </a:pathLst>
          </a:custGeom>
          <a:solidFill>
            <a:srgbClr val="FFFFCC"/>
          </a:solidFill>
          <a:ln>
            <a:solidFill>
              <a:srgbClr val="002060"/>
            </a:solidFill>
            <a:extLst>
              <a:ext uri="{C807C97D-BFC1-408E-A445-0C87EB9F89A2}">
                <ask:lineSketchStyleProps xmlns="" xmlns:ask="http://schemas.microsoft.com/office/drawing/2018/sketchyshapes" sd="3066386474">
                  <a:custGeom>
                    <a:avLst/>
                    <a:gdLst>
                      <a:gd name="connsiteX0" fmla="*/ 0 w 7005888"/>
                      <a:gd name="connsiteY0" fmla="*/ 695377 h 4172186"/>
                      <a:gd name="connsiteX1" fmla="*/ 436414 w 7005888"/>
                      <a:gd name="connsiteY1" fmla="*/ 0 h 4172186"/>
                      <a:gd name="connsiteX2" fmla="*/ 6569473 w 7005888"/>
                      <a:gd name="connsiteY2" fmla="*/ 0 h 4172186"/>
                      <a:gd name="connsiteX3" fmla="*/ 7005888 w 7005888"/>
                      <a:gd name="connsiteY3" fmla="*/ 695377 h 4172186"/>
                      <a:gd name="connsiteX4" fmla="*/ 7005888 w 7005888"/>
                      <a:gd name="connsiteY4" fmla="*/ 3476808 h 4172186"/>
                      <a:gd name="connsiteX5" fmla="*/ 6569473 w 7005888"/>
                      <a:gd name="connsiteY5" fmla="*/ 4172186 h 4172186"/>
                      <a:gd name="connsiteX6" fmla="*/ 436414 w 7005888"/>
                      <a:gd name="connsiteY6" fmla="*/ 4172186 h 4172186"/>
                      <a:gd name="connsiteX7" fmla="*/ 0 w 7005888"/>
                      <a:gd name="connsiteY7" fmla="*/ 3476808 h 4172186"/>
                      <a:gd name="connsiteX8" fmla="*/ 0 w 7005888"/>
                      <a:gd name="connsiteY8" fmla="*/ 695377 h 4172186"/>
                      <a:gd name="connsiteX0" fmla="*/ 0 w 7005888"/>
                      <a:gd name="connsiteY0" fmla="*/ 695377 h 4172186"/>
                      <a:gd name="connsiteX1" fmla="*/ 436414 w 7005888"/>
                      <a:gd name="connsiteY1" fmla="*/ 0 h 4172186"/>
                      <a:gd name="connsiteX2" fmla="*/ 6569473 w 7005888"/>
                      <a:gd name="connsiteY2" fmla="*/ 0 h 4172186"/>
                      <a:gd name="connsiteX3" fmla="*/ 7005888 w 7005888"/>
                      <a:gd name="connsiteY3" fmla="*/ 695377 h 4172186"/>
                      <a:gd name="connsiteX4" fmla="*/ 7005888 w 7005888"/>
                      <a:gd name="connsiteY4" fmla="*/ 3476808 h 4172186"/>
                      <a:gd name="connsiteX5" fmla="*/ 6569473 w 7005888"/>
                      <a:gd name="connsiteY5" fmla="*/ 4172186 h 4172186"/>
                      <a:gd name="connsiteX6" fmla="*/ 436414 w 7005888"/>
                      <a:gd name="connsiteY6" fmla="*/ 4172186 h 4172186"/>
                      <a:gd name="connsiteX7" fmla="*/ 0 w 7005888"/>
                      <a:gd name="connsiteY7" fmla="*/ 3476808 h 4172186"/>
                      <a:gd name="connsiteX8" fmla="*/ 0 w 7005888"/>
                      <a:gd name="connsiteY8" fmla="*/ 695377 h 417218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7005888" h="4172186" fill="none" extrusionOk="0">
                        <a:moveTo>
                          <a:pt x="0" y="695377"/>
                        </a:moveTo>
                        <a:cubicBezTo>
                          <a:pt x="-62868" y="298461"/>
                          <a:pt x="236468" y="19381"/>
                          <a:pt x="436414" y="0"/>
                        </a:cubicBezTo>
                        <a:cubicBezTo>
                          <a:pt x="2756450" y="-219381"/>
                          <a:pt x="5495786" y="-52925"/>
                          <a:pt x="6569473" y="0"/>
                        </a:cubicBezTo>
                        <a:cubicBezTo>
                          <a:pt x="6718955" y="-5444"/>
                          <a:pt x="7015266" y="204431"/>
                          <a:pt x="7005888" y="695377"/>
                        </a:cubicBezTo>
                        <a:cubicBezTo>
                          <a:pt x="7161278" y="1629655"/>
                          <a:pt x="7078960" y="2709171"/>
                          <a:pt x="7005888" y="3476808"/>
                        </a:cubicBezTo>
                        <a:cubicBezTo>
                          <a:pt x="6967413" y="3828084"/>
                          <a:pt x="6830522" y="4127884"/>
                          <a:pt x="6569473" y="4172186"/>
                        </a:cubicBezTo>
                        <a:cubicBezTo>
                          <a:pt x="3656413" y="3797882"/>
                          <a:pt x="2392701" y="3665315"/>
                          <a:pt x="436414" y="4172186"/>
                        </a:cubicBezTo>
                        <a:cubicBezTo>
                          <a:pt x="225963" y="4177789"/>
                          <a:pt x="24976" y="3845879"/>
                          <a:pt x="0" y="3476808"/>
                        </a:cubicBezTo>
                        <a:cubicBezTo>
                          <a:pt x="-87034" y="2470787"/>
                          <a:pt x="57150" y="1669847"/>
                          <a:pt x="0" y="695377"/>
                        </a:cubicBezTo>
                        <a:close/>
                      </a:path>
                      <a:path w="7005888" h="4172186" stroke="0" extrusionOk="0">
                        <a:moveTo>
                          <a:pt x="0" y="695377"/>
                        </a:moveTo>
                        <a:cubicBezTo>
                          <a:pt x="82296" y="280192"/>
                          <a:pt x="165580" y="105354"/>
                          <a:pt x="436414" y="0"/>
                        </a:cubicBezTo>
                        <a:cubicBezTo>
                          <a:pt x="1499793" y="397183"/>
                          <a:pt x="5547604" y="212017"/>
                          <a:pt x="6569473" y="0"/>
                        </a:cubicBezTo>
                        <a:cubicBezTo>
                          <a:pt x="6778609" y="5660"/>
                          <a:pt x="6952966" y="347150"/>
                          <a:pt x="7005888" y="695377"/>
                        </a:cubicBezTo>
                        <a:cubicBezTo>
                          <a:pt x="7141145" y="1873706"/>
                          <a:pt x="6972786" y="2134189"/>
                          <a:pt x="7005888" y="3476808"/>
                        </a:cubicBezTo>
                        <a:cubicBezTo>
                          <a:pt x="7014227" y="3877333"/>
                          <a:pt x="6805808" y="4199552"/>
                          <a:pt x="6569473" y="4172186"/>
                        </a:cubicBezTo>
                        <a:cubicBezTo>
                          <a:pt x="3521277" y="4305932"/>
                          <a:pt x="1263840" y="4204993"/>
                          <a:pt x="436414" y="4172186"/>
                        </a:cubicBezTo>
                        <a:cubicBezTo>
                          <a:pt x="225338" y="4188473"/>
                          <a:pt x="21440" y="3818783"/>
                          <a:pt x="0" y="3476808"/>
                        </a:cubicBezTo>
                        <a:cubicBezTo>
                          <a:pt x="132702" y="2793645"/>
                          <a:pt x="58651" y="1437690"/>
                          <a:pt x="0" y="695377"/>
                        </a:cubicBezTo>
                        <a:close/>
                      </a:path>
                      <a:path w="7005888" h="4172186" fill="none" stroke="0" extrusionOk="0">
                        <a:moveTo>
                          <a:pt x="0" y="695377"/>
                        </a:moveTo>
                        <a:cubicBezTo>
                          <a:pt x="-19233" y="297709"/>
                          <a:pt x="198812" y="10140"/>
                          <a:pt x="436414" y="0"/>
                        </a:cubicBezTo>
                        <a:cubicBezTo>
                          <a:pt x="2975182" y="-2324"/>
                          <a:pt x="5397466" y="-21095"/>
                          <a:pt x="6569473" y="0"/>
                        </a:cubicBezTo>
                        <a:cubicBezTo>
                          <a:pt x="6790501" y="13033"/>
                          <a:pt x="7003598" y="281662"/>
                          <a:pt x="7005888" y="695377"/>
                        </a:cubicBezTo>
                        <a:cubicBezTo>
                          <a:pt x="7123695" y="1326782"/>
                          <a:pt x="6954550" y="2512524"/>
                          <a:pt x="7005888" y="3476808"/>
                        </a:cubicBezTo>
                        <a:cubicBezTo>
                          <a:pt x="7000579" y="3889814"/>
                          <a:pt x="6783632" y="4191398"/>
                          <a:pt x="6569473" y="4172186"/>
                        </a:cubicBezTo>
                        <a:cubicBezTo>
                          <a:pt x="3956632" y="4105280"/>
                          <a:pt x="2454508" y="3773235"/>
                          <a:pt x="436414" y="4172186"/>
                        </a:cubicBezTo>
                        <a:cubicBezTo>
                          <a:pt x="145380" y="4139365"/>
                          <a:pt x="20972" y="3792419"/>
                          <a:pt x="0" y="3476808"/>
                        </a:cubicBezTo>
                        <a:cubicBezTo>
                          <a:pt x="-95997" y="2419142"/>
                          <a:pt x="170596" y="1657632"/>
                          <a:pt x="0" y="695377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Luật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chơi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marL="571500" marR="0" lvl="0" indent="-5715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Chia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lớp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2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nhóm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marL="571500" indent="-571500" algn="just">
              <a:buFont typeface="Arial" panose="020B0604020202020204" pitchFamily="34" charset="0"/>
              <a:buChar char="•"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thời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gian</a:t>
            </a:r>
            <a:r>
              <a:rPr kumimoji="0" lang="en-US" sz="3600" b="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2 </a:t>
            </a:r>
            <a:r>
              <a:rPr kumimoji="0" lang="en-US" sz="3600" b="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phút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đội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nl-NL" sz="36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nhanh tay gắn đúng các thẻ tương ứng với mỗi hình ảnh là đội chiến thắng </a:t>
            </a:r>
            <a:endParaRPr lang="en-US" sz="36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8720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E14E5B7-1FC9-14AF-3369-92EB39C5DF57}"/>
              </a:ext>
            </a:extLst>
          </p:cNvPr>
          <p:cNvGrpSpPr/>
          <p:nvPr/>
        </p:nvGrpSpPr>
        <p:grpSpPr>
          <a:xfrm>
            <a:off x="-195577" y="3800898"/>
            <a:ext cx="12729375" cy="4401197"/>
            <a:chOff x="-227475" y="3822163"/>
            <a:chExt cx="12729375" cy="4401197"/>
          </a:xfrm>
        </p:grpSpPr>
        <p:pic>
          <p:nvPicPr>
            <p:cNvPr id="3" name="Picture 2" descr="A group of yellow flowers&#10;&#10;Description automatically generated">
              <a:extLst>
                <a:ext uri="{FF2B5EF4-FFF2-40B4-BE49-F238E27FC236}">
                  <a16:creationId xmlns:a16="http://schemas.microsoft.com/office/drawing/2014/main" id="{EAB47D00-676F-EA98-9CCA-805507EE2E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7475" y="3880884"/>
              <a:ext cx="3070131" cy="4342476"/>
            </a:xfrm>
            <a:prstGeom prst="rect">
              <a:avLst/>
            </a:prstGeom>
          </p:spPr>
        </p:pic>
        <p:pic>
          <p:nvPicPr>
            <p:cNvPr id="4" name="Picture 3" descr="A group of yellow flowers&#10;&#10;Description automatically generated">
              <a:extLst>
                <a:ext uri="{FF2B5EF4-FFF2-40B4-BE49-F238E27FC236}">
                  <a16:creationId xmlns:a16="http://schemas.microsoft.com/office/drawing/2014/main" id="{609DDCE3-2747-1BEC-24D3-295FE37134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7762" y="3822163"/>
              <a:ext cx="3070131" cy="4342476"/>
            </a:xfrm>
            <a:prstGeom prst="rect">
              <a:avLst/>
            </a:prstGeom>
          </p:spPr>
        </p:pic>
        <p:pic>
          <p:nvPicPr>
            <p:cNvPr id="5" name="Picture 4" descr="A group of yellow flowers&#10;&#10;Description automatically generated">
              <a:extLst>
                <a:ext uri="{FF2B5EF4-FFF2-40B4-BE49-F238E27FC236}">
                  <a16:creationId xmlns:a16="http://schemas.microsoft.com/office/drawing/2014/main" id="{A22C1557-9D22-4815-6E21-17839F4164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2147" y="3851524"/>
              <a:ext cx="3070131" cy="4342476"/>
            </a:xfrm>
            <a:prstGeom prst="rect">
              <a:avLst/>
            </a:prstGeom>
          </p:spPr>
        </p:pic>
        <p:pic>
          <p:nvPicPr>
            <p:cNvPr id="6" name="Picture 5" descr="A group of yellow flowers&#10;&#10;Description automatically generated">
              <a:extLst>
                <a:ext uri="{FF2B5EF4-FFF2-40B4-BE49-F238E27FC236}">
                  <a16:creationId xmlns:a16="http://schemas.microsoft.com/office/drawing/2014/main" id="{444A2DED-7F35-E0B0-4D06-AB22111550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3167" y="3851524"/>
              <a:ext cx="3070131" cy="4342476"/>
            </a:xfrm>
            <a:prstGeom prst="rect">
              <a:avLst/>
            </a:prstGeom>
          </p:spPr>
        </p:pic>
        <p:pic>
          <p:nvPicPr>
            <p:cNvPr id="7" name="Picture 6" descr="A group of yellow flowers&#10;&#10;Description automatically generated">
              <a:extLst>
                <a:ext uri="{FF2B5EF4-FFF2-40B4-BE49-F238E27FC236}">
                  <a16:creationId xmlns:a16="http://schemas.microsoft.com/office/drawing/2014/main" id="{9880A36B-7CFD-EA06-ED15-546AF92982B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31769" y="3851524"/>
              <a:ext cx="3070131" cy="4342476"/>
            </a:xfrm>
            <a:prstGeom prst="rect">
              <a:avLst/>
            </a:prstGeom>
          </p:spPr>
        </p:pic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5FB5FAC-4D55-4E18-87FC-FF47DC5FA904}"/>
              </a:ext>
            </a:extLst>
          </p:cNvPr>
          <p:cNvSpPr/>
          <p:nvPr/>
        </p:nvSpPr>
        <p:spPr>
          <a:xfrm>
            <a:off x="266701" y="257175"/>
            <a:ext cx="11572874" cy="64008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165DA4C-0D62-BFA9-2EFD-46B9F6DEA4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550" y="1166812"/>
            <a:ext cx="6724650" cy="4600575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65D68D3F-8665-832C-94A5-03A48A6B10DE}"/>
              </a:ext>
            </a:extLst>
          </p:cNvPr>
          <p:cNvSpPr/>
          <p:nvPr/>
        </p:nvSpPr>
        <p:spPr>
          <a:xfrm>
            <a:off x="8105775" y="1019175"/>
            <a:ext cx="1952625" cy="552450"/>
          </a:xfrm>
          <a:prstGeom prst="roundRect">
            <a:avLst>
              <a:gd name="adj" fmla="val 35816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Con </a:t>
            </a:r>
            <a:r>
              <a:rPr lang="en-US" sz="3200" dirty="0" err="1">
                <a:solidFill>
                  <a:srgbClr val="002060"/>
                </a:solidFill>
              </a:rPr>
              <a:t>diều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809C463-B62C-7943-4EF2-E650E91A2095}"/>
              </a:ext>
            </a:extLst>
          </p:cNvPr>
          <p:cNvSpPr/>
          <p:nvPr/>
        </p:nvSpPr>
        <p:spPr>
          <a:xfrm>
            <a:off x="8048625" y="1819275"/>
            <a:ext cx="2038350" cy="552450"/>
          </a:xfrm>
          <a:prstGeom prst="roundRect">
            <a:avLst>
              <a:gd name="adj" fmla="val 35816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Con </a:t>
            </a:r>
            <a:r>
              <a:rPr lang="en-US" sz="3200" dirty="0" err="1">
                <a:solidFill>
                  <a:srgbClr val="002060"/>
                </a:solidFill>
              </a:rPr>
              <a:t>lân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147BCEF-79D8-B3D1-616A-FFE144C2E8A2}"/>
              </a:ext>
            </a:extLst>
          </p:cNvPr>
          <p:cNvSpPr/>
          <p:nvPr/>
        </p:nvSpPr>
        <p:spPr>
          <a:xfrm>
            <a:off x="7639050" y="2657475"/>
            <a:ext cx="2905125" cy="552450"/>
          </a:xfrm>
          <a:prstGeom prst="roundRect">
            <a:avLst>
              <a:gd name="adj" fmla="val 35816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2060"/>
                </a:solidFill>
              </a:rPr>
              <a:t>Mặt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nạ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giấy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bồi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D1965453-CC3B-3D3B-C53F-61C5C3E67CC0}"/>
              </a:ext>
            </a:extLst>
          </p:cNvPr>
          <p:cNvSpPr/>
          <p:nvPr/>
        </p:nvSpPr>
        <p:spPr>
          <a:xfrm>
            <a:off x="8105775" y="3505200"/>
            <a:ext cx="2076450" cy="552450"/>
          </a:xfrm>
          <a:prstGeom prst="roundRect">
            <a:avLst>
              <a:gd name="adj" fmla="val 35816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2060"/>
                </a:solidFill>
              </a:rPr>
              <a:t>Trống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cơm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FB4324EB-6762-7F6A-A16A-C9239352E03D}"/>
              </a:ext>
            </a:extLst>
          </p:cNvPr>
          <p:cNvSpPr/>
          <p:nvPr/>
        </p:nvSpPr>
        <p:spPr>
          <a:xfrm>
            <a:off x="8039100" y="4371975"/>
            <a:ext cx="2505075" cy="552450"/>
          </a:xfrm>
          <a:prstGeom prst="roundRect">
            <a:avLst>
              <a:gd name="adj" fmla="val 35816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2060"/>
                </a:solidFill>
              </a:rPr>
              <a:t>Chong </a:t>
            </a:r>
            <a:r>
              <a:rPr lang="en-US" sz="3200" dirty="0" err="1">
                <a:solidFill>
                  <a:srgbClr val="002060"/>
                </a:solidFill>
              </a:rPr>
              <a:t>chóng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B410E3DC-2956-D137-9243-24DE9758E809}"/>
              </a:ext>
            </a:extLst>
          </p:cNvPr>
          <p:cNvSpPr/>
          <p:nvPr/>
        </p:nvSpPr>
        <p:spPr>
          <a:xfrm>
            <a:off x="8153400" y="5267325"/>
            <a:ext cx="2362200" cy="552450"/>
          </a:xfrm>
          <a:prstGeom prst="roundRect">
            <a:avLst>
              <a:gd name="adj" fmla="val 35816"/>
            </a:avLst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002060"/>
                </a:solidFill>
              </a:rPr>
              <a:t>Đèn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ông</a:t>
            </a:r>
            <a:r>
              <a:rPr lang="en-US" sz="3200" dirty="0">
                <a:solidFill>
                  <a:srgbClr val="002060"/>
                </a:solidFill>
              </a:rPr>
              <a:t> </a:t>
            </a:r>
            <a:r>
              <a:rPr lang="en-US" sz="3200" dirty="0" err="1">
                <a:solidFill>
                  <a:srgbClr val="002060"/>
                </a:solidFill>
              </a:rPr>
              <a:t>sao</a:t>
            </a:r>
            <a:endParaRPr lang="en-US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307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1.11111E-6 L -0.41523 0.6208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768" y="31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4.44444E-6 L -0.2375 0.1430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75" y="7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2.22222E-6 L -0.22617 0.3569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15" y="1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1.11111E-6 L -0.5957 -0.1069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792" y="-5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2.22222E-6 L -0.43398 -0.2194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706" y="-109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33333E-6 L -0.61407 -0.0083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03" y="-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5" grpId="0" animBg="1"/>
      <p:bldP spid="17" grpId="0" animBg="1"/>
      <p:bldP spid="18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6157053-1652-963D-F5D5-D0689E8F78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384" b="5008"/>
          <a:stretch/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37068A2-F6ED-0CF7-445F-B4598C1C9F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1061" y="1459834"/>
            <a:ext cx="6096528" cy="3633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13279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8" name="Picture 10" descr="Park scene with blank wooden board in oval shape with kids doodle cartoon  character 2593890 Vector Art at Vecteezy">
            <a:extLst>
              <a:ext uri="{FF2B5EF4-FFF2-40B4-BE49-F238E27FC236}">
                <a16:creationId xmlns:a16="http://schemas.microsoft.com/office/drawing/2014/main" id="{D205E809-1415-5FED-F72B-A89BFB241A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53" r="-1055" b="3801"/>
          <a:stretch/>
        </p:blipFill>
        <p:spPr bwMode="auto">
          <a:xfrm>
            <a:off x="-1" y="0"/>
            <a:ext cx="1231962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7D3E820-CBCB-A59F-5311-D930F9F1BDB1}"/>
              </a:ext>
            </a:extLst>
          </p:cNvPr>
          <p:cNvSpPr txBox="1"/>
          <p:nvPr/>
        </p:nvSpPr>
        <p:spPr>
          <a:xfrm>
            <a:off x="1969608" y="2158223"/>
            <a:ext cx="786019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6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Hoạt động 3: </a:t>
            </a:r>
            <a:endParaRPr lang="en-US" sz="60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algn="ctr">
              <a:defRPr/>
            </a:pPr>
            <a:r>
              <a:rPr lang="vi-VN" sz="6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Tìm hiểu cách sử dụng đồ chơi dân gian.</a:t>
            </a:r>
            <a:endParaRPr kumimoji="0" lang="vi-VN" sz="6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7263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2000">
        <p:blinds dir="vert"/>
      </p:transition>
    </mc:Choice>
    <mc:Fallback xmlns="">
      <p:transition spd="slow" advClick="0" advTm="2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16667E-6 3.7037E-7 L -4.16667E-6 -0.07222 " pathEditMode="relative" rAng="0" ptsTypes="AA">
                                      <p:cBhvr>
                                        <p:cTn id="6" dur="375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8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88" fill="hold">
                                          <p:stCondLst>
                                            <p:cond delay="18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88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88" fill="hold">
                                          <p:stCondLst>
                                            <p:cond delay="56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E14E5B7-1FC9-14AF-3369-92EB39C5DF57}"/>
              </a:ext>
            </a:extLst>
          </p:cNvPr>
          <p:cNvGrpSpPr/>
          <p:nvPr/>
        </p:nvGrpSpPr>
        <p:grpSpPr>
          <a:xfrm>
            <a:off x="-195577" y="3800898"/>
            <a:ext cx="12729375" cy="4401197"/>
            <a:chOff x="-227475" y="3822163"/>
            <a:chExt cx="12729375" cy="4401197"/>
          </a:xfrm>
        </p:grpSpPr>
        <p:pic>
          <p:nvPicPr>
            <p:cNvPr id="3" name="Picture 2" descr="A group of yellow flowers&#10;&#10;Description automatically generated">
              <a:extLst>
                <a:ext uri="{FF2B5EF4-FFF2-40B4-BE49-F238E27FC236}">
                  <a16:creationId xmlns:a16="http://schemas.microsoft.com/office/drawing/2014/main" id="{EAB47D00-676F-EA98-9CCA-805507EE2E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7475" y="3880884"/>
              <a:ext cx="3070131" cy="4342476"/>
            </a:xfrm>
            <a:prstGeom prst="rect">
              <a:avLst/>
            </a:prstGeom>
          </p:spPr>
        </p:pic>
        <p:pic>
          <p:nvPicPr>
            <p:cNvPr id="4" name="Picture 3" descr="A group of yellow flowers&#10;&#10;Description automatically generated">
              <a:extLst>
                <a:ext uri="{FF2B5EF4-FFF2-40B4-BE49-F238E27FC236}">
                  <a16:creationId xmlns:a16="http://schemas.microsoft.com/office/drawing/2014/main" id="{609DDCE3-2747-1BEC-24D3-295FE37134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7762" y="3822163"/>
              <a:ext cx="3070131" cy="4342476"/>
            </a:xfrm>
            <a:prstGeom prst="rect">
              <a:avLst/>
            </a:prstGeom>
          </p:spPr>
        </p:pic>
        <p:pic>
          <p:nvPicPr>
            <p:cNvPr id="5" name="Picture 4" descr="A group of yellow flowers&#10;&#10;Description automatically generated">
              <a:extLst>
                <a:ext uri="{FF2B5EF4-FFF2-40B4-BE49-F238E27FC236}">
                  <a16:creationId xmlns:a16="http://schemas.microsoft.com/office/drawing/2014/main" id="{A22C1557-9D22-4815-6E21-17839F4164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2147" y="3851524"/>
              <a:ext cx="3070131" cy="4342476"/>
            </a:xfrm>
            <a:prstGeom prst="rect">
              <a:avLst/>
            </a:prstGeom>
          </p:spPr>
        </p:pic>
        <p:pic>
          <p:nvPicPr>
            <p:cNvPr id="6" name="Picture 5" descr="A group of yellow flowers&#10;&#10;Description automatically generated">
              <a:extLst>
                <a:ext uri="{FF2B5EF4-FFF2-40B4-BE49-F238E27FC236}">
                  <a16:creationId xmlns:a16="http://schemas.microsoft.com/office/drawing/2014/main" id="{444A2DED-7F35-E0B0-4D06-AB22111550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3167" y="3851524"/>
              <a:ext cx="3070131" cy="4342476"/>
            </a:xfrm>
            <a:prstGeom prst="rect">
              <a:avLst/>
            </a:prstGeom>
          </p:spPr>
        </p:pic>
        <p:pic>
          <p:nvPicPr>
            <p:cNvPr id="7" name="Picture 6" descr="A group of yellow flowers&#10;&#10;Description automatically generated">
              <a:extLst>
                <a:ext uri="{FF2B5EF4-FFF2-40B4-BE49-F238E27FC236}">
                  <a16:creationId xmlns:a16="http://schemas.microsoft.com/office/drawing/2014/main" id="{9880A36B-7CFD-EA06-ED15-546AF92982B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31769" y="3851524"/>
              <a:ext cx="3070131" cy="4342476"/>
            </a:xfrm>
            <a:prstGeom prst="rect">
              <a:avLst/>
            </a:prstGeom>
          </p:spPr>
        </p:pic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5FB5FAC-4D55-4E18-87FC-FF47DC5FA904}"/>
              </a:ext>
            </a:extLst>
          </p:cNvPr>
          <p:cNvSpPr/>
          <p:nvPr/>
        </p:nvSpPr>
        <p:spPr>
          <a:xfrm>
            <a:off x="285751" y="152400"/>
            <a:ext cx="11610974" cy="6457949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AF830A2-21CF-4F3D-9285-5E883AADB9FC}"/>
              </a:ext>
            </a:extLst>
          </p:cNvPr>
          <p:cNvSpPr txBox="1"/>
          <p:nvPr/>
        </p:nvSpPr>
        <p:spPr>
          <a:xfrm>
            <a:off x="476250" y="378875"/>
            <a:ext cx="1124902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vi-VN" sz="3000" dirty="0">
                <a:solidFill>
                  <a:prstClr val="black"/>
                </a:solidFill>
              </a:rPr>
              <a:t>Em hãy quan sát và cho biết tranh nào trong Hình 2 thể hiện việc sử dụng đồ chơi dân gian </a:t>
            </a:r>
            <a:r>
              <a:rPr lang="vi-VN" sz="3000" b="1" dirty="0">
                <a:solidFill>
                  <a:prstClr val="black"/>
                </a:solidFill>
              </a:rPr>
              <a:t>không</a:t>
            </a:r>
            <a:r>
              <a:rPr lang="vi-VN" sz="3000" dirty="0">
                <a:solidFill>
                  <a:prstClr val="black"/>
                </a:solidFill>
              </a:rPr>
              <a:t> đúng cách và </a:t>
            </a:r>
            <a:r>
              <a:rPr lang="vi-VN" sz="3000" b="1" dirty="0">
                <a:solidFill>
                  <a:prstClr val="black"/>
                </a:solidFill>
              </a:rPr>
              <a:t>không</a:t>
            </a:r>
            <a:r>
              <a:rPr lang="vi-VN" sz="3000" dirty="0">
                <a:solidFill>
                  <a:prstClr val="black"/>
                </a:solidFill>
              </a:rPr>
              <a:t> phù hợp với lứa tuổi.</a:t>
            </a: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19A3025-0412-EAF9-78CC-F1C7E1C6AA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2224" y="1523999"/>
            <a:ext cx="6905625" cy="4765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129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E14E5B7-1FC9-14AF-3369-92EB39C5DF57}"/>
              </a:ext>
            </a:extLst>
          </p:cNvPr>
          <p:cNvGrpSpPr/>
          <p:nvPr/>
        </p:nvGrpSpPr>
        <p:grpSpPr>
          <a:xfrm>
            <a:off x="-195577" y="3800898"/>
            <a:ext cx="12729375" cy="4401197"/>
            <a:chOff x="-227475" y="3822163"/>
            <a:chExt cx="12729375" cy="4401197"/>
          </a:xfrm>
        </p:grpSpPr>
        <p:pic>
          <p:nvPicPr>
            <p:cNvPr id="3" name="Picture 2" descr="A group of yellow flowers&#10;&#10;Description automatically generated">
              <a:extLst>
                <a:ext uri="{FF2B5EF4-FFF2-40B4-BE49-F238E27FC236}">
                  <a16:creationId xmlns:a16="http://schemas.microsoft.com/office/drawing/2014/main" id="{EAB47D00-676F-EA98-9CCA-805507EE2E0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7475" y="3880884"/>
              <a:ext cx="3070131" cy="4342476"/>
            </a:xfrm>
            <a:prstGeom prst="rect">
              <a:avLst/>
            </a:prstGeom>
          </p:spPr>
        </p:pic>
        <p:pic>
          <p:nvPicPr>
            <p:cNvPr id="4" name="Picture 3" descr="A group of yellow flowers&#10;&#10;Description automatically generated">
              <a:extLst>
                <a:ext uri="{FF2B5EF4-FFF2-40B4-BE49-F238E27FC236}">
                  <a16:creationId xmlns:a16="http://schemas.microsoft.com/office/drawing/2014/main" id="{609DDCE3-2747-1BEC-24D3-295FE37134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7762" y="3822163"/>
              <a:ext cx="3070131" cy="4342476"/>
            </a:xfrm>
            <a:prstGeom prst="rect">
              <a:avLst/>
            </a:prstGeom>
          </p:spPr>
        </p:pic>
        <p:pic>
          <p:nvPicPr>
            <p:cNvPr id="5" name="Picture 4" descr="A group of yellow flowers&#10;&#10;Description automatically generated">
              <a:extLst>
                <a:ext uri="{FF2B5EF4-FFF2-40B4-BE49-F238E27FC236}">
                  <a16:creationId xmlns:a16="http://schemas.microsoft.com/office/drawing/2014/main" id="{A22C1557-9D22-4815-6E21-17839F4164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02147" y="3851524"/>
              <a:ext cx="3070131" cy="4342476"/>
            </a:xfrm>
            <a:prstGeom prst="rect">
              <a:avLst/>
            </a:prstGeom>
          </p:spPr>
        </p:pic>
        <p:pic>
          <p:nvPicPr>
            <p:cNvPr id="6" name="Picture 5" descr="A group of yellow flowers&#10;&#10;Description automatically generated">
              <a:extLst>
                <a:ext uri="{FF2B5EF4-FFF2-40B4-BE49-F238E27FC236}">
                  <a16:creationId xmlns:a16="http://schemas.microsoft.com/office/drawing/2014/main" id="{444A2DED-7F35-E0B0-4D06-AB221115509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23167" y="3851524"/>
              <a:ext cx="3070131" cy="4342476"/>
            </a:xfrm>
            <a:prstGeom prst="rect">
              <a:avLst/>
            </a:prstGeom>
          </p:spPr>
        </p:pic>
        <p:pic>
          <p:nvPicPr>
            <p:cNvPr id="7" name="Picture 6" descr="A group of yellow flowers&#10;&#10;Description automatically generated">
              <a:extLst>
                <a:ext uri="{FF2B5EF4-FFF2-40B4-BE49-F238E27FC236}">
                  <a16:creationId xmlns:a16="http://schemas.microsoft.com/office/drawing/2014/main" id="{9880A36B-7CFD-EA06-ED15-546AF92982B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31769" y="3851524"/>
              <a:ext cx="3070131" cy="4342476"/>
            </a:xfrm>
            <a:prstGeom prst="rect">
              <a:avLst/>
            </a:prstGeom>
          </p:spPr>
        </p:pic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35FB5FAC-4D55-4E18-87FC-FF47DC5FA904}"/>
              </a:ext>
            </a:extLst>
          </p:cNvPr>
          <p:cNvSpPr/>
          <p:nvPr/>
        </p:nvSpPr>
        <p:spPr>
          <a:xfrm>
            <a:off x="642593" y="571500"/>
            <a:ext cx="10887959" cy="585051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AF830A2-21CF-4F3D-9285-5E883AADB9FC}"/>
              </a:ext>
            </a:extLst>
          </p:cNvPr>
          <p:cNvSpPr txBox="1"/>
          <p:nvPr/>
        </p:nvSpPr>
        <p:spPr>
          <a:xfrm>
            <a:off x="1031709" y="0"/>
            <a:ext cx="979575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Hoàn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thành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bảng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9" name="Table 10">
            <a:extLst>
              <a:ext uri="{FF2B5EF4-FFF2-40B4-BE49-F238E27FC236}">
                <a16:creationId xmlns:a16="http://schemas.microsoft.com/office/drawing/2014/main" id="{721A1035-6C4F-1F2A-FDEF-BE769F0C73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7339302"/>
              </p:ext>
            </p:extLst>
          </p:nvPr>
        </p:nvGraphicFramePr>
        <p:xfrm>
          <a:off x="656304" y="632951"/>
          <a:ext cx="10926097" cy="60671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4900">
                  <a:extLst>
                    <a:ext uri="{9D8B030D-6E8A-4147-A177-3AD203B41FA5}">
                      <a16:colId xmlns:a16="http://schemas.microsoft.com/office/drawing/2014/main" val="1508336347"/>
                    </a:ext>
                  </a:extLst>
                </a:gridCol>
                <a:gridCol w="2867025">
                  <a:extLst>
                    <a:ext uri="{9D8B030D-6E8A-4147-A177-3AD203B41FA5}">
                      <a16:colId xmlns:a16="http://schemas.microsoft.com/office/drawing/2014/main" val="3836822929"/>
                    </a:ext>
                  </a:extLst>
                </a:gridCol>
                <a:gridCol w="3964781">
                  <a:extLst>
                    <a:ext uri="{9D8B030D-6E8A-4147-A177-3AD203B41FA5}">
                      <a16:colId xmlns:a16="http://schemas.microsoft.com/office/drawing/2014/main" val="3096580820"/>
                    </a:ext>
                  </a:extLst>
                </a:gridCol>
                <a:gridCol w="2989391">
                  <a:extLst>
                    <a:ext uri="{9D8B030D-6E8A-4147-A177-3AD203B41FA5}">
                      <a16:colId xmlns:a16="http://schemas.microsoft.com/office/drawing/2014/main" val="1459425140"/>
                    </a:ext>
                  </a:extLst>
                </a:gridCol>
              </a:tblGrid>
              <a:tr h="942975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>
                          <a:solidFill>
                            <a:srgbClr val="002060"/>
                          </a:solidFill>
                        </a:rPr>
                        <a:t>Hình</a:t>
                      </a:r>
                      <a:endParaRPr lang="en-US" sz="22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>
                          <a:solidFill>
                            <a:srgbClr val="002060"/>
                          </a:solidFill>
                        </a:rPr>
                        <a:t>Phù</a:t>
                      </a:r>
                      <a:r>
                        <a:rPr lang="en-US" sz="22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2060"/>
                          </a:solidFill>
                        </a:rPr>
                        <a:t>hợp</a:t>
                      </a:r>
                      <a:r>
                        <a:rPr lang="en-US" sz="22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2060"/>
                          </a:solidFill>
                        </a:rPr>
                        <a:t>với</a:t>
                      </a:r>
                      <a:r>
                        <a:rPr lang="en-US" sz="22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2060"/>
                          </a:solidFill>
                        </a:rPr>
                        <a:t>lứa</a:t>
                      </a:r>
                      <a:r>
                        <a:rPr lang="en-US" sz="22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2060"/>
                          </a:solidFill>
                        </a:rPr>
                        <a:t>tuổi</a:t>
                      </a:r>
                      <a:r>
                        <a:rPr lang="en-US" sz="2200" dirty="0">
                          <a:solidFill>
                            <a:srgbClr val="002060"/>
                          </a:solidFill>
                        </a:rPr>
                        <a:t>/ </a:t>
                      </a:r>
                      <a:r>
                        <a:rPr lang="en-US" sz="2200" dirty="0" err="1">
                          <a:solidFill>
                            <a:srgbClr val="002060"/>
                          </a:solidFill>
                        </a:rPr>
                        <a:t>Đúng</a:t>
                      </a:r>
                      <a:r>
                        <a:rPr lang="en-US" sz="22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2060"/>
                          </a:solidFill>
                        </a:rPr>
                        <a:t>cách</a:t>
                      </a:r>
                      <a:r>
                        <a:rPr lang="en-US" sz="2200" dirty="0">
                          <a:solidFill>
                            <a:srgbClr val="002060"/>
                          </a:solidFill>
                        </a:rPr>
                        <a:t> – </a:t>
                      </a:r>
                      <a:r>
                        <a:rPr lang="en-US" sz="2200" dirty="0" err="1">
                          <a:solidFill>
                            <a:srgbClr val="002060"/>
                          </a:solidFill>
                        </a:rPr>
                        <a:t>Vì</a:t>
                      </a:r>
                      <a:r>
                        <a:rPr lang="en-US" sz="22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2060"/>
                          </a:solidFill>
                        </a:rPr>
                        <a:t>sao</a:t>
                      </a:r>
                      <a:endParaRPr lang="en-US" sz="22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>
                          <a:solidFill>
                            <a:srgbClr val="002060"/>
                          </a:solidFill>
                        </a:rPr>
                        <a:t>Không</a:t>
                      </a:r>
                      <a:r>
                        <a:rPr lang="en-US" sz="22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2060"/>
                          </a:solidFill>
                        </a:rPr>
                        <a:t>đúng</a:t>
                      </a:r>
                      <a:r>
                        <a:rPr lang="en-US" sz="22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2060"/>
                          </a:solidFill>
                        </a:rPr>
                        <a:t>cách</a:t>
                      </a:r>
                      <a:r>
                        <a:rPr lang="en-US" sz="2200" dirty="0">
                          <a:solidFill>
                            <a:srgbClr val="002060"/>
                          </a:solidFill>
                        </a:rPr>
                        <a:t>/ </a:t>
                      </a:r>
                      <a:r>
                        <a:rPr lang="en-US" sz="2200" dirty="0" err="1">
                          <a:solidFill>
                            <a:srgbClr val="002060"/>
                          </a:solidFill>
                        </a:rPr>
                        <a:t>Vì</a:t>
                      </a:r>
                      <a:r>
                        <a:rPr lang="en-US" sz="22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2060"/>
                          </a:solidFill>
                        </a:rPr>
                        <a:t>sao</a:t>
                      </a:r>
                      <a:endParaRPr lang="en-US" sz="22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 err="1">
                          <a:solidFill>
                            <a:srgbClr val="002060"/>
                          </a:solidFill>
                        </a:rPr>
                        <a:t>Không</a:t>
                      </a:r>
                      <a:r>
                        <a:rPr lang="en-US" sz="22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2060"/>
                          </a:solidFill>
                        </a:rPr>
                        <a:t>phù</a:t>
                      </a:r>
                      <a:r>
                        <a:rPr lang="en-US" sz="22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2060"/>
                          </a:solidFill>
                        </a:rPr>
                        <a:t>hợp</a:t>
                      </a:r>
                      <a:r>
                        <a:rPr lang="en-US" sz="22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2060"/>
                          </a:solidFill>
                        </a:rPr>
                        <a:t>với</a:t>
                      </a:r>
                      <a:r>
                        <a:rPr lang="en-US" sz="22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2060"/>
                          </a:solidFill>
                        </a:rPr>
                        <a:t>lứa</a:t>
                      </a:r>
                      <a:r>
                        <a:rPr lang="en-US" sz="22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2060"/>
                          </a:solidFill>
                        </a:rPr>
                        <a:t>tuổi</a:t>
                      </a:r>
                      <a:r>
                        <a:rPr lang="en-US" sz="2200" dirty="0">
                          <a:solidFill>
                            <a:srgbClr val="002060"/>
                          </a:solidFill>
                        </a:rPr>
                        <a:t> / </a:t>
                      </a:r>
                      <a:r>
                        <a:rPr lang="en-US" sz="2200" dirty="0" err="1">
                          <a:solidFill>
                            <a:srgbClr val="002060"/>
                          </a:solidFill>
                        </a:rPr>
                        <a:t>Vì</a:t>
                      </a:r>
                      <a:r>
                        <a:rPr lang="en-US" sz="2200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en-US" sz="2200" dirty="0" err="1">
                          <a:solidFill>
                            <a:srgbClr val="002060"/>
                          </a:solidFill>
                        </a:rPr>
                        <a:t>sao</a:t>
                      </a:r>
                      <a:endParaRPr lang="en-US" sz="22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3817552"/>
                  </a:ext>
                </a:extLst>
              </a:tr>
              <a:tr h="895351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2176365"/>
                  </a:ext>
                </a:extLst>
              </a:tr>
              <a:tr h="950349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</a:rPr>
                        <a:t>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0004369"/>
                  </a:ext>
                </a:extLst>
              </a:tr>
              <a:tr h="504825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</a:rPr>
                        <a:t>c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0058405"/>
                  </a:ext>
                </a:extLst>
              </a:tr>
              <a:tr h="699135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</a:rPr>
                        <a:t>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1485155"/>
                  </a:ext>
                </a:extLst>
              </a:tr>
              <a:tr h="996315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</a:rPr>
                        <a:t>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6091180"/>
                  </a:ext>
                </a:extLst>
              </a:tr>
              <a:tr h="942975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</a:rPr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2027659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C2423409-A046-5CEE-F52F-A9C883D56C68}"/>
              </a:ext>
            </a:extLst>
          </p:cNvPr>
          <p:cNvSpPr txBox="1"/>
          <p:nvPr/>
        </p:nvSpPr>
        <p:spPr>
          <a:xfrm>
            <a:off x="4590129" y="1528302"/>
            <a:ext cx="388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,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cắm</a:t>
            </a:r>
            <a:r>
              <a:rPr lang="en-US" dirty="0"/>
              <a:t> que </a:t>
            </a:r>
            <a:r>
              <a:rPr lang="en-US" dirty="0" err="1"/>
              <a:t>đánh</a:t>
            </a:r>
            <a:r>
              <a:rPr lang="en-US" dirty="0"/>
              <a:t> </a:t>
            </a:r>
            <a:r>
              <a:rPr lang="en-US" dirty="0" err="1"/>
              <a:t>nhau</a:t>
            </a:r>
            <a:r>
              <a:rPr lang="en-US" dirty="0"/>
              <a:t> </a:t>
            </a:r>
            <a:r>
              <a:rPr lang="en-US" dirty="0" err="1"/>
              <a:t>như</a:t>
            </a:r>
            <a:r>
              <a:rPr lang="en-US" dirty="0"/>
              <a:t> </a:t>
            </a:r>
            <a:r>
              <a:rPr lang="en-US" dirty="0" err="1"/>
              <a:t>vậy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gây</a:t>
            </a:r>
            <a:r>
              <a:rPr lang="en-US" dirty="0"/>
              <a:t> </a:t>
            </a:r>
            <a:r>
              <a:rPr lang="en-US" dirty="0" err="1"/>
              <a:t>nguy</a:t>
            </a:r>
            <a:r>
              <a:rPr lang="en-US" dirty="0"/>
              <a:t> </a:t>
            </a:r>
            <a:r>
              <a:rPr lang="en-US" dirty="0" err="1"/>
              <a:t>hiểm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người</a:t>
            </a:r>
            <a:r>
              <a:rPr lang="en-US" dirty="0"/>
              <a:t> </a:t>
            </a:r>
            <a:r>
              <a:rPr lang="en-US" dirty="0" err="1"/>
              <a:t>cùng</a:t>
            </a:r>
            <a:r>
              <a:rPr lang="en-US" dirty="0"/>
              <a:t> </a:t>
            </a:r>
            <a:r>
              <a:rPr lang="en-US" dirty="0" err="1"/>
              <a:t>chơi</a:t>
            </a:r>
            <a:r>
              <a:rPr lang="en-US" dirty="0"/>
              <a:t>,…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70549D8-4376-5830-F89C-03E5693AF7FA}"/>
              </a:ext>
            </a:extLst>
          </p:cNvPr>
          <p:cNvSpPr txBox="1"/>
          <p:nvPr/>
        </p:nvSpPr>
        <p:spPr>
          <a:xfrm>
            <a:off x="4637754" y="2414127"/>
            <a:ext cx="388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, </a:t>
            </a:r>
            <a:r>
              <a:rPr lang="en-US" dirty="0" err="1"/>
              <a:t>bởi</a:t>
            </a:r>
            <a:r>
              <a:rPr lang="en-US" dirty="0"/>
              <a:t> </a:t>
            </a:r>
            <a:r>
              <a:rPr lang="en-US" dirty="0" err="1"/>
              <a:t>vì</a:t>
            </a:r>
            <a:r>
              <a:rPr lang="en-US" dirty="0"/>
              <a:t> </a:t>
            </a:r>
            <a:r>
              <a:rPr lang="en-US" dirty="0" err="1"/>
              <a:t>chơi</a:t>
            </a:r>
            <a:r>
              <a:rPr lang="en-US" dirty="0"/>
              <a:t> quay </a:t>
            </a:r>
            <a:r>
              <a:rPr lang="en-US" dirty="0" err="1"/>
              <a:t>nơi</a:t>
            </a:r>
            <a:r>
              <a:rPr lang="en-US" dirty="0"/>
              <a:t> </a:t>
            </a:r>
            <a:r>
              <a:rPr lang="en-US" dirty="0" err="1"/>
              <a:t>đông</a:t>
            </a:r>
            <a:r>
              <a:rPr lang="en-US" dirty="0"/>
              <a:t> </a:t>
            </a:r>
            <a:r>
              <a:rPr lang="en-US" dirty="0" err="1"/>
              <a:t>người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gây</a:t>
            </a:r>
            <a:r>
              <a:rPr lang="en-US" dirty="0"/>
              <a:t> </a:t>
            </a:r>
            <a:r>
              <a:rPr lang="en-US" dirty="0" err="1"/>
              <a:t>nguy</a:t>
            </a:r>
            <a:r>
              <a:rPr lang="en-US" dirty="0"/>
              <a:t> </a:t>
            </a:r>
            <a:r>
              <a:rPr lang="en-US" dirty="0" err="1"/>
              <a:t>hiểm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nhưng</a:t>
            </a:r>
            <a:r>
              <a:rPr lang="en-US" dirty="0"/>
              <a:t> </a:t>
            </a:r>
            <a:r>
              <a:rPr lang="en-US" dirty="0" err="1"/>
              <a:t>người</a:t>
            </a:r>
            <a:r>
              <a:rPr lang="en-US" dirty="0"/>
              <a:t> </a:t>
            </a:r>
            <a:r>
              <a:rPr lang="en-US" dirty="0" err="1"/>
              <a:t>xem</a:t>
            </a:r>
            <a:r>
              <a:rPr lang="en-US" dirty="0"/>
              <a:t> </a:t>
            </a:r>
            <a:r>
              <a:rPr lang="en-US" dirty="0" err="1"/>
              <a:t>xung</a:t>
            </a:r>
            <a:r>
              <a:rPr lang="en-US" dirty="0"/>
              <a:t> </a:t>
            </a:r>
            <a:r>
              <a:rPr lang="en-US" dirty="0" err="1"/>
              <a:t>quanh</a:t>
            </a:r>
            <a:r>
              <a:rPr lang="en-US" dirty="0"/>
              <a:t>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88C707D-BF55-6AAF-C423-0CF8213F1C0B}"/>
              </a:ext>
            </a:extLst>
          </p:cNvPr>
          <p:cNvSpPr txBox="1"/>
          <p:nvPr/>
        </p:nvSpPr>
        <p:spPr>
          <a:xfrm>
            <a:off x="4637753" y="3397353"/>
            <a:ext cx="40441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, </a:t>
            </a:r>
            <a:r>
              <a:rPr lang="en-US" dirty="0" err="1"/>
              <a:t>vì</a:t>
            </a:r>
            <a:r>
              <a:rPr lang="en-US" dirty="0"/>
              <a:t> </a:t>
            </a:r>
            <a:r>
              <a:rPr lang="en-US" dirty="0" err="1"/>
              <a:t>bạn</a:t>
            </a:r>
            <a:r>
              <a:rPr lang="en-US" dirty="0"/>
              <a:t> nhỏ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thu</a:t>
            </a:r>
            <a:r>
              <a:rPr lang="en-US" dirty="0"/>
              <a:t> </a:t>
            </a:r>
            <a:r>
              <a:rPr lang="en-US" dirty="0" err="1"/>
              <a:t>dọn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cất</a:t>
            </a:r>
            <a:r>
              <a:rPr lang="en-US" dirty="0"/>
              <a:t> </a:t>
            </a:r>
            <a:r>
              <a:rPr lang="en-US" dirty="0" err="1"/>
              <a:t>đồ</a:t>
            </a:r>
            <a:r>
              <a:rPr lang="en-US" dirty="0"/>
              <a:t> </a:t>
            </a:r>
            <a:r>
              <a:rPr lang="en-US" dirty="0" err="1"/>
              <a:t>chơi</a:t>
            </a:r>
            <a:r>
              <a:rPr lang="en-US" dirty="0"/>
              <a:t> </a:t>
            </a:r>
            <a:r>
              <a:rPr lang="en-US" dirty="0" err="1"/>
              <a:t>ngăn</a:t>
            </a:r>
            <a:r>
              <a:rPr lang="en-US" dirty="0"/>
              <a:t> </a:t>
            </a:r>
            <a:r>
              <a:rPr lang="en-US" dirty="0" err="1"/>
              <a:t>nắp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chơi</a:t>
            </a:r>
            <a:r>
              <a:rPr lang="en-US" dirty="0"/>
              <a:t>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30CA674-882C-DC6C-EAB3-CA293A80DFF1}"/>
              </a:ext>
            </a:extLst>
          </p:cNvPr>
          <p:cNvSpPr txBox="1"/>
          <p:nvPr/>
        </p:nvSpPr>
        <p:spPr>
          <a:xfrm>
            <a:off x="1776566" y="4085611"/>
            <a:ext cx="294292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700" dirty="0" err="1"/>
              <a:t>Phù</a:t>
            </a:r>
            <a:r>
              <a:rPr lang="en-US" sz="1700" dirty="0"/>
              <a:t> </a:t>
            </a:r>
            <a:r>
              <a:rPr lang="en-US" sz="1700" dirty="0" err="1"/>
              <a:t>hợp</a:t>
            </a:r>
            <a:r>
              <a:rPr lang="en-US" sz="1700" dirty="0"/>
              <a:t> </a:t>
            </a:r>
            <a:r>
              <a:rPr lang="en-US" sz="1700" dirty="0" err="1"/>
              <a:t>với</a:t>
            </a:r>
            <a:r>
              <a:rPr lang="en-US" sz="1700" dirty="0"/>
              <a:t> </a:t>
            </a:r>
            <a:r>
              <a:rPr lang="en-US" sz="1700" dirty="0" err="1"/>
              <a:t>lứa</a:t>
            </a:r>
            <a:r>
              <a:rPr lang="en-US" sz="1700" dirty="0"/>
              <a:t> </a:t>
            </a:r>
            <a:r>
              <a:rPr lang="en-US" sz="1700" dirty="0" err="1"/>
              <a:t>tuổi</a:t>
            </a:r>
            <a:r>
              <a:rPr lang="en-US" sz="1700" dirty="0"/>
              <a:t>, </a:t>
            </a:r>
            <a:r>
              <a:rPr lang="en-US" sz="1700" dirty="0" err="1"/>
              <a:t>đảm</a:t>
            </a:r>
            <a:r>
              <a:rPr lang="en-US" sz="1700" dirty="0"/>
              <a:t> </a:t>
            </a:r>
            <a:r>
              <a:rPr lang="en-US" sz="1700" dirty="0" err="1"/>
              <a:t>bảo</a:t>
            </a:r>
            <a:r>
              <a:rPr lang="en-US" sz="1700" dirty="0"/>
              <a:t> </a:t>
            </a:r>
            <a:r>
              <a:rPr lang="en-US" sz="1700" dirty="0" err="1"/>
              <a:t>đúng</a:t>
            </a:r>
            <a:r>
              <a:rPr lang="en-US" sz="1700" dirty="0"/>
              <a:t> </a:t>
            </a:r>
            <a:r>
              <a:rPr lang="en-US" sz="1700" dirty="0" err="1"/>
              <a:t>cách</a:t>
            </a:r>
            <a:r>
              <a:rPr lang="en-US" sz="1700" dirty="0"/>
              <a:t> </a:t>
            </a:r>
            <a:r>
              <a:rPr lang="en-US" sz="1700" dirty="0" err="1"/>
              <a:t>chơi</a:t>
            </a:r>
            <a:r>
              <a:rPr lang="en-US" sz="1700" dirty="0"/>
              <a:t>, </a:t>
            </a:r>
            <a:r>
              <a:rPr lang="en-US" sz="1700" dirty="0" err="1"/>
              <a:t>chơi</a:t>
            </a:r>
            <a:r>
              <a:rPr lang="en-US" sz="1700" dirty="0"/>
              <a:t> an </a:t>
            </a:r>
            <a:r>
              <a:rPr lang="en-US" sz="1700" dirty="0" err="1"/>
              <a:t>toàn</a:t>
            </a:r>
            <a:endParaRPr lang="en-US" sz="17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B1D172E-AFA4-3165-35D6-7DDA1DEB0227}"/>
              </a:ext>
            </a:extLst>
          </p:cNvPr>
          <p:cNvSpPr txBox="1"/>
          <p:nvPr/>
        </p:nvSpPr>
        <p:spPr>
          <a:xfrm>
            <a:off x="8629650" y="4832863"/>
            <a:ext cx="294292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700" dirty="0" err="1"/>
              <a:t>Không</a:t>
            </a:r>
            <a:r>
              <a:rPr lang="en-US" sz="1700" dirty="0"/>
              <a:t> </a:t>
            </a:r>
            <a:r>
              <a:rPr lang="en-US" sz="1700" dirty="0" err="1"/>
              <a:t>phù</a:t>
            </a:r>
            <a:r>
              <a:rPr lang="en-US" sz="1700" dirty="0"/>
              <a:t> </a:t>
            </a:r>
            <a:r>
              <a:rPr lang="en-US" sz="1700" dirty="0" err="1"/>
              <a:t>hợp</a:t>
            </a:r>
            <a:r>
              <a:rPr lang="en-US" sz="1700" dirty="0"/>
              <a:t> </a:t>
            </a:r>
            <a:r>
              <a:rPr lang="en-US" sz="1700" dirty="0" err="1"/>
              <a:t>vì</a:t>
            </a:r>
            <a:r>
              <a:rPr lang="en-US" sz="1700" dirty="0"/>
              <a:t> </a:t>
            </a:r>
            <a:r>
              <a:rPr lang="en-US" sz="1700" dirty="0" err="1"/>
              <a:t>trò</a:t>
            </a:r>
            <a:r>
              <a:rPr lang="en-US" sz="1700" dirty="0"/>
              <a:t> </a:t>
            </a:r>
            <a:r>
              <a:rPr lang="en-US" sz="1700" dirty="0" err="1"/>
              <a:t>chơi</a:t>
            </a:r>
            <a:r>
              <a:rPr lang="en-US" sz="1700" dirty="0"/>
              <a:t> </a:t>
            </a:r>
            <a:r>
              <a:rPr lang="en-US" sz="1700" dirty="0" err="1"/>
              <a:t>này</a:t>
            </a:r>
            <a:r>
              <a:rPr lang="en-US" sz="1700" dirty="0"/>
              <a:t> </a:t>
            </a:r>
            <a:r>
              <a:rPr lang="en-US" sz="1700" dirty="0" err="1"/>
              <a:t>dành</a:t>
            </a:r>
            <a:r>
              <a:rPr lang="en-US" sz="1700" dirty="0"/>
              <a:t> </a:t>
            </a:r>
            <a:r>
              <a:rPr lang="en-US" sz="1700" dirty="0" err="1"/>
              <a:t>cho</a:t>
            </a:r>
            <a:r>
              <a:rPr lang="en-US" sz="1700" dirty="0"/>
              <a:t> </a:t>
            </a:r>
            <a:r>
              <a:rPr lang="en-US" sz="1700" dirty="0" err="1"/>
              <a:t>người</a:t>
            </a:r>
            <a:r>
              <a:rPr lang="en-US" sz="1700" dirty="0"/>
              <a:t> </a:t>
            </a:r>
            <a:r>
              <a:rPr lang="en-US" sz="1700" dirty="0" err="1"/>
              <a:t>lớm</a:t>
            </a:r>
            <a:r>
              <a:rPr lang="en-US" sz="1700" dirty="0"/>
              <a:t>. </a:t>
            </a:r>
            <a:r>
              <a:rPr lang="en-US" sz="1700" dirty="0" err="1"/>
              <a:t>Đây</a:t>
            </a:r>
            <a:r>
              <a:rPr lang="en-US" sz="1700" dirty="0"/>
              <a:t> </a:t>
            </a:r>
            <a:r>
              <a:rPr lang="en-US" sz="1700" dirty="0" err="1"/>
              <a:t>là</a:t>
            </a:r>
            <a:r>
              <a:rPr lang="en-US" sz="1700" dirty="0"/>
              <a:t> </a:t>
            </a:r>
            <a:r>
              <a:rPr lang="en-US" sz="1700" dirty="0" err="1"/>
              <a:t>trò</a:t>
            </a:r>
            <a:r>
              <a:rPr lang="en-US" sz="1700" dirty="0"/>
              <a:t> </a:t>
            </a:r>
            <a:r>
              <a:rPr lang="en-US" sz="1700" dirty="0" err="1"/>
              <a:t>chơi</a:t>
            </a:r>
            <a:r>
              <a:rPr lang="en-US" sz="1700" dirty="0"/>
              <a:t> </a:t>
            </a:r>
            <a:r>
              <a:rPr lang="en-US" sz="1700" dirty="0" err="1"/>
              <a:t>gây</a:t>
            </a:r>
            <a:r>
              <a:rPr lang="en-US" sz="1700" dirty="0"/>
              <a:t> </a:t>
            </a:r>
            <a:r>
              <a:rPr lang="en-US" sz="1700" dirty="0" err="1"/>
              <a:t>nguy</a:t>
            </a:r>
            <a:r>
              <a:rPr lang="en-US" sz="1700" dirty="0"/>
              <a:t> </a:t>
            </a:r>
            <a:r>
              <a:rPr lang="en-US" sz="1700" dirty="0" err="1"/>
              <a:t>hiểm</a:t>
            </a:r>
            <a:r>
              <a:rPr lang="en-US" sz="1700" dirty="0"/>
              <a:t> </a:t>
            </a:r>
            <a:r>
              <a:rPr lang="en-US" sz="1700" dirty="0" err="1"/>
              <a:t>cho</a:t>
            </a:r>
            <a:r>
              <a:rPr lang="en-US" sz="1700" dirty="0"/>
              <a:t> </a:t>
            </a:r>
            <a:r>
              <a:rPr lang="en-US" sz="1700" dirty="0" err="1"/>
              <a:t>trẻ</a:t>
            </a:r>
            <a:r>
              <a:rPr lang="en-US" sz="1700" dirty="0"/>
              <a:t> </a:t>
            </a:r>
            <a:r>
              <a:rPr lang="en-US" sz="1700" dirty="0" err="1"/>
              <a:t>em</a:t>
            </a:r>
            <a:r>
              <a:rPr lang="en-US" sz="1700" dirty="0"/>
              <a:t>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FBD7627-DFF0-AB07-BDD5-ADBCF2BE4F40}"/>
              </a:ext>
            </a:extLst>
          </p:cNvPr>
          <p:cNvSpPr txBox="1"/>
          <p:nvPr/>
        </p:nvSpPr>
        <p:spPr>
          <a:xfrm>
            <a:off x="4745908" y="5813689"/>
            <a:ext cx="3827822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700" dirty="0" err="1"/>
              <a:t>Không</a:t>
            </a:r>
            <a:r>
              <a:rPr lang="en-US" sz="1700" dirty="0"/>
              <a:t> </a:t>
            </a:r>
            <a:r>
              <a:rPr lang="en-US" sz="1700" dirty="0" err="1"/>
              <a:t>đúng</a:t>
            </a:r>
            <a:r>
              <a:rPr lang="en-US" sz="1700" dirty="0"/>
              <a:t>. </a:t>
            </a:r>
            <a:r>
              <a:rPr lang="en-US" sz="1700" dirty="0" err="1"/>
              <a:t>Đây</a:t>
            </a:r>
            <a:r>
              <a:rPr lang="en-US" sz="1700" dirty="0"/>
              <a:t> </a:t>
            </a:r>
            <a:r>
              <a:rPr lang="en-US" sz="1700" dirty="0" err="1"/>
              <a:t>là</a:t>
            </a:r>
            <a:r>
              <a:rPr lang="en-US" sz="1700" dirty="0"/>
              <a:t> </a:t>
            </a:r>
            <a:r>
              <a:rPr lang="en-US" sz="1700" dirty="0" err="1"/>
              <a:t>trò</a:t>
            </a:r>
            <a:r>
              <a:rPr lang="en-US" sz="1700" dirty="0"/>
              <a:t> </a:t>
            </a:r>
            <a:r>
              <a:rPr lang="en-US" sz="1700" dirty="0" err="1"/>
              <a:t>chơi</a:t>
            </a:r>
            <a:r>
              <a:rPr lang="en-US" sz="1700" dirty="0"/>
              <a:t> </a:t>
            </a:r>
            <a:r>
              <a:rPr lang="en-US" sz="1700" dirty="0" err="1"/>
              <a:t>có</a:t>
            </a:r>
            <a:r>
              <a:rPr lang="en-US" sz="1700" dirty="0"/>
              <a:t> </a:t>
            </a:r>
            <a:r>
              <a:rPr lang="en-US" sz="1700" dirty="0" err="1"/>
              <a:t>thể</a:t>
            </a:r>
            <a:r>
              <a:rPr lang="en-US" sz="1700" dirty="0"/>
              <a:t> </a:t>
            </a:r>
            <a:r>
              <a:rPr lang="en-US" sz="1700" dirty="0" err="1"/>
              <a:t>gây</a:t>
            </a:r>
            <a:r>
              <a:rPr lang="en-US" sz="1700" dirty="0"/>
              <a:t> </a:t>
            </a:r>
            <a:r>
              <a:rPr lang="en-US" sz="1700" dirty="0" err="1"/>
              <a:t>nguy</a:t>
            </a:r>
            <a:r>
              <a:rPr lang="en-US" sz="1700" dirty="0"/>
              <a:t> </a:t>
            </a:r>
            <a:r>
              <a:rPr lang="en-US" sz="1700" dirty="0" err="1"/>
              <a:t>hiểm</a:t>
            </a:r>
            <a:r>
              <a:rPr lang="en-US" sz="1700" dirty="0"/>
              <a:t> </a:t>
            </a:r>
            <a:r>
              <a:rPr lang="en-US" sz="1700" dirty="0" err="1"/>
              <a:t>cho</a:t>
            </a:r>
            <a:r>
              <a:rPr lang="en-US" sz="1700" dirty="0"/>
              <a:t> </a:t>
            </a:r>
            <a:r>
              <a:rPr lang="en-US" sz="1700" dirty="0" err="1"/>
              <a:t>những</a:t>
            </a:r>
            <a:r>
              <a:rPr lang="en-US" sz="1700" dirty="0"/>
              <a:t> </a:t>
            </a:r>
            <a:r>
              <a:rPr lang="en-US" sz="1700" dirty="0" err="1"/>
              <a:t>người</a:t>
            </a:r>
            <a:r>
              <a:rPr lang="en-US" sz="1700" dirty="0"/>
              <a:t> </a:t>
            </a:r>
            <a:r>
              <a:rPr lang="en-US" sz="1700" dirty="0" err="1"/>
              <a:t>đứng</a:t>
            </a:r>
            <a:r>
              <a:rPr lang="en-US" sz="1700" dirty="0"/>
              <a:t> </a:t>
            </a:r>
            <a:r>
              <a:rPr lang="en-US" sz="1700" dirty="0" err="1"/>
              <a:t>trong</a:t>
            </a:r>
            <a:r>
              <a:rPr lang="en-US" sz="1700" dirty="0"/>
              <a:t> </a:t>
            </a:r>
            <a:r>
              <a:rPr lang="en-US" sz="1700" dirty="0" err="1"/>
              <a:t>khu</a:t>
            </a:r>
            <a:r>
              <a:rPr lang="en-US" sz="1700" dirty="0"/>
              <a:t> </a:t>
            </a:r>
            <a:r>
              <a:rPr lang="en-US" sz="1700" dirty="0" err="1"/>
              <a:t>vực</a:t>
            </a:r>
            <a:r>
              <a:rPr lang="en-US" sz="1700" dirty="0"/>
              <a:t> </a:t>
            </a:r>
            <a:r>
              <a:rPr lang="en-US" sz="1700" dirty="0" err="1"/>
              <a:t>bắn</a:t>
            </a:r>
            <a:r>
              <a:rPr lang="en-US" sz="1700" dirty="0"/>
              <a:t> </a:t>
            </a:r>
            <a:r>
              <a:rPr lang="en-US" sz="1700" dirty="0" err="1"/>
              <a:t>súng</a:t>
            </a: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654609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7" grpId="0"/>
      <p:bldP spid="19" grpId="0"/>
      <p:bldP spid="20" grpId="0"/>
      <p:bldP spid="21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15 Tùy chỉnh">
      <a:majorFont>
        <a:latin typeface="UVN Banh M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284</Words>
  <Application>Microsoft Office PowerPoint</Application>
  <PresentationFormat>Widescreen</PresentationFormat>
  <Paragraphs>38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Arial</vt:lpstr>
      <vt:lpstr>Calibri</vt:lpstr>
      <vt:lpstr>Calibri Light</vt:lpstr>
      <vt:lpstr>Cambria</vt:lpstr>
      <vt:lpstr>UVN Banh Mi</vt:lpstr>
      <vt:lpstr>字魂107号-萌趣欢乐体</vt:lpstr>
      <vt:lpstr>1_Office Theme</vt:lpstr>
      <vt:lpstr>2_Office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19</cp:revision>
  <dcterms:created xsi:type="dcterms:W3CDTF">2024-01-27T03:21:06Z</dcterms:created>
  <dcterms:modified xsi:type="dcterms:W3CDTF">2024-05-21T04:04:54Z</dcterms:modified>
</cp:coreProperties>
</file>