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80" r:id="rId4"/>
    <p:sldId id="281" r:id="rId5"/>
    <p:sldId id="277" r:id="rId6"/>
    <p:sldId id="256" r:id="rId7"/>
    <p:sldId id="257" r:id="rId8"/>
    <p:sldId id="258" r:id="rId9"/>
    <p:sldId id="259" r:id="rId10"/>
    <p:sldId id="260" r:id="rId11"/>
    <p:sldId id="275" r:id="rId12"/>
    <p:sldId id="276" r:id="rId13"/>
    <p:sldId id="261" r:id="rId14"/>
    <p:sldId id="262" r:id="rId15"/>
    <p:sldId id="263" r:id="rId16"/>
    <p:sldId id="264" r:id="rId17"/>
    <p:sldId id="278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Bold" panose="02040803050406030204" pitchFamily="18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Fira Sans Black" panose="020B0A03050000020004" pitchFamily="34" charset="0"/>
      <p:bold r:id="rId33"/>
    </p:embeddedFont>
    <p:embeddedFont>
      <p:font typeface="Genty Sans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 varScale="1">
        <p:scale>
          <a:sx n="57" d="100"/>
          <a:sy n="57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9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6.png"/><Relationship Id="rId30" Type="http://schemas.openxmlformats.org/officeDocument/2006/relationships/image" Target="../media/image7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73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2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7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34" Type="http://schemas.openxmlformats.org/officeDocument/2006/relationships/image" Target="../media/image81.pn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33" Type="http://schemas.openxmlformats.org/officeDocument/2006/relationships/image" Target="../media/image80.pn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32" Type="http://schemas.openxmlformats.org/officeDocument/2006/relationships/image" Target="../media/image79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31" Type="http://schemas.openxmlformats.org/officeDocument/2006/relationships/image" Target="../media/image78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8.svg"/><Relationship Id="rId30" Type="http://schemas.openxmlformats.org/officeDocument/2006/relationships/image" Target="../media/image770.png"/><Relationship Id="rId8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82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83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83.svg"/><Relationship Id="rId30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5.svg"/><Relationship Id="rId18" Type="http://schemas.openxmlformats.org/officeDocument/2006/relationships/image" Target="../media/image94.png"/><Relationship Id="rId3" Type="http://schemas.openxmlformats.org/officeDocument/2006/relationships/image" Target="../media/image51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93.svg"/><Relationship Id="rId2" Type="http://schemas.openxmlformats.org/officeDocument/2006/relationships/image" Target="../media/image50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68.svg"/><Relationship Id="rId10" Type="http://schemas.openxmlformats.org/officeDocument/2006/relationships/image" Target="../media/image90.png"/><Relationship Id="rId19" Type="http://schemas.openxmlformats.org/officeDocument/2006/relationships/image" Target="../media/image95.sv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18" Type="http://schemas.openxmlformats.org/officeDocument/2006/relationships/image" Target="../media/image99.png"/><Relationship Id="rId26" Type="http://schemas.openxmlformats.org/officeDocument/2006/relationships/image" Target="../media/image970.png"/><Relationship Id="rId3" Type="http://schemas.openxmlformats.org/officeDocument/2006/relationships/image" Target="../media/image51.svg"/><Relationship Id="rId21" Type="http://schemas.openxmlformats.org/officeDocument/2006/relationships/image" Target="../media/image102.svg"/><Relationship Id="rId7" Type="http://schemas.openxmlformats.org/officeDocument/2006/relationships/image" Target="../media/image3.svg"/><Relationship Id="rId12" Type="http://schemas.openxmlformats.org/officeDocument/2006/relationships/image" Target="../media/image42.png"/><Relationship Id="rId17" Type="http://schemas.openxmlformats.org/officeDocument/2006/relationships/image" Target="../media/image98.svg"/><Relationship Id="rId25" Type="http://schemas.openxmlformats.org/officeDocument/2006/relationships/image" Target="../media/image960.png"/><Relationship Id="rId2" Type="http://schemas.openxmlformats.org/officeDocument/2006/relationships/image" Target="../media/image50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5.svg"/><Relationship Id="rId24" Type="http://schemas.openxmlformats.org/officeDocument/2006/relationships/image" Target="../media/image95.png"/><Relationship Id="rId5" Type="http://schemas.openxmlformats.org/officeDocument/2006/relationships/image" Target="../media/image55.svg"/><Relationship Id="rId15" Type="http://schemas.openxmlformats.org/officeDocument/2006/relationships/image" Target="../media/image91.svg"/><Relationship Id="rId23" Type="http://schemas.openxmlformats.org/officeDocument/2006/relationships/image" Target="../media/image68.svg"/><Relationship Id="rId28" Type="http://schemas.openxmlformats.org/officeDocument/2006/relationships/image" Target="../media/image990.png"/><Relationship Id="rId10" Type="http://schemas.openxmlformats.org/officeDocument/2006/relationships/image" Target="../media/image44.png"/><Relationship Id="rId19" Type="http://schemas.openxmlformats.org/officeDocument/2006/relationships/image" Target="../media/image100.svg"/><Relationship Id="rId4" Type="http://schemas.openxmlformats.org/officeDocument/2006/relationships/image" Target="../media/image54.png"/><Relationship Id="rId9" Type="http://schemas.openxmlformats.org/officeDocument/2006/relationships/image" Target="../media/image41.svg"/><Relationship Id="rId14" Type="http://schemas.openxmlformats.org/officeDocument/2006/relationships/image" Target="../media/image90.png"/><Relationship Id="rId22" Type="http://schemas.openxmlformats.org/officeDocument/2006/relationships/image" Target="../media/image67.png"/><Relationship Id="rId27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5.svg"/><Relationship Id="rId18" Type="http://schemas.openxmlformats.org/officeDocument/2006/relationships/image" Target="../media/image106.png"/><Relationship Id="rId26" Type="http://schemas.openxmlformats.org/officeDocument/2006/relationships/image" Target="../media/image63.png"/><Relationship Id="rId3" Type="http://schemas.openxmlformats.org/officeDocument/2006/relationships/image" Target="../media/image45.svg"/><Relationship Id="rId21" Type="http://schemas.openxmlformats.org/officeDocument/2006/relationships/image" Target="../media/image109.svg"/><Relationship Id="rId7" Type="http://schemas.openxmlformats.org/officeDocument/2006/relationships/image" Target="../media/image51.svg"/><Relationship Id="rId12" Type="http://schemas.openxmlformats.org/officeDocument/2006/relationships/image" Target="../media/image104.png"/><Relationship Id="rId17" Type="http://schemas.openxmlformats.org/officeDocument/2006/relationships/image" Target="../media/image100.svg"/><Relationship Id="rId25" Type="http://schemas.openxmlformats.org/officeDocument/2006/relationships/image" Target="../media/image91.svg"/><Relationship Id="rId2" Type="http://schemas.openxmlformats.org/officeDocument/2006/relationships/image" Target="../media/image44.png"/><Relationship Id="rId16" Type="http://schemas.openxmlformats.org/officeDocument/2006/relationships/image" Target="../media/image99.png"/><Relationship Id="rId20" Type="http://schemas.openxmlformats.org/officeDocument/2006/relationships/image" Target="../media/image10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.svg"/><Relationship Id="rId24" Type="http://schemas.openxmlformats.org/officeDocument/2006/relationships/image" Target="../media/image90.png"/><Relationship Id="rId32" Type="http://schemas.openxmlformats.org/officeDocument/2006/relationships/image" Target="../media/image114.png"/><Relationship Id="rId5" Type="http://schemas.openxmlformats.org/officeDocument/2006/relationships/image" Target="../media/image3.svg"/><Relationship Id="rId15" Type="http://schemas.openxmlformats.org/officeDocument/2006/relationships/image" Target="../media/image49.svg"/><Relationship Id="rId23" Type="http://schemas.openxmlformats.org/officeDocument/2006/relationships/image" Target="../media/image111.svg"/><Relationship Id="rId28" Type="http://schemas.openxmlformats.org/officeDocument/2006/relationships/image" Target="../media/image86.png"/><Relationship Id="rId10" Type="http://schemas.openxmlformats.org/officeDocument/2006/relationships/image" Target="../media/image4.png"/><Relationship Id="rId19" Type="http://schemas.openxmlformats.org/officeDocument/2006/relationships/image" Target="../media/image107.svg"/><Relationship Id="rId31" Type="http://schemas.openxmlformats.org/officeDocument/2006/relationships/image" Target="../media/image113.svg"/><Relationship Id="rId4" Type="http://schemas.openxmlformats.org/officeDocument/2006/relationships/image" Target="../media/image2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110.png"/><Relationship Id="rId27" Type="http://schemas.openxmlformats.org/officeDocument/2006/relationships/image" Target="../media/image64.svg"/><Relationship Id="rId30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1.svg"/><Relationship Id="rId21" Type="http://schemas.openxmlformats.org/officeDocument/2006/relationships/image" Target="../media/image57.svg"/><Relationship Id="rId7" Type="http://schemas.openxmlformats.org/officeDocument/2006/relationships/image" Target="../media/image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pn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55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31" Type="http://schemas.openxmlformats.org/officeDocument/2006/relationships/image" Target="../media/image580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2.png"/><Relationship Id="rId30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3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1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7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3521" y="715296"/>
            <a:ext cx="10912786" cy="87241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a)</a:t>
            </a: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b)</a:t>
            </a: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c)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1: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2: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3:</a:t>
              </a: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-569344" y="834290"/>
            <a:ext cx="1016271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(LẬT HÌNH GIỐNG NHAU)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19F57B-CD71-FDF0-EBB1-7BA234E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41" y="1107281"/>
            <a:ext cx="8629035" cy="861842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95E2657B-D010-E0CC-6505-F283E72E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9" y="3742778"/>
            <a:ext cx="2358750" cy="6367674"/>
          </a:xfrm>
          <a:prstGeom prst="rect">
            <a:avLst/>
          </a:prstGeom>
        </p:spPr>
      </p:pic>
      <p:pic>
        <p:nvPicPr>
          <p:cNvPr id="49" name="Picture 4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D903A8F-78F6-E39E-5E80-3039BDBA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744" y="2080317"/>
            <a:ext cx="1769478" cy="1763619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526" y="2080317"/>
            <a:ext cx="1769478" cy="1769478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451" y="2110209"/>
            <a:ext cx="1763616" cy="1769478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339" y="2140101"/>
            <a:ext cx="1769478" cy="1763619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0263" y="2109008"/>
            <a:ext cx="1763616" cy="1769478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158" y="4046124"/>
            <a:ext cx="1769478" cy="1763619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388" y="4090989"/>
            <a:ext cx="1763616" cy="1769478"/>
          </a:xfrm>
          <a:prstGeom prst="rect">
            <a:avLst/>
          </a:prstGeom>
        </p:spPr>
      </p:pic>
      <p:pic>
        <p:nvPicPr>
          <p:cNvPr id="17" name="so8c9">
            <a:extLst>
              <a:ext uri="{FF2B5EF4-FFF2-40B4-BE49-F238E27FC236}">
                <a16:creationId xmlns:a16="http://schemas.microsoft.com/office/drawing/2014/main" id="{4BC29376-5AC6-A2A9-B395-8113B086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5451" y="4070156"/>
            <a:ext cx="1766760" cy="1766760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1339" y="4034292"/>
            <a:ext cx="1769478" cy="1763619"/>
          </a:xfrm>
          <a:prstGeom prst="rect">
            <a:avLst/>
          </a:prstGeom>
        </p:spPr>
      </p:pic>
      <p:pic>
        <p:nvPicPr>
          <p:cNvPr id="32" name="so10c9">
            <a:extLst>
              <a:ext uri="{FF2B5EF4-FFF2-40B4-BE49-F238E27FC236}">
                <a16:creationId xmlns:a16="http://schemas.microsoft.com/office/drawing/2014/main" id="{DFE490CC-4DC2-AD33-ACCC-A84CB29B1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22981" y="4008557"/>
            <a:ext cx="1766760" cy="1766760"/>
          </a:xfrm>
          <a:prstGeom prst="rect">
            <a:avLst/>
          </a:prstGeom>
        </p:spPr>
      </p:pic>
      <p:pic>
        <p:nvPicPr>
          <p:cNvPr id="16" name="so11c10">
            <a:extLst>
              <a:ext uri="{FF2B5EF4-FFF2-40B4-BE49-F238E27FC236}">
                <a16:creationId xmlns:a16="http://schemas.microsoft.com/office/drawing/2014/main" id="{E4B96CC2-80DD-D07B-4A67-6FDBEA0B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3744" y="6046401"/>
            <a:ext cx="1769478" cy="1763619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667" y="6046401"/>
            <a:ext cx="1769478" cy="1763619"/>
          </a:xfrm>
          <a:prstGeom prst="rect">
            <a:avLst/>
          </a:prstGeom>
        </p:spPr>
      </p:pic>
      <p:pic>
        <p:nvPicPr>
          <p:cNvPr id="26" name="so13c8">
            <a:extLst>
              <a:ext uri="{FF2B5EF4-FFF2-40B4-BE49-F238E27FC236}">
                <a16:creationId xmlns:a16="http://schemas.microsoft.com/office/drawing/2014/main" id="{444CB30F-508E-4C33-6485-53F42D0FC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9589" y="6076293"/>
            <a:ext cx="1769478" cy="1763619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9927" y="6059057"/>
            <a:ext cx="1769478" cy="1763619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263" y="6076293"/>
            <a:ext cx="1769478" cy="1769478"/>
          </a:xfrm>
          <a:prstGeom prst="rect">
            <a:avLst/>
          </a:prstGeom>
        </p:spPr>
      </p:pic>
      <p:pic>
        <p:nvPicPr>
          <p:cNvPr id="12" name="so16c7">
            <a:extLst>
              <a:ext uri="{FF2B5EF4-FFF2-40B4-BE49-F238E27FC236}">
                <a16:creationId xmlns:a16="http://schemas.microsoft.com/office/drawing/2014/main" id="{47B1B728-6904-B437-7A03-66B7EDC601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538" y="8012208"/>
            <a:ext cx="1763616" cy="1763619"/>
          </a:xfrm>
          <a:prstGeom prst="rect">
            <a:avLst/>
          </a:prstGeom>
        </p:spPr>
      </p:pic>
      <p:pic>
        <p:nvPicPr>
          <p:cNvPr id="8" name="so17c8">
            <a:extLst>
              <a:ext uri="{FF2B5EF4-FFF2-40B4-BE49-F238E27FC236}">
                <a16:creationId xmlns:a16="http://schemas.microsoft.com/office/drawing/2014/main" id="{B25AF248-C4B2-F579-A8B0-CE1952D63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667" y="8051213"/>
            <a:ext cx="1769478" cy="1763619"/>
          </a:xfrm>
          <a:prstGeom prst="rect">
            <a:avLst/>
          </a:prstGeom>
        </p:spPr>
      </p:pic>
      <p:pic>
        <p:nvPicPr>
          <p:cNvPr id="29" name="so18c7">
            <a:extLst>
              <a:ext uri="{FF2B5EF4-FFF2-40B4-BE49-F238E27FC236}">
                <a16:creationId xmlns:a16="http://schemas.microsoft.com/office/drawing/2014/main" id="{C0B2D05B-BD1D-4EC7-58D3-853870489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9589" y="8081105"/>
            <a:ext cx="1763616" cy="1763619"/>
          </a:xfrm>
          <a:prstGeom prst="rect">
            <a:avLst/>
          </a:prstGeom>
        </p:spPr>
      </p:pic>
      <p:pic>
        <p:nvPicPr>
          <p:cNvPr id="31" name="so19c10">
            <a:extLst>
              <a:ext uri="{FF2B5EF4-FFF2-40B4-BE49-F238E27FC236}">
                <a16:creationId xmlns:a16="http://schemas.microsoft.com/office/drawing/2014/main" id="{B9CB932B-65BC-4E82-1A02-93196B4B9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09927" y="8081105"/>
            <a:ext cx="1769478" cy="1763619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26125" y="8081105"/>
            <a:ext cx="1763616" cy="1769478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6985814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9169974" y="20821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11294891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13382643" y="214025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15510869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6969699" y="40286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9163625" y="4072019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o8">
            <a:extLst>
              <a:ext uri="{FF2B5EF4-FFF2-40B4-BE49-F238E27FC236}">
                <a16:creationId xmlns:a16="http://schemas.microsoft.com/office/drawing/2014/main" id="{FA6B76E0-0BBE-3854-D36B-A1904E2CEE4E}"/>
              </a:ext>
            </a:extLst>
          </p:cNvPr>
          <p:cNvSpPr/>
          <p:nvPr/>
        </p:nvSpPr>
        <p:spPr>
          <a:xfrm>
            <a:off x="11294891" y="40893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402880" y="40188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4" name="o10">
            <a:extLst>
              <a:ext uri="{FF2B5EF4-FFF2-40B4-BE49-F238E27FC236}">
                <a16:creationId xmlns:a16="http://schemas.microsoft.com/office/drawing/2014/main" id="{1F4F4822-78C9-7E1B-B28F-6F6D49C86534}"/>
              </a:ext>
            </a:extLst>
          </p:cNvPr>
          <p:cNvSpPr/>
          <p:nvPr/>
        </p:nvSpPr>
        <p:spPr>
          <a:xfrm>
            <a:off x="15510869" y="399590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" name="o11">
            <a:extLst>
              <a:ext uri="{FF2B5EF4-FFF2-40B4-BE49-F238E27FC236}">
                <a16:creationId xmlns:a16="http://schemas.microsoft.com/office/drawing/2014/main" id="{C21323E0-9FDF-289A-4309-1E9AD1313D9B}"/>
              </a:ext>
            </a:extLst>
          </p:cNvPr>
          <p:cNvSpPr/>
          <p:nvPr/>
        </p:nvSpPr>
        <p:spPr>
          <a:xfrm>
            <a:off x="6969699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116693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7" name="o13">
            <a:extLst>
              <a:ext uri="{FF2B5EF4-FFF2-40B4-BE49-F238E27FC236}">
                <a16:creationId xmlns:a16="http://schemas.microsoft.com/office/drawing/2014/main" id="{FCBF61E8-FDD6-BB08-9366-60EAC0486108}"/>
              </a:ext>
            </a:extLst>
          </p:cNvPr>
          <p:cNvSpPr/>
          <p:nvPr/>
        </p:nvSpPr>
        <p:spPr>
          <a:xfrm>
            <a:off x="11294891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3436810" y="6050481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15510869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" name="o16">
            <a:extLst>
              <a:ext uri="{FF2B5EF4-FFF2-40B4-BE49-F238E27FC236}">
                <a16:creationId xmlns:a16="http://schemas.microsoft.com/office/drawing/2014/main" id="{13A988A8-0CF7-84A7-E57F-302F91F0755A}"/>
              </a:ext>
            </a:extLst>
          </p:cNvPr>
          <p:cNvSpPr/>
          <p:nvPr/>
        </p:nvSpPr>
        <p:spPr>
          <a:xfrm>
            <a:off x="7016631" y="80036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9" name="o17">
            <a:extLst>
              <a:ext uri="{FF2B5EF4-FFF2-40B4-BE49-F238E27FC236}">
                <a16:creationId xmlns:a16="http://schemas.microsoft.com/office/drawing/2014/main" id="{ECDACB39-1B7B-55CB-1D40-A961E5A74EBB}"/>
              </a:ext>
            </a:extLst>
          </p:cNvPr>
          <p:cNvSpPr/>
          <p:nvPr/>
        </p:nvSpPr>
        <p:spPr>
          <a:xfrm>
            <a:off x="9116693" y="801320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38" name="o18">
            <a:extLst>
              <a:ext uri="{FF2B5EF4-FFF2-40B4-BE49-F238E27FC236}">
                <a16:creationId xmlns:a16="http://schemas.microsoft.com/office/drawing/2014/main" id="{89A10E73-9729-EFDF-AE5A-C55BA4EC40CC}"/>
              </a:ext>
            </a:extLst>
          </p:cNvPr>
          <p:cNvSpPr/>
          <p:nvPr/>
        </p:nvSpPr>
        <p:spPr>
          <a:xfrm>
            <a:off x="11284616" y="8069600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2" name="o19">
            <a:extLst>
              <a:ext uri="{FF2B5EF4-FFF2-40B4-BE49-F238E27FC236}">
                <a16:creationId xmlns:a16="http://schemas.microsoft.com/office/drawing/2014/main" id="{3DEBA178-2D63-731C-2294-91B23BC30929}"/>
              </a:ext>
            </a:extLst>
          </p:cNvPr>
          <p:cNvSpPr/>
          <p:nvPr/>
        </p:nvSpPr>
        <p:spPr>
          <a:xfrm>
            <a:off x="13436810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5521622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876366" y="87395"/>
            <a:ext cx="1722074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(LẬT HÌNH GIỐNG NHAU)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2CE6F0C1-6CAE-7283-C700-563F7067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495984"/>
            <a:ext cx="2630331" cy="7100835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82D028A-570D-6267-7028-729A94DB10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9" grpId="0" animBg="1"/>
      <p:bldP spid="9" grpId="1" animBg="1"/>
      <p:bldP spid="18" grpId="0" animBg="1"/>
      <p:bldP spid="18" grpId="1" animBg="1"/>
      <p:bldP spid="37" grpId="0" animBg="1"/>
      <p:bldP spid="37" grpId="1" animBg="1"/>
      <p:bldP spid="41" grpId="0" animBg="1"/>
      <p:bldP spid="41" grpId="1" animBg="1"/>
      <p:bldP spid="45" grpId="0" animBg="1"/>
      <p:bldP spid="45" grpId="1" animBg="1"/>
      <p:bldP spid="11" grpId="0" animBg="1"/>
      <p:bldP spid="11" grpId="1" animBg="1"/>
      <p:bldP spid="19" grpId="0" animBg="1"/>
      <p:bldP spid="19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3678" y="868068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được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ếu chia cả tử số và mẫu số của một phân số cho cùng một số tự nhiên khác 0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giải: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Xác định mẫu số chung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- Tìm thương của mẫu số chung và mẫu số của phân số kia.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Lấy thương tìm được nhân với tử số và mẫu số của phân số cần quy 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531</Words>
  <Application>Microsoft Office PowerPoint</Application>
  <PresentationFormat>Custom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Fira Sans Black</vt:lpstr>
      <vt:lpstr>Cambria Math</vt:lpstr>
      <vt:lpstr>Calibri Light</vt:lpstr>
      <vt:lpstr>Cambria Bold</vt:lpstr>
      <vt:lpstr>Calibri</vt:lpstr>
      <vt:lpstr>Cambria</vt:lpstr>
      <vt:lpstr>Genty Sans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Administrator</cp:lastModifiedBy>
  <cp:revision>54</cp:revision>
  <dcterms:created xsi:type="dcterms:W3CDTF">2006-08-16T00:00:00Z</dcterms:created>
  <dcterms:modified xsi:type="dcterms:W3CDTF">2024-05-20T02:47:08Z</dcterms:modified>
  <dc:identifier>DAGC-Dp1KFs</dc:identifier>
</cp:coreProperties>
</file>