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22"/>
  </p:notesMasterIdLst>
  <p:sldIdLst>
    <p:sldId id="475" r:id="rId2"/>
    <p:sldId id="293" r:id="rId3"/>
    <p:sldId id="476" r:id="rId4"/>
    <p:sldId id="277" r:id="rId5"/>
    <p:sldId id="281" r:id="rId6"/>
    <p:sldId id="415" r:id="rId7"/>
    <p:sldId id="283" r:id="rId8"/>
    <p:sldId id="282" r:id="rId9"/>
    <p:sldId id="479" r:id="rId10"/>
    <p:sldId id="468" r:id="rId11"/>
    <p:sldId id="284" r:id="rId12"/>
    <p:sldId id="285" r:id="rId13"/>
    <p:sldId id="276" r:id="rId14"/>
    <p:sldId id="469" r:id="rId15"/>
    <p:sldId id="470" r:id="rId16"/>
    <p:sldId id="471" r:id="rId17"/>
    <p:sldId id="472" r:id="rId18"/>
    <p:sldId id="473" r:id="rId19"/>
    <p:sldId id="477" r:id="rId20"/>
    <p:sldId id="4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300"/>
    <a:srgbClr val="FF9900"/>
    <a:srgbClr val="CC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1FB7D-739E-4967-B969-45A098496153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EBBB3-A42B-4BCE-A694-1D7BF660F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54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  <a:t>5</a:t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0259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  <a:t>6</a:t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2313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64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7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0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87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1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14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20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74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39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68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24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7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5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2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9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CB0343-9CBA-4127-92D1-66C21816CB73}"/>
              </a:ext>
            </a:extLst>
          </p:cNvPr>
          <p:cNvSpPr/>
          <p:nvPr userDrawn="1"/>
        </p:nvSpPr>
        <p:spPr>
          <a:xfrm>
            <a:off x="11008797" y="0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0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5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9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25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1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580"/>
            <a:ext cx="12191999" cy="6914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33" l="0" r="96889">
                        <a14:foregroundMark x1="32000" y1="68000" x2="32000" y2="68000"/>
                        <a14:foregroundMark x1="47111" y1="69778" x2="47111" y2="69778"/>
                        <a14:foregroundMark x1="34667" y1="60889" x2="28000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445"/>
            <a:ext cx="1001080" cy="9009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77066" y="237890"/>
            <a:ext cx="5565875" cy="549258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en-US" sz="2800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2800" u="sng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1080" y="1346015"/>
            <a:ext cx="10805148" cy="1357763"/>
          </a:xfrm>
          <a:prstGeom prst="rect">
            <a:avLst/>
          </a:prstGeom>
          <a:noFill/>
        </p:spPr>
        <p:txBody>
          <a:bodyPr wrap="square" lIns="94953" tIns="47476" rIns="94953" bIns="47476">
            <a:spAutoFit/>
          </a:bodyPr>
          <a:lstStyle/>
          <a:p>
            <a:pPr algn="ctr"/>
            <a:r>
              <a:rPr lang="en-US" sz="41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1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1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1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1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1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4100" b="1" i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1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1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1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1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1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4100" b="1" i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046241" y="4908300"/>
            <a:ext cx="1049761" cy="7120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129471" y="2703778"/>
            <a:ext cx="8548366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32</a:t>
            </a:r>
          </a:p>
          <a:p>
            <a:pPr algn="ctr" defTabSz="914104"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Cuộc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không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6733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21F57B-BBCB-4982-BD5C-C94407122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868" y="222586"/>
            <a:ext cx="11298263" cy="66354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4509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73888" y="856527"/>
            <a:ext cx="31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24668" y="836663"/>
            <a:ext cx="31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132" y="1389173"/>
            <a:ext cx="31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7856" y="1310290"/>
            <a:ext cx="31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3887" y="1887306"/>
            <a:ext cx="31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7389" y="2287416"/>
            <a:ext cx="31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6281" y="2861087"/>
            <a:ext cx="31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0023" y="3340238"/>
            <a:ext cx="31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0145" y="3832948"/>
            <a:ext cx="31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1156" y="4352088"/>
            <a:ext cx="488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61531" y="4752198"/>
            <a:ext cx="488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5750" y="5314716"/>
            <a:ext cx="488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82928" y="5256841"/>
            <a:ext cx="488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13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08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EC1A75-0748-469E-A626-2A3418DD6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779" y="463296"/>
            <a:ext cx="10455475" cy="6394704"/>
          </a:xfrm>
          <a:prstGeom prst="rect">
            <a:avLst/>
          </a:prstGeom>
        </p:spPr>
      </p:pic>
      <p:sp>
        <p:nvSpPr>
          <p:cNvPr id="9" name="6-Point Star 1">
            <a:extLst>
              <a:ext uri="{FF2B5EF4-FFF2-40B4-BE49-F238E27FC236}">
                <a16:creationId xmlns:a16="http://schemas.microsoft.com/office/drawing/2014/main" id="{2FCF2ED9-41BB-4955-9711-EC0EE2C3AFF9}"/>
              </a:ext>
            </a:extLst>
          </p:cNvPr>
          <p:cNvSpPr/>
          <p:nvPr/>
        </p:nvSpPr>
        <p:spPr>
          <a:xfrm>
            <a:off x="775504" y="1166386"/>
            <a:ext cx="576835" cy="535091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6-Point Star 5">
            <a:extLst>
              <a:ext uri="{FF2B5EF4-FFF2-40B4-BE49-F238E27FC236}">
                <a16:creationId xmlns:a16="http://schemas.microsoft.com/office/drawing/2014/main" id="{4B64EF9C-EC7B-435C-A5D7-4334E0DD4841}"/>
              </a:ext>
            </a:extLst>
          </p:cNvPr>
          <p:cNvSpPr/>
          <p:nvPr/>
        </p:nvSpPr>
        <p:spPr>
          <a:xfrm>
            <a:off x="775504" y="2459763"/>
            <a:ext cx="576835" cy="630677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6-Point Star 6">
            <a:extLst>
              <a:ext uri="{FF2B5EF4-FFF2-40B4-BE49-F238E27FC236}">
                <a16:creationId xmlns:a16="http://schemas.microsoft.com/office/drawing/2014/main" id="{090A9493-BBA6-4DCC-A50C-00150D71E93D}"/>
              </a:ext>
            </a:extLst>
          </p:cNvPr>
          <p:cNvSpPr/>
          <p:nvPr/>
        </p:nvSpPr>
        <p:spPr>
          <a:xfrm>
            <a:off x="775504" y="4412212"/>
            <a:ext cx="709931" cy="576476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4509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9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C259A7-AA2A-487E-9AC1-F3C9AAE69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454" y="487680"/>
            <a:ext cx="11267268" cy="63215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4509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42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47693"/>
            <a:ext cx="9144000" cy="58254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425687" y="2875002"/>
            <a:ext cx="6106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TÌM HIỂU BÀI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4509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4509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25033" y="1053295"/>
            <a:ext cx="10695007" cy="16320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00FF"/>
                </a:solidFill>
              </a:rPr>
              <a:t>Câu</a:t>
            </a:r>
            <a:r>
              <a:rPr lang="en-US" sz="4800" b="1" dirty="0">
                <a:solidFill>
                  <a:srgbClr val="0000FF"/>
                </a:solidFill>
              </a:rPr>
              <a:t> 1: </a:t>
            </a:r>
            <a:r>
              <a:rPr lang="en-US" sz="4800" b="1" dirty="0" err="1">
                <a:solidFill>
                  <a:srgbClr val="0000FF"/>
                </a:solidFill>
              </a:rPr>
              <a:t>Tôm</a:t>
            </a:r>
            <a:r>
              <a:rPr lang="en-US" sz="4800" b="1" dirty="0">
                <a:solidFill>
                  <a:srgbClr val="0000FF"/>
                </a:solidFill>
              </a:rPr>
              <a:t>, </a:t>
            </a:r>
            <a:r>
              <a:rPr lang="en-US" sz="4800" b="1" dirty="0" err="1">
                <a:solidFill>
                  <a:srgbClr val="0000FF"/>
                </a:solidFill>
              </a:rPr>
              <a:t>cá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và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cua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định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làm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gì</a:t>
            </a:r>
            <a:r>
              <a:rPr lang="en-US" sz="4800" b="1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1157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4509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37548" y="648181"/>
            <a:ext cx="10278319" cy="14236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00FF"/>
                </a:solidFill>
              </a:rPr>
              <a:t>Câu</a:t>
            </a:r>
            <a:r>
              <a:rPr lang="en-US" sz="4800" b="1" dirty="0">
                <a:solidFill>
                  <a:srgbClr val="0000FF"/>
                </a:solidFill>
              </a:rPr>
              <a:t> 2: </a:t>
            </a:r>
            <a:r>
              <a:rPr lang="en-US" sz="4800" b="1" dirty="0" err="1">
                <a:solidFill>
                  <a:srgbClr val="0000FF"/>
                </a:solidFill>
              </a:rPr>
              <a:t>Vì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sao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cuộc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thi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của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ba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bạn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không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thành</a:t>
            </a:r>
            <a:r>
              <a:rPr lang="en-US" sz="4800" b="1" dirty="0">
                <a:solidFill>
                  <a:srgbClr val="0000FF"/>
                </a:solidFill>
              </a:rPr>
              <a:t>? </a:t>
            </a:r>
            <a:r>
              <a:rPr lang="en-US" sz="4800" b="1" dirty="0" err="1">
                <a:solidFill>
                  <a:srgbClr val="0000FF"/>
                </a:solidFill>
              </a:rPr>
              <a:t>Chọn</a:t>
            </a:r>
            <a:r>
              <a:rPr lang="en-US" sz="4800" b="1" dirty="0">
                <a:solidFill>
                  <a:srgbClr val="0000FF"/>
                </a:solidFill>
              </a:rPr>
              <a:t> ý </a:t>
            </a:r>
            <a:r>
              <a:rPr lang="en-US" sz="4800" b="1" dirty="0" err="1">
                <a:solidFill>
                  <a:srgbClr val="0000FF"/>
                </a:solidFill>
              </a:rPr>
              <a:t>đúng</a:t>
            </a:r>
            <a:r>
              <a:rPr lang="en-US" sz="48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11170" y="2795285"/>
            <a:ext cx="9861630" cy="8970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a)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Vì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mỗi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bạn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“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chạy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”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theo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một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cách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riêng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24359" y="4348222"/>
            <a:ext cx="9948441" cy="12307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b)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Vì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bạn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nào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cũng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đòi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bạn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khác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“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chạy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”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theo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cách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mình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049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4509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AB295F-2CF9-43EC-8EE5-073D22374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2561"/>
            <a:ext cx="11890210" cy="559511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254906" y="3044142"/>
            <a:ext cx="1018572" cy="9722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49432" y="4168815"/>
            <a:ext cx="1018572" cy="9722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349432" y="2847372"/>
            <a:ext cx="1018572" cy="26506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15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47693"/>
            <a:ext cx="9144000" cy="58254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58526" y="3164897"/>
            <a:ext cx="69105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UTM Avo" panose="02040603050506020204" pitchFamily="18" charset="0"/>
              </a:rPr>
              <a:t>LUYỆN ĐỌC LẠI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4509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0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EC1A75-0748-469E-A626-2A3418DD6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779" y="463296"/>
            <a:ext cx="10455475" cy="63947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4509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99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64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93" y="5588635"/>
            <a:ext cx="5212715" cy="740410"/>
          </a:xfrm>
          <a:prstGeom prst="rect">
            <a:avLst/>
          </a:prstGeom>
        </p:spPr>
      </p:pic>
      <p:pic>
        <p:nvPicPr>
          <p:cNvPr id="4" name="图片 1" descr="fc85f2a324e3c42c2067966f589847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62524" y="4442643"/>
            <a:ext cx="1846580" cy="2137410"/>
          </a:xfrm>
          <a:prstGeom prst="rect">
            <a:avLst/>
          </a:prstGeom>
        </p:spPr>
      </p:pic>
      <p:pic>
        <p:nvPicPr>
          <p:cNvPr id="5" name="图片 3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342" y="4313692"/>
            <a:ext cx="3212448" cy="1817688"/>
          </a:xfrm>
          <a:prstGeom prst="rect">
            <a:avLst/>
          </a:prstGeom>
        </p:spPr>
      </p:pic>
      <p:pic>
        <p:nvPicPr>
          <p:cNvPr id="6" name="图片 1" descr="31f7217a017c2d9a8a7bcbd9844c16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566" y="450986"/>
            <a:ext cx="7432766" cy="39394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7479" y="1358293"/>
            <a:ext cx="7432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 ĐỘNG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8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605" y="3914457"/>
            <a:ext cx="7131050" cy="7404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4509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7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14" y="-307818"/>
            <a:ext cx="12285553" cy="71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7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hình ảnh chủ đề nước và các hiện tượng tự nhiên- P3 | Mầm non Gia  Thư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0260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E4F7226-34A8-4838-AB9C-8628F77C6AE7}"/>
              </a:ext>
            </a:extLst>
          </p:cNvPr>
          <p:cNvSpPr/>
          <p:nvPr/>
        </p:nvSpPr>
        <p:spPr>
          <a:xfrm>
            <a:off x="4913795" y="2632589"/>
            <a:ext cx="6049296" cy="79641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Chủ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NHIÊN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4252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088" y="960438"/>
            <a:ext cx="9924288" cy="52209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4509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75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0D20BB-FFE2-4217-96BE-A9D017768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118" y="356461"/>
            <a:ext cx="11313763" cy="65015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4509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3521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0D20BB-FFE2-4217-96BE-A9D017768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409" y="410266"/>
            <a:ext cx="10616339" cy="648430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BB290EF-02DE-4747-B195-DF386983C66D}"/>
              </a:ext>
            </a:extLst>
          </p:cNvPr>
          <p:cNvCxnSpPr/>
          <p:nvPr/>
        </p:nvCxnSpPr>
        <p:spPr>
          <a:xfrm>
            <a:off x="5778757" y="1587570"/>
            <a:ext cx="1230596" cy="8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CF448F-2F85-4B46-990F-938923700A45}"/>
              </a:ext>
            </a:extLst>
          </p:cNvPr>
          <p:cNvCxnSpPr>
            <a:cxnSpLocks/>
          </p:cNvCxnSpPr>
          <p:nvPr/>
        </p:nvCxnSpPr>
        <p:spPr>
          <a:xfrm>
            <a:off x="7924826" y="1570005"/>
            <a:ext cx="13743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D0F350-3331-4598-8467-E183E994DDAA}"/>
              </a:ext>
            </a:extLst>
          </p:cNvPr>
          <p:cNvCxnSpPr/>
          <p:nvPr/>
        </p:nvCxnSpPr>
        <p:spPr>
          <a:xfrm flipV="1">
            <a:off x="8045844" y="2010396"/>
            <a:ext cx="957178" cy="43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F0F7E3-6C47-4D7E-A033-B146CD187436}"/>
              </a:ext>
            </a:extLst>
          </p:cNvPr>
          <p:cNvCxnSpPr>
            <a:cxnSpLocks/>
          </p:cNvCxnSpPr>
          <p:nvPr/>
        </p:nvCxnSpPr>
        <p:spPr>
          <a:xfrm>
            <a:off x="2273788" y="3052275"/>
            <a:ext cx="21364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A3A1F7-12F7-46E4-99BE-5F058B789689}"/>
              </a:ext>
            </a:extLst>
          </p:cNvPr>
          <p:cNvCxnSpPr/>
          <p:nvPr/>
        </p:nvCxnSpPr>
        <p:spPr>
          <a:xfrm flipV="1">
            <a:off x="2404232" y="3960705"/>
            <a:ext cx="937761" cy="43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AFA53A-02D0-4633-ABBD-742E1C86A430}"/>
              </a:ext>
            </a:extLst>
          </p:cNvPr>
          <p:cNvCxnSpPr>
            <a:cxnSpLocks/>
          </p:cNvCxnSpPr>
          <p:nvPr/>
        </p:nvCxnSpPr>
        <p:spPr>
          <a:xfrm>
            <a:off x="7932953" y="4900675"/>
            <a:ext cx="12077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C86C80-7D0D-4E47-9CCF-F1A17840BC22}"/>
              </a:ext>
            </a:extLst>
          </p:cNvPr>
          <p:cNvCxnSpPr>
            <a:cxnSpLocks/>
          </p:cNvCxnSpPr>
          <p:nvPr/>
        </p:nvCxnSpPr>
        <p:spPr>
          <a:xfrm>
            <a:off x="951152" y="5414677"/>
            <a:ext cx="23908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0"/>
            <a:ext cx="12192000" cy="4509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74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21F57B-BBCB-4982-BD5C-C94407122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868" y="222586"/>
            <a:ext cx="11298263" cy="66354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4509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73888" y="856527"/>
            <a:ext cx="31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24668" y="836663"/>
            <a:ext cx="31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132" y="1389173"/>
            <a:ext cx="31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7856" y="1310290"/>
            <a:ext cx="31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3887" y="1887306"/>
            <a:ext cx="31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7389" y="2287416"/>
            <a:ext cx="31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6281" y="2861087"/>
            <a:ext cx="31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0023" y="3340238"/>
            <a:ext cx="31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0145" y="3832948"/>
            <a:ext cx="31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1156" y="4352088"/>
            <a:ext cx="488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61531" y="4752198"/>
            <a:ext cx="488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5750" y="5314716"/>
            <a:ext cx="488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82928" y="5256841"/>
            <a:ext cx="488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655116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3452" y="656276"/>
            <a:ext cx="5489616" cy="830997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UTM Avo" panose="02040603050506020204"/>
              </a:rPr>
              <a:t>LUYỆN ĐỌC CÂU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9721" y="2551348"/>
            <a:ext cx="110125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UTM Avo" panose="02040603050506020204"/>
              </a:rPr>
              <a:t>Chúng</a:t>
            </a:r>
            <a:r>
              <a:rPr lang="en-US" sz="4400" dirty="0">
                <a:latin typeface="UTM Avo" panose="02040603050506020204"/>
              </a:rPr>
              <a:t> </a:t>
            </a:r>
            <a:r>
              <a:rPr lang="en-US" sz="4400" dirty="0" err="1">
                <a:latin typeface="UTM Avo" panose="02040603050506020204"/>
              </a:rPr>
              <a:t>cãi</a:t>
            </a:r>
            <a:r>
              <a:rPr lang="en-US" sz="4400" dirty="0">
                <a:latin typeface="UTM Avo" panose="02040603050506020204"/>
              </a:rPr>
              <a:t> </a:t>
            </a:r>
            <a:r>
              <a:rPr lang="en-US" sz="4400" dirty="0" err="1">
                <a:latin typeface="UTM Avo" panose="02040603050506020204"/>
              </a:rPr>
              <a:t>nhau</a:t>
            </a:r>
            <a:r>
              <a:rPr lang="en-US" sz="4400" dirty="0">
                <a:latin typeface="UTM Avo" panose="02040603050506020204"/>
              </a:rPr>
              <a:t> </a:t>
            </a:r>
            <a:r>
              <a:rPr lang="en-US" sz="4400" dirty="0" err="1">
                <a:latin typeface="UTM Avo" panose="02040603050506020204"/>
              </a:rPr>
              <a:t>vì</a:t>
            </a:r>
            <a:r>
              <a:rPr lang="en-US" sz="4400" dirty="0">
                <a:latin typeface="UTM Avo" panose="02040603050506020204"/>
              </a:rPr>
              <a:t> </a:t>
            </a:r>
            <a:r>
              <a:rPr lang="en-US" sz="4400" dirty="0" err="1">
                <a:latin typeface="UTM Avo" panose="02040603050506020204"/>
              </a:rPr>
              <a:t>tôm</a:t>
            </a:r>
            <a:r>
              <a:rPr lang="en-US" sz="4400" dirty="0">
                <a:latin typeface="UTM Avo" panose="02040603050506020204"/>
              </a:rPr>
              <a:t> </a:t>
            </a:r>
            <a:r>
              <a:rPr lang="en-US" sz="4400" dirty="0" err="1">
                <a:latin typeface="UTM Avo" panose="02040603050506020204"/>
              </a:rPr>
              <a:t>chỉ</a:t>
            </a:r>
            <a:r>
              <a:rPr lang="en-US" sz="4400" dirty="0">
                <a:latin typeface="UTM Avo" panose="02040603050506020204"/>
              </a:rPr>
              <a:t> </a:t>
            </a:r>
            <a:r>
              <a:rPr lang="en-US" sz="4400" dirty="0" err="1">
                <a:latin typeface="UTM Avo" panose="02040603050506020204"/>
              </a:rPr>
              <a:t>quen</a:t>
            </a:r>
            <a:r>
              <a:rPr lang="en-US" sz="4400" dirty="0">
                <a:latin typeface="UTM Avo" panose="02040603050506020204"/>
              </a:rPr>
              <a:t> </a:t>
            </a:r>
            <a:r>
              <a:rPr lang="en-US" sz="4400" dirty="0" err="1">
                <a:latin typeface="UTM Avo" panose="02040603050506020204"/>
              </a:rPr>
              <a:t>bơi</a:t>
            </a:r>
            <a:r>
              <a:rPr lang="en-US" sz="4400" dirty="0">
                <a:latin typeface="UTM Avo" panose="02040603050506020204"/>
              </a:rPr>
              <a:t> </a:t>
            </a:r>
            <a:r>
              <a:rPr lang="en-US" sz="4400" dirty="0" err="1">
                <a:latin typeface="UTM Avo" panose="02040603050506020204"/>
              </a:rPr>
              <a:t>giật</a:t>
            </a:r>
            <a:r>
              <a:rPr lang="en-US" sz="4400" dirty="0">
                <a:latin typeface="UTM Avo" panose="02040603050506020204"/>
              </a:rPr>
              <a:t> </a:t>
            </a:r>
            <a:r>
              <a:rPr lang="en-US" sz="4400" dirty="0" err="1">
                <a:latin typeface="UTM Avo" panose="02040603050506020204"/>
              </a:rPr>
              <a:t>lùi</a:t>
            </a:r>
            <a:r>
              <a:rPr lang="en-US" sz="4400" dirty="0">
                <a:latin typeface="UTM Avo" panose="02040603050506020204"/>
              </a:rPr>
              <a:t>, </a:t>
            </a:r>
            <a:r>
              <a:rPr lang="en-US" sz="4400" dirty="0" err="1">
                <a:latin typeface="UTM Avo" panose="02040603050506020204"/>
              </a:rPr>
              <a:t>cá</a:t>
            </a:r>
            <a:r>
              <a:rPr lang="en-US" sz="4400" dirty="0">
                <a:latin typeface="UTM Avo" panose="02040603050506020204"/>
              </a:rPr>
              <a:t> </a:t>
            </a:r>
            <a:r>
              <a:rPr lang="en-US" sz="4400" dirty="0" err="1">
                <a:latin typeface="UTM Avo" panose="02040603050506020204"/>
              </a:rPr>
              <a:t>chỉ</a:t>
            </a:r>
            <a:r>
              <a:rPr lang="en-US" sz="4400" dirty="0">
                <a:latin typeface="UTM Avo" panose="02040603050506020204"/>
              </a:rPr>
              <a:t> </a:t>
            </a:r>
            <a:r>
              <a:rPr lang="en-US" sz="4400" dirty="0" err="1">
                <a:latin typeface="UTM Avo" panose="02040603050506020204"/>
              </a:rPr>
              <a:t>biết</a:t>
            </a:r>
            <a:r>
              <a:rPr lang="en-US" sz="4400" dirty="0">
                <a:latin typeface="UTM Avo" panose="02040603050506020204"/>
              </a:rPr>
              <a:t> </a:t>
            </a:r>
            <a:r>
              <a:rPr lang="en-US" sz="4400" dirty="0" err="1">
                <a:latin typeface="UTM Avo" panose="02040603050506020204"/>
              </a:rPr>
              <a:t>phóng</a:t>
            </a:r>
            <a:r>
              <a:rPr lang="en-US" sz="4400" dirty="0">
                <a:latin typeface="UTM Avo" panose="02040603050506020204"/>
              </a:rPr>
              <a:t> </a:t>
            </a:r>
            <a:r>
              <a:rPr lang="en-US" sz="4400" dirty="0" err="1">
                <a:latin typeface="UTM Avo" panose="02040603050506020204"/>
              </a:rPr>
              <a:t>thẳng</a:t>
            </a:r>
            <a:r>
              <a:rPr lang="en-US" sz="4400" dirty="0">
                <a:latin typeface="UTM Avo" panose="02040603050506020204"/>
              </a:rPr>
              <a:t>, </a:t>
            </a:r>
            <a:r>
              <a:rPr lang="en-US" sz="4400" dirty="0" err="1">
                <a:latin typeface="UTM Avo" panose="02040603050506020204"/>
              </a:rPr>
              <a:t>cua</a:t>
            </a:r>
            <a:r>
              <a:rPr lang="en-US" sz="4400" dirty="0">
                <a:latin typeface="UTM Avo" panose="02040603050506020204"/>
              </a:rPr>
              <a:t> </a:t>
            </a:r>
            <a:r>
              <a:rPr lang="en-US" sz="4400" dirty="0" err="1">
                <a:latin typeface="UTM Avo" panose="02040603050506020204"/>
              </a:rPr>
              <a:t>chỉ</a:t>
            </a:r>
            <a:r>
              <a:rPr lang="en-US" sz="4400" dirty="0">
                <a:latin typeface="UTM Avo" panose="02040603050506020204"/>
              </a:rPr>
              <a:t> </a:t>
            </a:r>
            <a:r>
              <a:rPr lang="en-US" sz="4400" dirty="0" err="1">
                <a:latin typeface="UTM Avo" panose="02040603050506020204"/>
              </a:rPr>
              <a:t>bò</a:t>
            </a:r>
            <a:r>
              <a:rPr lang="en-US" sz="4400" dirty="0">
                <a:latin typeface="UTM Avo" panose="02040603050506020204"/>
              </a:rPr>
              <a:t> </a:t>
            </a:r>
            <a:r>
              <a:rPr lang="en-US" sz="4400" dirty="0" err="1">
                <a:latin typeface="UTM Avo" panose="02040603050506020204"/>
              </a:rPr>
              <a:t>ngang</a:t>
            </a:r>
            <a:r>
              <a:rPr lang="en-US" sz="4400" dirty="0">
                <a:latin typeface="UTM Avo" panose="02040603050506020204"/>
              </a:rPr>
              <a:t>. 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1175690" y="3352035"/>
            <a:ext cx="257041" cy="634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1116620" y="3337229"/>
            <a:ext cx="257041" cy="634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555278" y="3337229"/>
            <a:ext cx="257041" cy="634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1473757" y="2640335"/>
            <a:ext cx="257041" cy="634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243179" y="2640335"/>
            <a:ext cx="128521" cy="634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0"/>
            <a:ext cx="12192000" cy="4509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9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8">
            <a:extLst>
              <a:ext uri="{FF2B5EF4-FFF2-40B4-BE49-F238E27FC236}">
                <a16:creationId xmlns:a16="http://schemas.microsoft.com/office/drawing/2014/main" id="{40C981F9-5714-4FF2-B826-464BBC6388F4}"/>
              </a:ext>
            </a:extLst>
          </p:cNvPr>
          <p:cNvGrpSpPr/>
          <p:nvPr/>
        </p:nvGrpSpPr>
        <p:grpSpPr>
          <a:xfrm>
            <a:off x="7862712" y="5128477"/>
            <a:ext cx="1718993" cy="1313980"/>
            <a:chOff x="1631991" y="5087828"/>
            <a:chExt cx="1718993" cy="1313980"/>
          </a:xfrm>
        </p:grpSpPr>
        <p:pic>
          <p:nvPicPr>
            <p:cNvPr id="17" name="图片 75">
              <a:extLst>
                <a:ext uri="{FF2B5EF4-FFF2-40B4-BE49-F238E27FC236}">
                  <a16:creationId xmlns:a16="http://schemas.microsoft.com/office/drawing/2014/main" id="{867EC96D-BF93-4BC1-9BB0-D520C40EC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18" name="图片 76">
              <a:extLst>
                <a:ext uri="{FF2B5EF4-FFF2-40B4-BE49-F238E27FC236}">
                  <a16:creationId xmlns:a16="http://schemas.microsoft.com/office/drawing/2014/main" id="{5C9D158F-BCAB-41E6-B7A7-D5A27A7D5D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pic>
        <p:nvPicPr>
          <p:cNvPr id="7" name="图片 36">
            <a:extLst>
              <a:ext uri="{FF2B5EF4-FFF2-40B4-BE49-F238E27FC236}">
                <a16:creationId xmlns:a16="http://schemas.microsoft.com/office/drawing/2014/main" id="{0A315ADB-E054-4907-B661-65864B42E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308336" y="714132"/>
            <a:ext cx="2883664" cy="5722838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1062021C-F415-4AA0-976C-9B0F62D2BA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6353358" y="4458241"/>
            <a:ext cx="7085352" cy="2067434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id="{9D981C0A-E4B8-46FA-AE2F-DB589C189C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31" y="1207153"/>
            <a:ext cx="775680" cy="718456"/>
          </a:xfrm>
          <a:prstGeom prst="rect">
            <a:avLst/>
          </a:prstGeom>
        </p:spPr>
      </p:pic>
      <p:pic>
        <p:nvPicPr>
          <p:cNvPr id="13" name="图片 23">
            <a:extLst>
              <a:ext uri="{FF2B5EF4-FFF2-40B4-BE49-F238E27FC236}">
                <a16:creationId xmlns:a16="http://schemas.microsoft.com/office/drawing/2014/main" id="{4A4694C3-7393-4A28-AC43-803705FB30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4636">
            <a:off x="9309561" y="431342"/>
            <a:ext cx="544288" cy="406840"/>
          </a:xfrm>
          <a:prstGeom prst="rect">
            <a:avLst/>
          </a:prstGeom>
        </p:spPr>
      </p:pic>
      <p:pic>
        <p:nvPicPr>
          <p:cNvPr id="14" name="PA_库_图片 6">
            <a:extLst>
              <a:ext uri="{FF2B5EF4-FFF2-40B4-BE49-F238E27FC236}">
                <a16:creationId xmlns:a16="http://schemas.microsoft.com/office/drawing/2014/main" id="{5D15C3DE-44B9-4F6D-853F-F62DDE78730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95" y="415543"/>
            <a:ext cx="5568097" cy="404269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17116A6-DC4B-4A55-A9AD-8986E1FC76A5}"/>
              </a:ext>
            </a:extLst>
          </p:cNvPr>
          <p:cNvSpPr txBox="1"/>
          <p:nvPr/>
        </p:nvSpPr>
        <p:spPr>
          <a:xfrm flipH="1">
            <a:off x="3610985" y="2005659"/>
            <a:ext cx="3808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60380F"/>
                </a:solidFill>
                <a:latin typeface="UTM Avo" panose="02040603050506020204" pitchFamily="18" charset="0"/>
              </a:rPr>
              <a:t>THƯ GIÃN</a:t>
            </a:r>
            <a:endParaRPr lang="en-US" sz="4800" b="1" dirty="0">
              <a:solidFill>
                <a:srgbClr val="60380F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372176"/>
            <a:ext cx="12192000" cy="5143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0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fill="hold" nodeType="afterEffect" p14:presetBounceEnd="1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19 0.00139 L -0.52344 0.00139 " pathEditMode="relative" rAng="0" ptsTypes="AA" p14:bounceEnd="15000">
                                          <p:cBhvr>
                                            <p:cTn id="6" dur="4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77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19 0.00139 L -0.52344 0.00139 " pathEditMode="relative" rAng="0" ptsTypes="AA">
                                          <p:cBhvr>
                                            <p:cTn id="6" dur="4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77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155</Words>
  <Application>Microsoft Office PowerPoint</Application>
  <PresentationFormat>Widescreen</PresentationFormat>
  <Paragraphs>47</Paragraphs>
  <Slides>20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</cp:lastModifiedBy>
  <cp:revision>28</cp:revision>
  <dcterms:created xsi:type="dcterms:W3CDTF">2021-01-19T08:33:08Z</dcterms:created>
  <dcterms:modified xsi:type="dcterms:W3CDTF">2024-05-18T15:29:32Z</dcterms:modified>
</cp:coreProperties>
</file>