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25" r:id="rId2"/>
    <p:sldId id="7303" r:id="rId3"/>
    <p:sldId id="7309" r:id="rId4"/>
    <p:sldId id="7310" r:id="rId5"/>
    <p:sldId id="7311" r:id="rId6"/>
    <p:sldId id="3326" r:id="rId7"/>
    <p:sldId id="7306" r:id="rId8"/>
    <p:sldId id="7305" r:id="rId9"/>
    <p:sldId id="262" r:id="rId10"/>
    <p:sldId id="263" r:id="rId11"/>
    <p:sldId id="7308" r:id="rId12"/>
    <p:sldId id="332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660"/>
  </p:normalViewPr>
  <p:slideViewPr>
    <p:cSldViewPr snapToGrid="0" showGuides="1">
      <p:cViewPr varScale="1">
        <p:scale>
          <a:sx n="90" d="100"/>
          <a:sy n="90" d="100"/>
        </p:scale>
        <p:origin x="258" y="66"/>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4047190" y="4893680"/>
            <a:ext cx="1078184" cy="1142867"/>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6"/>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7"/>
          <a:stretch>
            <a:fillRect/>
          </a:stretch>
        </p:blipFill>
        <p:spPr>
          <a:xfrm>
            <a:off x="3999277" y="781124"/>
            <a:ext cx="7035620" cy="2273616"/>
          </a:xfrm>
          <a:prstGeom prst="rect">
            <a:avLst/>
          </a:prstGeom>
        </p:spPr>
      </p:pic>
      <p:pic>
        <p:nvPicPr>
          <p:cNvPr id="2" name="Picture 1"/>
          <p:cNvPicPr>
            <a:picLocks noChangeAspect="1"/>
          </p:cNvPicPr>
          <p:nvPr/>
        </p:nvPicPr>
        <p:blipFill>
          <a:blip r:embed="rId8"/>
          <a:stretch>
            <a:fillRect/>
          </a:stretch>
        </p:blipFill>
        <p:spPr>
          <a:xfrm>
            <a:off x="5917611" y="3618646"/>
            <a:ext cx="3511600" cy="1072989"/>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4"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a:extLst>
              <a:ext uri="{FF2B5EF4-FFF2-40B4-BE49-F238E27FC236}">
                <a16:creationId xmlns:a16="http://schemas.microsoft.com/office/drawing/2014/main" id="{40B5E92F-3519-442B-BEA1-EA172478F65E}"/>
              </a:ext>
            </a:extLst>
          </p:cNvPr>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89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2" name="Picture 1"/>
          <p:cNvPicPr>
            <a:picLocks noChangeAspect="1"/>
          </p:cNvPicPr>
          <p:nvPr/>
        </p:nvPicPr>
        <p:blipFill>
          <a:blip r:embed="rId4"/>
          <a:stretch>
            <a:fillRect/>
          </a:stretch>
        </p:blipFill>
        <p:spPr>
          <a:xfrm>
            <a:off x="2695411" y="1228834"/>
            <a:ext cx="6370872" cy="5243014"/>
          </a:xfrm>
          <a:prstGeom prst="rect">
            <a:avLst/>
          </a:prstGeom>
        </p:spPr>
      </p:pic>
    </p:spTree>
    <p:extLst>
      <p:ext uri="{BB962C8B-B14F-4D97-AF65-F5344CB8AC3E}">
        <p14:creationId xmlns:p14="http://schemas.microsoft.com/office/powerpoint/2010/main" val="369110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78A712-A920-F12A-1FD7-4F015E49E559}"/>
              </a:ext>
            </a:extLst>
          </p:cNvPr>
          <p:cNvGrpSpPr/>
          <p:nvPr/>
        </p:nvGrpSpPr>
        <p:grpSpPr>
          <a:xfrm>
            <a:off x="634960" y="3572499"/>
            <a:ext cx="10375257" cy="1081029"/>
            <a:chOff x="1538949" y="3698302"/>
            <a:chExt cx="9106090" cy="1171482"/>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827094" y="1605282"/>
            <a:ext cx="9627669" cy="1464230"/>
            <a:chOff x="1861723" y="1974134"/>
            <a:chExt cx="8819884" cy="152293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8416351"/>
                <a:gd name="connsiteY0" fmla="*/ 217808 h 1306821"/>
                <a:gd name="connsiteX1" fmla="*/ 217808 w 8416351"/>
                <a:gd name="connsiteY1" fmla="*/ 0 h 1306821"/>
                <a:gd name="connsiteX2" fmla="*/ 8198543 w 8416351"/>
                <a:gd name="connsiteY2" fmla="*/ 0 h 1306821"/>
                <a:gd name="connsiteX3" fmla="*/ 8416351 w 8416351"/>
                <a:gd name="connsiteY3" fmla="*/ 217808 h 1306821"/>
                <a:gd name="connsiteX4" fmla="*/ 8416351 w 8416351"/>
                <a:gd name="connsiteY4" fmla="*/ 1089013 h 1306821"/>
                <a:gd name="connsiteX5" fmla="*/ 8198543 w 8416351"/>
                <a:gd name="connsiteY5" fmla="*/ 1306821 h 1306821"/>
                <a:gd name="connsiteX6" fmla="*/ 217808 w 8416351"/>
                <a:gd name="connsiteY6" fmla="*/ 1306821 h 1306821"/>
                <a:gd name="connsiteX7" fmla="*/ 0 w 8416351"/>
                <a:gd name="connsiteY7" fmla="*/ 1089013 h 1306821"/>
                <a:gd name="connsiteX8" fmla="*/ 0 w 8416351"/>
                <a:gd name="connsiteY8" fmla="*/ 217808 h 13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06821" fill="none" extrusionOk="0">
                  <a:moveTo>
                    <a:pt x="0" y="217808"/>
                  </a:moveTo>
                  <a:cubicBezTo>
                    <a:pt x="5303" y="102382"/>
                    <a:pt x="109936" y="17625"/>
                    <a:pt x="217808" y="0"/>
                  </a:cubicBezTo>
                  <a:cubicBezTo>
                    <a:pt x="2659814" y="-168267"/>
                    <a:pt x="6495554" y="-42953"/>
                    <a:pt x="8198543" y="0"/>
                  </a:cubicBezTo>
                  <a:cubicBezTo>
                    <a:pt x="8328374" y="10825"/>
                    <a:pt x="8415817" y="90278"/>
                    <a:pt x="8416351" y="217808"/>
                  </a:cubicBezTo>
                  <a:cubicBezTo>
                    <a:pt x="8340246" y="610748"/>
                    <a:pt x="8339043" y="923656"/>
                    <a:pt x="8416351" y="1089013"/>
                  </a:cubicBezTo>
                  <a:cubicBezTo>
                    <a:pt x="8432011" y="1194581"/>
                    <a:pt x="8324967" y="1320411"/>
                    <a:pt x="8198543" y="1306821"/>
                  </a:cubicBezTo>
                  <a:cubicBezTo>
                    <a:pt x="6343175" y="1375046"/>
                    <a:pt x="2327426" y="1317697"/>
                    <a:pt x="217808" y="1306821"/>
                  </a:cubicBezTo>
                  <a:cubicBezTo>
                    <a:pt x="105919" y="1320268"/>
                    <a:pt x="2810" y="1207858"/>
                    <a:pt x="0" y="1089013"/>
                  </a:cubicBezTo>
                  <a:cubicBezTo>
                    <a:pt x="-24191" y="725075"/>
                    <a:pt x="-39484" y="344281"/>
                    <a:pt x="0" y="217808"/>
                  </a:cubicBezTo>
                  <a:close/>
                </a:path>
                <a:path w="8416351" h="1306821" stroke="0" extrusionOk="0">
                  <a:moveTo>
                    <a:pt x="0" y="217808"/>
                  </a:moveTo>
                  <a:cubicBezTo>
                    <a:pt x="-3447" y="82329"/>
                    <a:pt x="94446" y="7293"/>
                    <a:pt x="217808" y="0"/>
                  </a:cubicBezTo>
                  <a:cubicBezTo>
                    <a:pt x="1283690" y="163917"/>
                    <a:pt x="4572300" y="128764"/>
                    <a:pt x="8198543" y="0"/>
                  </a:cubicBezTo>
                  <a:cubicBezTo>
                    <a:pt x="8335068" y="10834"/>
                    <a:pt x="8420384" y="112920"/>
                    <a:pt x="8416351" y="217808"/>
                  </a:cubicBezTo>
                  <a:cubicBezTo>
                    <a:pt x="8370289" y="556082"/>
                    <a:pt x="8343287" y="738267"/>
                    <a:pt x="8416351" y="1089013"/>
                  </a:cubicBezTo>
                  <a:cubicBezTo>
                    <a:pt x="8414425" y="1212901"/>
                    <a:pt x="8319005" y="1318515"/>
                    <a:pt x="8198543" y="1306821"/>
                  </a:cubicBezTo>
                  <a:cubicBezTo>
                    <a:pt x="5926149" y="1284839"/>
                    <a:pt x="1131435" y="1231933"/>
                    <a:pt x="217808" y="1306821"/>
                  </a:cubicBezTo>
                  <a:cubicBezTo>
                    <a:pt x="117923" y="1298888"/>
                    <a:pt x="-8170" y="1223566"/>
                    <a:pt x="0" y="1089013"/>
                  </a:cubicBezTo>
                  <a:cubicBezTo>
                    <a:pt x="-29375" y="682126"/>
                    <a:pt x="56596" y="604817"/>
                    <a:pt x="0" y="21780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chú thích </a:t>
              </a:r>
            </a:p>
            <a:p>
              <a:pPr algn="ctr" defTabSz="914446">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44"/>
            <a:ext cx="9901799"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64979" y="18302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6941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400" y="3153483"/>
            <a:ext cx="8988914" cy="1380372"/>
            <a:chOff x="2098496" y="3659454"/>
            <a:chExt cx="8546543" cy="1485370"/>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279870"/>
            </a:xfrm>
            <a:custGeom>
              <a:avLst/>
              <a:gdLst>
                <a:gd name="connsiteX0" fmla="*/ 0 w 8416351"/>
                <a:gd name="connsiteY0" fmla="*/ 213316 h 1279870"/>
                <a:gd name="connsiteX1" fmla="*/ 213316 w 8416351"/>
                <a:gd name="connsiteY1" fmla="*/ 0 h 1279870"/>
                <a:gd name="connsiteX2" fmla="*/ 8203035 w 8416351"/>
                <a:gd name="connsiteY2" fmla="*/ 0 h 1279870"/>
                <a:gd name="connsiteX3" fmla="*/ 8416351 w 8416351"/>
                <a:gd name="connsiteY3" fmla="*/ 213316 h 1279870"/>
                <a:gd name="connsiteX4" fmla="*/ 8416351 w 8416351"/>
                <a:gd name="connsiteY4" fmla="*/ 1066554 h 1279870"/>
                <a:gd name="connsiteX5" fmla="*/ 8203035 w 8416351"/>
                <a:gd name="connsiteY5" fmla="*/ 1279870 h 1279870"/>
                <a:gd name="connsiteX6" fmla="*/ 213316 w 8416351"/>
                <a:gd name="connsiteY6" fmla="*/ 1279870 h 1279870"/>
                <a:gd name="connsiteX7" fmla="*/ 0 w 8416351"/>
                <a:gd name="connsiteY7" fmla="*/ 1066554 h 1279870"/>
                <a:gd name="connsiteX8" fmla="*/ 0 w 8416351"/>
                <a:gd name="connsiteY8" fmla="*/ 213316 h 12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79870" fill="none" extrusionOk="0">
                  <a:moveTo>
                    <a:pt x="0" y="213316"/>
                  </a:moveTo>
                  <a:cubicBezTo>
                    <a:pt x="17126" y="111218"/>
                    <a:pt x="103064" y="10727"/>
                    <a:pt x="213316" y="0"/>
                  </a:cubicBezTo>
                  <a:cubicBezTo>
                    <a:pt x="3836099" y="-168267"/>
                    <a:pt x="4856872" y="-42953"/>
                    <a:pt x="8203035" y="0"/>
                  </a:cubicBezTo>
                  <a:cubicBezTo>
                    <a:pt x="8336366" y="17612"/>
                    <a:pt x="8415202" y="79949"/>
                    <a:pt x="8416351" y="213316"/>
                  </a:cubicBezTo>
                  <a:cubicBezTo>
                    <a:pt x="8407468" y="458775"/>
                    <a:pt x="8470228" y="687591"/>
                    <a:pt x="8416351" y="1066554"/>
                  </a:cubicBezTo>
                  <a:cubicBezTo>
                    <a:pt x="8424690" y="1176525"/>
                    <a:pt x="8326604" y="1292630"/>
                    <a:pt x="8203035" y="1279870"/>
                  </a:cubicBezTo>
                  <a:cubicBezTo>
                    <a:pt x="5504688" y="1348095"/>
                    <a:pt x="2413672" y="1290746"/>
                    <a:pt x="213316" y="1279870"/>
                  </a:cubicBezTo>
                  <a:cubicBezTo>
                    <a:pt x="98201" y="1284184"/>
                    <a:pt x="16179" y="1176036"/>
                    <a:pt x="0" y="1066554"/>
                  </a:cubicBezTo>
                  <a:cubicBezTo>
                    <a:pt x="-38799" y="752246"/>
                    <a:pt x="1337" y="333780"/>
                    <a:pt x="0" y="213316"/>
                  </a:cubicBezTo>
                  <a:close/>
                </a:path>
                <a:path w="8416351" h="1279870" stroke="0" extrusionOk="0">
                  <a:moveTo>
                    <a:pt x="0" y="213316"/>
                  </a:moveTo>
                  <a:cubicBezTo>
                    <a:pt x="-4603" y="75229"/>
                    <a:pt x="88023" y="17773"/>
                    <a:pt x="213316" y="0"/>
                  </a:cubicBezTo>
                  <a:cubicBezTo>
                    <a:pt x="3318845" y="163917"/>
                    <a:pt x="6924870" y="128764"/>
                    <a:pt x="8203035" y="0"/>
                  </a:cubicBezTo>
                  <a:cubicBezTo>
                    <a:pt x="8328516" y="5119"/>
                    <a:pt x="8421972" y="116975"/>
                    <a:pt x="8416351" y="213316"/>
                  </a:cubicBezTo>
                  <a:cubicBezTo>
                    <a:pt x="8406496" y="477052"/>
                    <a:pt x="8352530" y="674071"/>
                    <a:pt x="8416351" y="1066554"/>
                  </a:cubicBezTo>
                  <a:cubicBezTo>
                    <a:pt x="8406333" y="1203067"/>
                    <a:pt x="8320934" y="1285911"/>
                    <a:pt x="8203035" y="1279870"/>
                  </a:cubicBezTo>
                  <a:cubicBezTo>
                    <a:pt x="5641076" y="1257888"/>
                    <a:pt x="2123268" y="1204982"/>
                    <a:pt x="213316" y="1279870"/>
                  </a:cubicBezTo>
                  <a:cubicBezTo>
                    <a:pt x="116938" y="1271538"/>
                    <a:pt x="-4057" y="1191448"/>
                    <a:pt x="0" y="1066554"/>
                  </a:cubicBezTo>
                  <a:cubicBezTo>
                    <a:pt x="24508" y="835571"/>
                    <a:pt x="-30687" y="632570"/>
                    <a:pt x="0" y="213316"/>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lời đối thoại;</a:t>
              </a:r>
            </a:p>
            <a:p>
              <a:pPr algn="ctr" defTabSz="914446">
                <a:defRPr/>
              </a:pPr>
              <a:r>
                <a:rPr lang="vi-VN" sz="3500" b="1" dirty="0">
                  <a:solidFill>
                    <a:schemeClr val="tx1"/>
                  </a:solidFill>
                  <a:latin typeface="Cambria" panose="02040503050406030204" pitchFamily="18" charset="0"/>
                  <a:ea typeface="Cambria" panose="02040503050406030204" pitchFamily="18" charset="0"/>
                </a:rPr>
                <a:t> phần trích dẫn trực tiếp</a:t>
              </a: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177145" y="1782805"/>
            <a:ext cx="9837709" cy="1221865"/>
            <a:chOff x="1161828" y="2134893"/>
            <a:chExt cx="10450245" cy="1261932"/>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1742676" y="2246691"/>
              <a:ext cx="9869397" cy="1107298"/>
            </a:xfrm>
            <a:custGeom>
              <a:avLst/>
              <a:gdLst>
                <a:gd name="connsiteX0" fmla="*/ 0 w 9869397"/>
                <a:gd name="connsiteY0" fmla="*/ 184553 h 1107298"/>
                <a:gd name="connsiteX1" fmla="*/ 184553 w 9869397"/>
                <a:gd name="connsiteY1" fmla="*/ 0 h 1107298"/>
                <a:gd name="connsiteX2" fmla="*/ 9684844 w 9869397"/>
                <a:gd name="connsiteY2" fmla="*/ 0 h 1107298"/>
                <a:gd name="connsiteX3" fmla="*/ 9869397 w 9869397"/>
                <a:gd name="connsiteY3" fmla="*/ 184553 h 1107298"/>
                <a:gd name="connsiteX4" fmla="*/ 9869397 w 9869397"/>
                <a:gd name="connsiteY4" fmla="*/ 922745 h 1107298"/>
                <a:gd name="connsiteX5" fmla="*/ 9684844 w 9869397"/>
                <a:gd name="connsiteY5" fmla="*/ 1107298 h 1107298"/>
                <a:gd name="connsiteX6" fmla="*/ 184553 w 9869397"/>
                <a:gd name="connsiteY6" fmla="*/ 1107298 h 1107298"/>
                <a:gd name="connsiteX7" fmla="*/ 0 w 9869397"/>
                <a:gd name="connsiteY7" fmla="*/ 922745 h 1107298"/>
                <a:gd name="connsiteX8" fmla="*/ 0 w 9869397"/>
                <a:gd name="connsiteY8" fmla="*/ 184553 h 1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9397" h="1107298" fill="none" extrusionOk="0">
                  <a:moveTo>
                    <a:pt x="0" y="184553"/>
                  </a:moveTo>
                  <a:cubicBezTo>
                    <a:pt x="10203" y="91988"/>
                    <a:pt x="90825" y="11635"/>
                    <a:pt x="184553" y="0"/>
                  </a:cubicBezTo>
                  <a:cubicBezTo>
                    <a:pt x="3800714" y="-168267"/>
                    <a:pt x="7463632" y="-42953"/>
                    <a:pt x="9684844" y="0"/>
                  </a:cubicBezTo>
                  <a:cubicBezTo>
                    <a:pt x="9795415" y="9811"/>
                    <a:pt x="9868801" y="74553"/>
                    <a:pt x="9869397" y="184553"/>
                  </a:cubicBezTo>
                  <a:cubicBezTo>
                    <a:pt x="9924319" y="386163"/>
                    <a:pt x="9836792" y="842686"/>
                    <a:pt x="9869397" y="922745"/>
                  </a:cubicBezTo>
                  <a:cubicBezTo>
                    <a:pt x="9879835" y="1014857"/>
                    <a:pt x="9793816" y="1122914"/>
                    <a:pt x="9684844" y="1107298"/>
                  </a:cubicBezTo>
                  <a:cubicBezTo>
                    <a:pt x="6788865" y="1175523"/>
                    <a:pt x="2441216" y="1118174"/>
                    <a:pt x="184553" y="1107298"/>
                  </a:cubicBezTo>
                  <a:cubicBezTo>
                    <a:pt x="92995" y="1123889"/>
                    <a:pt x="11369" y="1018818"/>
                    <a:pt x="0" y="922745"/>
                  </a:cubicBezTo>
                  <a:cubicBezTo>
                    <a:pt x="40822" y="631149"/>
                    <a:pt x="-26826" y="330684"/>
                    <a:pt x="0" y="184553"/>
                  </a:cubicBezTo>
                  <a:close/>
                </a:path>
                <a:path w="9869397" h="1107298" stroke="0" extrusionOk="0">
                  <a:moveTo>
                    <a:pt x="0" y="184553"/>
                  </a:moveTo>
                  <a:cubicBezTo>
                    <a:pt x="-4006" y="64979"/>
                    <a:pt x="79341" y="7806"/>
                    <a:pt x="184553" y="0"/>
                  </a:cubicBezTo>
                  <a:cubicBezTo>
                    <a:pt x="3289682" y="163917"/>
                    <a:pt x="6127577" y="128764"/>
                    <a:pt x="9684844" y="0"/>
                  </a:cubicBezTo>
                  <a:cubicBezTo>
                    <a:pt x="9795474" y="5809"/>
                    <a:pt x="9870362" y="86314"/>
                    <a:pt x="9869397" y="184553"/>
                  </a:cubicBezTo>
                  <a:cubicBezTo>
                    <a:pt x="9837701" y="516393"/>
                    <a:pt x="9923912" y="614025"/>
                    <a:pt x="9869397" y="922745"/>
                  </a:cubicBezTo>
                  <a:cubicBezTo>
                    <a:pt x="9864594" y="1033638"/>
                    <a:pt x="9787017" y="1124284"/>
                    <a:pt x="9684844" y="1107298"/>
                  </a:cubicBezTo>
                  <a:cubicBezTo>
                    <a:pt x="4973553" y="1085316"/>
                    <a:pt x="2411774" y="1032410"/>
                    <a:pt x="184553" y="1107298"/>
                  </a:cubicBezTo>
                  <a:cubicBezTo>
                    <a:pt x="91915" y="1103687"/>
                    <a:pt x="-4460" y="1032456"/>
                    <a:pt x="0" y="922745"/>
                  </a:cubicBezTo>
                  <a:cubicBezTo>
                    <a:pt x="54828" y="798135"/>
                    <a:pt x="-29620" y="545315"/>
                    <a:pt x="0" y="184553"/>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161828" y="2134893"/>
              <a:ext cx="1290751" cy="1261932"/>
              <a:chOff x="1437418" y="1359262"/>
              <a:chExt cx="489211" cy="655792"/>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7" y="4304543"/>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98000" y="4451363"/>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9" name="TextBox 98">
            <a:extLst>
              <a:ext uri="{FF2B5EF4-FFF2-40B4-BE49-F238E27FC236}">
                <a16:creationId xmlns:a16="http://schemas.microsoft.com/office/drawing/2014/main" id="{598F94FB-0DF1-8F15-172B-E40A0E96B477}"/>
              </a:ext>
            </a:extLst>
          </p:cNvPr>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512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8A712-A920-F12A-1FD7-4F015E49E559}"/>
              </a:ext>
            </a:extLst>
          </p:cNvPr>
          <p:cNvGrpSpPr/>
          <p:nvPr/>
        </p:nvGrpSpPr>
        <p:grpSpPr>
          <a:xfrm>
            <a:off x="1986433" y="422446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tên tác phẩm.</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69049" y="2854602"/>
            <a:ext cx="8302911" cy="1221733"/>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02790" y="5389436"/>
            <a:ext cx="10354590" cy="1324841"/>
            <a:chOff x="1148825" y="5197655"/>
            <a:chExt cx="9742356" cy="141658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148825" y="5197655"/>
              <a:ext cx="2188864" cy="1416582"/>
              <a:chOff x="3463090" y="1404273"/>
              <a:chExt cx="1005800" cy="613750"/>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p>
          <a:p>
            <a:pPr algn="ctr" defTabSz="914446">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60576" y="422747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175227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Qua 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Cố đô Luông Pha Bang cổ kính và yên bình.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Cánh đồng Chum với hơn hai nghìn chiếc chum bằng đá đủ hình dạng, kích thước.</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Hồ thuỷ điện Nam Ngum thơ mộng bởi sự hoà hợp của trời nước cùng vô số hòn đảo lớn nhỏ.</a:t>
            </a:r>
          </a:p>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Ngoài 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591</Words>
  <Application>Microsoft Office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#9Slide07 HoneyCream</vt:lpstr>
      <vt:lpstr>Arial</vt:lpstr>
      <vt:lpstr>Cambria</vt:lpstr>
      <vt:lpstr>Muli</vt:lpstr>
      <vt:lpstr>OpenSans</vt:lpstr>
      <vt:lpstr>SVN-Gretoon</vt:lpstr>
      <vt:lpstr>SVN-Newton</vt:lpstr>
      <vt:lpstr>Times New Roman</vt:lpstr>
      <vt:lpstr>UVF Blenda Script</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Administrator</cp:lastModifiedBy>
  <cp:revision>35</cp:revision>
  <dcterms:created xsi:type="dcterms:W3CDTF">2022-02-16T07:22:21Z</dcterms:created>
  <dcterms:modified xsi:type="dcterms:W3CDTF">2024-05-20T02:46:05Z</dcterms:modified>
</cp:coreProperties>
</file>