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7" r:id="rId2"/>
    <p:sldId id="259" r:id="rId3"/>
    <p:sldId id="258" r:id="rId4"/>
    <p:sldId id="260" r:id="rId5"/>
    <p:sldId id="262" r:id="rId6"/>
    <p:sldId id="263" r:id="rId7"/>
    <p:sldId id="264" r:id="rId8"/>
    <p:sldId id="261" r:id="rId9"/>
    <p:sldId id="265" r:id="rId10"/>
    <p:sldId id="266" r:id="rId11"/>
    <p:sldId id="267" r:id="rId12"/>
    <p:sldId id="268" r:id="rId13"/>
    <p:sldId id="269" r:id="rId14"/>
  </p:sldIdLst>
  <p:sldSz cx="12192000" cy="6858000"/>
  <p:notesSz cx="6858000" cy="9144000"/>
  <p:embeddedFontLst>
    <p:embeddedFont>
      <p:font typeface="Calibri" pitchFamily="34" charset="0"/>
      <p:regular r:id="rId16"/>
      <p:bold r:id="rId17"/>
      <p:italic r:id="rId18"/>
      <p:boldItalic r:id="rId19"/>
    </p:embeddedFont>
    <p:embeddedFont>
      <p:font typeface="#9Slide05 VL Fadilla" charset="0"/>
      <p:regular r:id="rId20"/>
    </p:embeddedFont>
    <p:embeddedFont>
      <p:font typeface="#9Slide05 Aphrodite Pro" charset="0"/>
      <p:regular r:id="rId21"/>
    </p:embeddedFont>
    <p:embeddedFont>
      <p:font typeface="HP001 5 hàng" pitchFamily="34" charset="0"/>
      <p:regular r:id="rId22"/>
      <p:bold r:id="rId23"/>
    </p:embeddedFont>
    <p:embeddedFont>
      <p:font typeface="#9Slide07 HoneyCream" charset="0"/>
      <p:regular r:id="rId24"/>
    </p:embeddedFont>
    <p:embeddedFont>
      <p:font typeface="#9Slide05 SVNBulgary"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2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BCEA5-F2D7-4CF7-A871-F3111427AAAD}"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F7083-456E-45A5-95C2-E8A9F7E4D5E1}" type="slidenum">
              <a:rPr lang="en-US" smtClean="0"/>
              <a:t>‹#›</a:t>
            </a:fld>
            <a:endParaRPr lang="en-US"/>
          </a:p>
        </p:txBody>
      </p:sp>
    </p:spTree>
    <p:extLst>
      <p:ext uri="{BB962C8B-B14F-4D97-AF65-F5344CB8AC3E}">
        <p14:creationId xmlns:p14="http://schemas.microsoft.com/office/powerpoint/2010/main" val="25365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06C37-34C9-4036-8DD3-49223F6A20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613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025BFAA-3BB1-4AFE-83F9-A1A2EE0D7DF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E472B-FBF7-4F26-8BAD-CB7ACFCE5910}"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06AB47EE-C768-4F49-9178-79A149B330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6177B854-2E47-440D-8996-48C00A55BE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54D1C-01C4-406C-99DD-86382A5A10F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51105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竖排标题与文本">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35650051-93EF-4E9A-9B8A-F18B845BD8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107"/>
          <a:stretch/>
        </p:blipFill>
        <p:spPr>
          <a:xfrm>
            <a:off x="0" y="-1"/>
            <a:ext cx="12192000" cy="6857681"/>
          </a:xfrm>
          <a:prstGeom prst="rect">
            <a:avLst/>
          </a:prstGeom>
        </p:spPr>
      </p:pic>
      <p:sp>
        <p:nvSpPr>
          <p:cNvPr id="9" name="矩形 8">
            <a:extLst>
              <a:ext uri="{FF2B5EF4-FFF2-40B4-BE49-F238E27FC236}">
                <a16:creationId xmlns:a16="http://schemas.microsoft.com/office/drawing/2014/main" xmlns="" id="{DA3CCAEB-03AD-4F21-A3A9-AFA3CDC8272F}"/>
              </a:ext>
            </a:extLst>
          </p:cNvPr>
          <p:cNvSpPr/>
          <p:nvPr userDrawn="1"/>
        </p:nvSpPr>
        <p:spPr>
          <a:xfrm>
            <a:off x="0" y="-482"/>
            <a:ext cx="12192000" cy="6858162"/>
          </a:xfrm>
          <a:prstGeom prst="rect">
            <a:avLst/>
          </a:prstGeom>
          <a:gradFill flip="none" rotWithShape="1">
            <a:gsLst>
              <a:gs pos="0">
                <a:schemeClr val="bg1">
                  <a:alpha val="44000"/>
                </a:schemeClr>
              </a:gs>
              <a:gs pos="100000">
                <a:schemeClr val="bg1">
                  <a:alpha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4" name="Picture 3">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5" name="Picture 4">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6"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7"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2" name="TextBox 11">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927417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766DE23-542E-4045-A5FA-9D4740E227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107"/>
          <a:stretch/>
        </p:blipFill>
        <p:spPr>
          <a:xfrm>
            <a:off x="0" y="-1"/>
            <a:ext cx="12192000" cy="6857681"/>
          </a:xfrm>
          <a:prstGeom prst="rect">
            <a:avLst/>
          </a:prstGeom>
        </p:spPr>
      </p:pic>
      <p:sp>
        <p:nvSpPr>
          <p:cNvPr id="5" name="矩形 4">
            <a:extLst>
              <a:ext uri="{FF2B5EF4-FFF2-40B4-BE49-F238E27FC236}">
                <a16:creationId xmlns:a16="http://schemas.microsoft.com/office/drawing/2014/main" xmlns="" id="{B2DFBA2A-A27E-44BD-B864-0490C18B9AE1}"/>
              </a:ext>
            </a:extLst>
          </p:cNvPr>
          <p:cNvSpPr/>
          <p:nvPr userDrawn="1"/>
        </p:nvSpPr>
        <p:spPr>
          <a:xfrm>
            <a:off x="0" y="-482"/>
            <a:ext cx="12192000" cy="6858162"/>
          </a:xfrm>
          <a:prstGeom prst="rect">
            <a:avLst/>
          </a:prstGeom>
          <a:gradFill flip="none" rotWithShape="1">
            <a:gsLst>
              <a:gs pos="0">
                <a:schemeClr val="bg1">
                  <a:alpha val="44000"/>
                </a:schemeClr>
              </a:gs>
              <a:gs pos="100000">
                <a:schemeClr val="bg1">
                  <a:alpha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 name="图片 1">
            <a:extLst>
              <a:ext uri="{FF2B5EF4-FFF2-40B4-BE49-F238E27FC236}">
                <a16:creationId xmlns:a16="http://schemas.microsoft.com/office/drawing/2014/main" xmlns="" id="{5A210C58-FF74-4C1A-AA56-39300EC508D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1" t="77415" r="-471" b="10126"/>
          <a:stretch/>
        </p:blipFill>
        <p:spPr>
          <a:xfrm>
            <a:off x="1" y="6656392"/>
            <a:ext cx="12250362" cy="208518"/>
          </a:xfrm>
          <a:prstGeom prst="rect">
            <a:avLst/>
          </a:prstGeom>
        </p:spPr>
      </p:pic>
      <p:pic>
        <p:nvPicPr>
          <p:cNvPr id="7" name="Picture 6">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8" name="Picture 7">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192190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xmlns="" id="{6766DE23-542E-4045-A5FA-9D4740E227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107"/>
          <a:stretch/>
        </p:blipFill>
        <p:spPr>
          <a:xfrm>
            <a:off x="0" y="-1"/>
            <a:ext cx="12192000" cy="6857681"/>
          </a:xfrm>
          <a:prstGeom prst="rect">
            <a:avLst/>
          </a:prstGeom>
        </p:spPr>
      </p:pic>
      <p:sp>
        <p:nvSpPr>
          <p:cNvPr id="4" name="矩形 4">
            <a:extLst>
              <a:ext uri="{FF2B5EF4-FFF2-40B4-BE49-F238E27FC236}">
                <a16:creationId xmlns:a16="http://schemas.microsoft.com/office/drawing/2014/main" xmlns="" id="{B2DFBA2A-A27E-44BD-B864-0490C18B9AE1}"/>
              </a:ext>
            </a:extLst>
          </p:cNvPr>
          <p:cNvSpPr/>
          <p:nvPr userDrawn="1"/>
        </p:nvSpPr>
        <p:spPr>
          <a:xfrm>
            <a:off x="0" y="-482"/>
            <a:ext cx="12192000" cy="6858162"/>
          </a:xfrm>
          <a:prstGeom prst="rect">
            <a:avLst/>
          </a:prstGeom>
          <a:gradFill flip="none" rotWithShape="1">
            <a:gsLst>
              <a:gs pos="0">
                <a:schemeClr val="bg1">
                  <a:alpha val="44000"/>
                </a:schemeClr>
              </a:gs>
              <a:gs pos="100000">
                <a:schemeClr val="bg1">
                  <a:alpha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1">
            <a:extLst>
              <a:ext uri="{FF2B5EF4-FFF2-40B4-BE49-F238E27FC236}">
                <a16:creationId xmlns:a16="http://schemas.microsoft.com/office/drawing/2014/main" xmlns="" id="{5A210C58-FF74-4C1A-AA56-39300EC508D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1" t="77415" r="-471" b="10126"/>
          <a:stretch/>
        </p:blipFill>
        <p:spPr>
          <a:xfrm>
            <a:off x="1" y="6656392"/>
            <a:ext cx="12250362" cy="208518"/>
          </a:xfrm>
          <a:prstGeom prst="rect">
            <a:avLst/>
          </a:prstGeom>
        </p:spPr>
      </p:pic>
      <p:pic>
        <p:nvPicPr>
          <p:cNvPr id="6" name="图片 1">
            <a:extLst>
              <a:ext uri="{FF2B5EF4-FFF2-40B4-BE49-F238E27FC236}">
                <a16:creationId xmlns:a16="http://schemas.microsoft.com/office/drawing/2014/main" xmlns="" id="{4C98965C-C418-4D92-B94E-3BED358E38FA}"/>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7" name="Picture 6">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8" name="Picture 7">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198010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8" name="Picture 7">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xmlns=""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xmlns=""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528755082"/>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09EA6AA-9632-4766-9009-4059FCA18234}"/>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7" name="图片 6">
            <a:extLst>
              <a:ext uri="{FF2B5EF4-FFF2-40B4-BE49-F238E27FC236}">
                <a16:creationId xmlns:a16="http://schemas.microsoft.com/office/drawing/2014/main" xmlns="" id="{B747EBDB-BD00-4937-9877-80A1E83F9D67}"/>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88501" y="397706"/>
            <a:ext cx="4582589" cy="6139728"/>
          </a:xfrm>
          <a:prstGeom prst="rect">
            <a:avLst/>
          </a:prstGeom>
        </p:spPr>
      </p:pic>
      <p:pic>
        <p:nvPicPr>
          <p:cNvPr id="8" name="图片 7">
            <a:extLst>
              <a:ext uri="{FF2B5EF4-FFF2-40B4-BE49-F238E27FC236}">
                <a16:creationId xmlns:a16="http://schemas.microsoft.com/office/drawing/2014/main" xmlns="" id="{58F47DFF-1A2F-4D66-8AD3-57E03E6D6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9703" y="265148"/>
            <a:ext cx="2956817" cy="2387014"/>
          </a:xfrm>
          <a:prstGeom prst="rect">
            <a:avLst/>
          </a:prstGeom>
        </p:spPr>
      </p:pic>
      <p:pic>
        <p:nvPicPr>
          <p:cNvPr id="9" name="图片 8">
            <a:extLst>
              <a:ext uri="{FF2B5EF4-FFF2-40B4-BE49-F238E27FC236}">
                <a16:creationId xmlns:a16="http://schemas.microsoft.com/office/drawing/2014/main" xmlns="" id="{0BC809DE-30FF-4DA8-A2E2-4D0039276E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889908" y="607204"/>
            <a:ext cx="2956817" cy="2387014"/>
          </a:xfrm>
          <a:prstGeom prst="rect">
            <a:avLst/>
          </a:prstGeom>
        </p:spPr>
      </p:pic>
      <p:pic>
        <p:nvPicPr>
          <p:cNvPr id="6" name="Picture 5">
            <a:extLst>
              <a:ext uri="{FF2B5EF4-FFF2-40B4-BE49-F238E27FC236}">
                <a16:creationId xmlns:a16="http://schemas.microsoft.com/office/drawing/2014/main" xmlns="" id="{67105E50-8CFC-6795-0906-4C9153348E1E}"/>
              </a:ext>
            </a:extLst>
          </p:cNvPr>
          <p:cNvPicPr>
            <a:picLocks noChangeAspect="1"/>
          </p:cNvPicPr>
          <p:nvPr/>
        </p:nvPicPr>
        <p:blipFill>
          <a:blip r:embed="rId8"/>
          <a:stretch>
            <a:fillRect/>
          </a:stretch>
        </p:blipFill>
        <p:spPr>
          <a:xfrm>
            <a:off x="10946674" y="-92951"/>
            <a:ext cx="1348661" cy="1637927"/>
          </a:xfrm>
          <a:prstGeom prst="rect">
            <a:avLst/>
          </a:prstGeom>
        </p:spPr>
      </p:pic>
      <p:pic>
        <p:nvPicPr>
          <p:cNvPr id="10" name="Picture 9">
            <a:extLst>
              <a:ext uri="{FF2B5EF4-FFF2-40B4-BE49-F238E27FC236}">
                <a16:creationId xmlns:a16="http://schemas.microsoft.com/office/drawing/2014/main" xmlns="" id="{416AA52A-2568-3B14-1382-2943F1A7FFD1}"/>
              </a:ext>
            </a:extLst>
          </p:cNvPr>
          <p:cNvPicPr>
            <a:picLocks noChangeAspect="1"/>
          </p:cNvPicPr>
          <p:nvPr/>
        </p:nvPicPr>
        <p:blipFill>
          <a:blip r:embed="rId9"/>
          <a:stretch>
            <a:fillRect/>
          </a:stretch>
        </p:blipFill>
        <p:spPr>
          <a:xfrm>
            <a:off x="58650" y="-205004"/>
            <a:ext cx="1523956" cy="1508868"/>
          </a:xfrm>
          <a:prstGeom prst="rect">
            <a:avLst/>
          </a:prstGeom>
        </p:spPr>
      </p:pic>
      <p:grpSp>
        <p:nvGrpSpPr>
          <p:cNvPr id="11" name="Group 10"/>
          <p:cNvGrpSpPr/>
          <p:nvPr/>
        </p:nvGrpSpPr>
        <p:grpSpPr>
          <a:xfrm>
            <a:off x="-1125777" y="884033"/>
            <a:ext cx="2811440" cy="1105510"/>
            <a:chOff x="-856881" y="1091821"/>
            <a:chExt cx="2811440" cy="1105510"/>
          </a:xfrm>
        </p:grpSpPr>
        <p:sp>
          <p:nvSpPr>
            <p:cNvPr id="12" name="Google Shape;1910;p31">
              <a:extLst>
                <a:ext uri="{FF2B5EF4-FFF2-40B4-BE49-F238E27FC236}">
                  <a16:creationId xmlns:a16="http://schemas.microsoft.com/office/drawing/2014/main" xmlns=""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13" name="Google Shape;1910;p31">
              <a:extLst>
                <a:ext uri="{FF2B5EF4-FFF2-40B4-BE49-F238E27FC236}">
                  <a16:creationId xmlns:a16="http://schemas.microsoft.com/office/drawing/2014/main" xmlns=""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14" name="Group 13"/>
          <p:cNvGrpSpPr/>
          <p:nvPr/>
        </p:nvGrpSpPr>
        <p:grpSpPr>
          <a:xfrm>
            <a:off x="5619349" y="628724"/>
            <a:ext cx="2438077" cy="1024422"/>
            <a:chOff x="4942510" y="1452919"/>
            <a:chExt cx="2438077" cy="1024422"/>
          </a:xfrm>
        </p:grpSpPr>
        <p:sp>
          <p:nvSpPr>
            <p:cNvPr id="15" name="TextBox 14"/>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16" name="TextBox 15"/>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70C0"/>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17" name="TextBox 16">
            <a:extLst>
              <a:ext uri="{FF2B5EF4-FFF2-40B4-BE49-F238E27FC236}">
                <a16:creationId xmlns:a16="http://schemas.microsoft.com/office/drawing/2014/main" xmlns="" id="{A27601AC-6AF1-4E09-A9F4-CF1CFC8D789C}"/>
              </a:ext>
            </a:extLst>
          </p:cNvPr>
          <p:cNvSpPr txBox="1"/>
          <p:nvPr/>
        </p:nvSpPr>
        <p:spPr>
          <a:xfrm>
            <a:off x="4399987" y="1513362"/>
            <a:ext cx="4479111" cy="923330"/>
          </a:xfrm>
          <a:prstGeom prst="rect">
            <a:avLst/>
          </a:prstGeom>
          <a:noFill/>
        </p:spPr>
        <p:txBody>
          <a:bodyPr wrap="none" rtlCol="0">
            <a:spAutoFit/>
          </a:bodyPr>
          <a:lstStyle/>
          <a:p>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a:t>
            </a:r>
            <a:r>
              <a:rPr lang="en-US" sz="5400" b="1" dirty="0" err="1">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viết</a:t>
            </a:r>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a:t>
            </a:r>
          </a:p>
        </p:txBody>
      </p:sp>
      <p:pic>
        <p:nvPicPr>
          <p:cNvPr id="2" name="Picture 1">
            <a:extLst>
              <a:ext uri="{FF2B5EF4-FFF2-40B4-BE49-F238E27FC236}">
                <a16:creationId xmlns:a16="http://schemas.microsoft.com/office/drawing/2014/main" xmlns="" id="{EBDCFCA4-FBFC-7B70-68A2-94F3CA3C0227}"/>
              </a:ext>
            </a:extLst>
          </p:cNvPr>
          <p:cNvPicPr>
            <a:picLocks noChangeAspect="1"/>
          </p:cNvPicPr>
          <p:nvPr/>
        </p:nvPicPr>
        <p:blipFill>
          <a:blip r:embed="rId10"/>
          <a:stretch>
            <a:fillRect/>
          </a:stretch>
        </p:blipFill>
        <p:spPr>
          <a:xfrm>
            <a:off x="754796" y="2480478"/>
            <a:ext cx="11378554" cy="1835496"/>
          </a:xfrm>
          <a:prstGeom prst="rect">
            <a:avLst/>
          </a:prstGeom>
        </p:spPr>
      </p:pic>
    </p:spTree>
    <p:extLst>
      <p:ext uri="{BB962C8B-B14F-4D97-AF65-F5344CB8AC3E}">
        <p14:creationId xmlns:p14="http://schemas.microsoft.com/office/powerpoint/2010/main" val="383606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7"/>
                                        </p:tgtEl>
                                        <p:attrNameLst>
                                          <p:attrName>style.visibility</p:attrName>
                                        </p:attrNameLst>
                                      </p:cBhvr>
                                      <p:to>
                                        <p:strVal val="visible"/>
                                      </p:to>
                                    </p:set>
                                    <p:set>
                                      <p:cBhvr>
                                        <p:cTn id="11" dur="227" fill="hold">
                                          <p:stCondLst>
                                            <p:cond delay="0"/>
                                          </p:stCondLst>
                                        </p:cTn>
                                        <p:tgtEl>
                                          <p:spTgt spid="17"/>
                                        </p:tgtEl>
                                        <p:attrNameLst>
                                          <p:attrName>style.rotation</p:attrName>
                                        </p:attrNameLst>
                                      </p:cBhvr>
                                      <p:to>
                                        <p:strVal val="-45.0"/>
                                      </p:to>
                                    </p:set>
                                    <p:anim calcmode="lin" valueType="num">
                                      <p:cBhvr>
                                        <p:cTn id="12" dur="227" fill="hold">
                                          <p:stCondLst>
                                            <p:cond delay="227"/>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35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1F253CE8-FCC1-44F1-6615-2060D038E1BE}"/>
              </a:ext>
            </a:extLst>
          </p:cNvPr>
          <p:cNvSpPr/>
          <p:nvPr/>
        </p:nvSpPr>
        <p:spPr>
          <a:xfrm>
            <a:off x="434078" y="541866"/>
            <a:ext cx="11351521" cy="5783386"/>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6421" y="809622"/>
            <a:ext cx="10492780" cy="1138773"/>
          </a:xfrm>
          <a:prstGeom prst="rect">
            <a:avLst/>
          </a:prstGeom>
          <a:noFill/>
        </p:spPr>
        <p:txBody>
          <a:bodyPr wrap="square" rtlCol="0">
            <a:spAutoFit/>
          </a:bodyPr>
          <a:lstStyle/>
          <a:p>
            <a:pPr algn="just"/>
            <a:r>
              <a:rPr lang="en-US" sz="3400" b="1">
                <a:solidFill>
                  <a:srgbClr val="002060"/>
                </a:solidFill>
                <a:latin typeface="UTM Avo" panose="02040603050506020204" pitchFamily="18" charset="0"/>
              </a:rPr>
              <a:t>2. Viết vào vở tên của 2 nhân vật được nói đến trong chủ điểm </a:t>
            </a:r>
            <a:r>
              <a:rPr lang="en-US" sz="3400" b="1" i="1">
                <a:solidFill>
                  <a:srgbClr val="002060"/>
                </a:solidFill>
                <a:latin typeface="UTM Avo" panose="02040603050506020204" pitchFamily="18" charset="0"/>
              </a:rPr>
              <a:t>Con người Việt Nam</a:t>
            </a:r>
            <a:r>
              <a:rPr lang="en-US" sz="3400" b="1">
                <a:solidFill>
                  <a:srgbClr val="002060"/>
                </a:solidFill>
                <a:latin typeface="UTM Avo" panose="020406030505060202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153" y="2216151"/>
            <a:ext cx="3908445" cy="3295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656" y="2128778"/>
            <a:ext cx="3718408" cy="3311340"/>
          </a:xfrm>
          <a:prstGeom prst="rect">
            <a:avLst/>
          </a:prstGeom>
        </p:spPr>
      </p:pic>
      <p:sp>
        <p:nvSpPr>
          <p:cNvPr id="6" name="Rectangle 5"/>
          <p:cNvSpPr>
            <a:spLocks noChangeArrowheads="1"/>
          </p:cNvSpPr>
          <p:nvPr/>
        </p:nvSpPr>
        <p:spPr bwMode="auto">
          <a:xfrm>
            <a:off x="1371600" y="5579652"/>
            <a:ext cx="9831578" cy="64611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600" b="1" dirty="0">
                <a:effectLst>
                  <a:outerShdw blurRad="38100" dist="38100" dir="2700000" algn="tl">
                    <a:srgbClr val="C0C0C0"/>
                  </a:outerShdw>
                </a:effectLst>
                <a:latin typeface="HP001 5 hàng" pitchFamily="34" charset="0"/>
              </a:rPr>
              <a:t> </a:t>
            </a:r>
            <a:r>
              <a:rPr lang="en-US" altLang="en-US" sz="3600" b="1" dirty="0">
                <a:solidFill>
                  <a:srgbClr val="FF0000"/>
                </a:solidFill>
                <a:effectLst>
                  <a:outerShdw blurRad="38100" dist="38100" dir="2700000" algn="tl">
                    <a:srgbClr val="C0C0C0"/>
                  </a:outerShdw>
                </a:effectLst>
                <a:latin typeface="HP001 5 hàng" pitchFamily="34" charset="0"/>
              </a:rPr>
              <a:t> M</a:t>
            </a:r>
            <a:r>
              <a:rPr lang="en-US" altLang="en-US" sz="3600" b="1" dirty="0">
                <a:effectLst>
                  <a:outerShdw blurRad="38100" dist="38100" dir="2700000" algn="tl">
                    <a:srgbClr val="C0C0C0"/>
                  </a:outerShdw>
                </a:effectLst>
                <a:latin typeface="HP001 5 hàng" pitchFamily="34" charset="0"/>
              </a:rPr>
              <a:t>ai</a:t>
            </a:r>
            <a:r>
              <a:rPr lang="en-US" altLang="en-US" sz="3600" b="1" dirty="0">
                <a:solidFill>
                  <a:srgbClr val="FF0000"/>
                </a:solidFill>
                <a:effectLst>
                  <a:outerShdw blurRad="38100" dist="38100" dir="2700000" algn="tl">
                    <a:srgbClr val="C0C0C0"/>
                  </a:outerShdw>
                </a:effectLst>
                <a:latin typeface="HP001 5 hàng" pitchFamily="34" charset="0"/>
              </a:rPr>
              <a:t> A</a:t>
            </a:r>
            <a:r>
              <a:rPr lang="en-US" altLang="en-US" sz="3600" b="1" dirty="0">
                <a:effectLst>
                  <a:outerShdw blurRad="38100" dist="38100" dir="2700000" algn="tl">
                    <a:srgbClr val="C0C0C0"/>
                  </a:outerShdw>
                </a:effectLst>
                <a:latin typeface="HP001 5 hàng" pitchFamily="34" charset="0"/>
              </a:rPr>
              <a:t>n</a:t>
            </a:r>
            <a:r>
              <a:rPr lang="en-US" altLang="en-US" sz="3600" b="1" dirty="0">
                <a:solidFill>
                  <a:srgbClr val="FF0000"/>
                </a:solidFill>
                <a:effectLst>
                  <a:outerShdw blurRad="38100" dist="38100" dir="2700000" algn="tl">
                    <a:srgbClr val="C0C0C0"/>
                  </a:outerShdw>
                </a:effectLst>
                <a:latin typeface="HP001 5 hàng" pitchFamily="34" charset="0"/>
              </a:rPr>
              <a:t> </a:t>
            </a:r>
            <a:r>
              <a:rPr lang="en-US" altLang="en-US" sz="3600" b="1" err="1">
                <a:solidFill>
                  <a:srgbClr val="FF0000"/>
                </a:solidFill>
                <a:effectLst>
                  <a:outerShdw blurRad="38100" dist="38100" dir="2700000" algn="tl">
                    <a:srgbClr val="C0C0C0"/>
                  </a:outerShdw>
                </a:effectLst>
                <a:latin typeface="HP001 5 hàng" pitchFamily="34" charset="0"/>
              </a:rPr>
              <a:t>T</a:t>
            </a:r>
            <a:r>
              <a:rPr lang="en-US" altLang="en-US" sz="3600" b="1" err="1">
                <a:effectLst>
                  <a:outerShdw blurRad="38100" dist="38100" dir="2700000" algn="tl">
                    <a:srgbClr val="C0C0C0"/>
                  </a:outerShdw>
                </a:effectLst>
                <a:latin typeface="HP001 5 hàng" pitchFamily="34" charset="0"/>
              </a:rPr>
              <a:t>iêm</a:t>
            </a:r>
            <a:r>
              <a:rPr lang="en-US" altLang="en-US" sz="3600" b="1">
                <a:solidFill>
                  <a:srgbClr val="FF0000"/>
                </a:solidFill>
                <a:effectLst>
                  <a:outerShdw blurRad="38100" dist="38100" dir="2700000" algn="tl">
                    <a:srgbClr val="C0C0C0"/>
                  </a:outerShdw>
                </a:effectLst>
                <a:latin typeface="HP001 5 hàng" pitchFamily="34" charset="0"/>
              </a:rPr>
              <a:t>           </a:t>
            </a:r>
            <a:r>
              <a:rPr lang="en-US" altLang="en-US" sz="3600" b="1" dirty="0" err="1">
                <a:solidFill>
                  <a:srgbClr val="FF0000"/>
                </a:solidFill>
                <a:effectLst>
                  <a:outerShdw blurRad="38100" dist="38100" dir="2700000" algn="tl">
                    <a:srgbClr val="C0C0C0"/>
                  </a:outerShdw>
                </a:effectLst>
                <a:latin typeface="HP001 5 hàng" pitchFamily="34" charset="0"/>
              </a:rPr>
              <a:t>Tr</a:t>
            </a:r>
            <a:r>
              <a:rPr lang="en-US" altLang="en-US" sz="3600" b="1" dirty="0" err="1">
                <a:effectLst>
                  <a:outerShdw blurRad="38100" dist="38100" dir="2700000" algn="tl">
                    <a:srgbClr val="C0C0C0"/>
                  </a:outerShdw>
                </a:effectLst>
                <a:latin typeface="HP001 5 hàng" pitchFamily="34" charset="0"/>
              </a:rPr>
              <a:t>ần</a:t>
            </a:r>
            <a:r>
              <a:rPr lang="en-US" altLang="en-US" sz="3600" b="1" dirty="0">
                <a:solidFill>
                  <a:srgbClr val="FF0000"/>
                </a:solidFill>
                <a:effectLst>
                  <a:outerShdw blurRad="38100" dist="38100" dir="2700000" algn="tl">
                    <a:srgbClr val="C0C0C0"/>
                  </a:outerShdw>
                </a:effectLst>
                <a:latin typeface="HP001 5 hàng" pitchFamily="34" charset="0"/>
              </a:rPr>
              <a:t> </a:t>
            </a:r>
            <a:r>
              <a:rPr lang="en-US" altLang="en-US" sz="3600" b="1" dirty="0" err="1">
                <a:solidFill>
                  <a:srgbClr val="FF0000"/>
                </a:solidFill>
                <a:effectLst>
                  <a:outerShdw blurRad="38100" dist="38100" dir="2700000" algn="tl">
                    <a:srgbClr val="C0C0C0"/>
                  </a:outerShdw>
                </a:effectLst>
                <a:latin typeface="HP001 5 hàng" pitchFamily="34" charset="0"/>
              </a:rPr>
              <a:t>Q</a:t>
            </a:r>
            <a:r>
              <a:rPr lang="en-US" altLang="en-US" sz="3600" b="1" dirty="0" err="1">
                <a:effectLst>
                  <a:outerShdw blurRad="38100" dist="38100" dir="2700000" algn="tl">
                    <a:srgbClr val="C0C0C0"/>
                  </a:outerShdw>
                </a:effectLst>
                <a:latin typeface="HP001 5 hàng" pitchFamily="34" charset="0"/>
              </a:rPr>
              <a:t>uốc</a:t>
            </a:r>
            <a:r>
              <a:rPr lang="en-US" altLang="en-US" sz="3600" b="1" dirty="0">
                <a:solidFill>
                  <a:srgbClr val="FF0000"/>
                </a:solidFill>
                <a:effectLst>
                  <a:outerShdw blurRad="38100" dist="38100" dir="2700000" algn="tl">
                    <a:srgbClr val="C0C0C0"/>
                  </a:outerShdw>
                </a:effectLst>
                <a:latin typeface="HP001 5 hàng" pitchFamily="34" charset="0"/>
              </a:rPr>
              <a:t> </a:t>
            </a:r>
            <a:r>
              <a:rPr lang="en-US" altLang="en-US" sz="3600" b="1" dirty="0" err="1">
                <a:solidFill>
                  <a:srgbClr val="FF0000"/>
                </a:solidFill>
                <a:effectLst>
                  <a:outerShdw blurRad="38100" dist="38100" dir="2700000" algn="tl">
                    <a:srgbClr val="C0C0C0"/>
                  </a:outerShdw>
                </a:effectLst>
                <a:latin typeface="HP001 5 hàng" pitchFamily="34" charset="0"/>
              </a:rPr>
              <a:t>T</a:t>
            </a:r>
            <a:r>
              <a:rPr lang="en-US" altLang="en-US" sz="3600" b="1" dirty="0" err="1">
                <a:effectLst>
                  <a:outerShdw blurRad="38100" dist="38100" dir="2700000" algn="tl">
                    <a:srgbClr val="C0C0C0"/>
                  </a:outerShdw>
                </a:effectLst>
                <a:latin typeface="HP001 5 hàng" pitchFamily="34" charset="0"/>
              </a:rPr>
              <a:t>oản</a:t>
            </a:r>
            <a:r>
              <a:rPr lang="en-US" altLang="en-US" sz="3600" b="1" dirty="0">
                <a:effectLst>
                  <a:outerShdw blurRad="38100" dist="38100" dir="2700000" algn="tl">
                    <a:srgbClr val="C0C0C0"/>
                  </a:outerShdw>
                </a:effectLst>
                <a:latin typeface="HP001 5 hàng" pitchFamily="34" charset="0"/>
              </a:rPr>
              <a:t>   </a:t>
            </a:r>
          </a:p>
        </p:txBody>
      </p:sp>
    </p:spTree>
    <p:extLst>
      <p:ext uri="{BB962C8B-B14F-4D97-AF65-F5344CB8AC3E}">
        <p14:creationId xmlns:p14="http://schemas.microsoft.com/office/powerpoint/2010/main" val="3250270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1F253CE8-FCC1-44F1-6615-2060D038E1BE}"/>
              </a:ext>
            </a:extLst>
          </p:cNvPr>
          <p:cNvSpPr/>
          <p:nvPr/>
        </p:nvSpPr>
        <p:spPr>
          <a:xfrm>
            <a:off x="434078" y="541866"/>
            <a:ext cx="11351521" cy="5783386"/>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4066" y="765204"/>
            <a:ext cx="10588699"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sp>
        <p:nvSpPr>
          <p:cNvPr id="8" name="TextBox 7"/>
          <p:cNvSpPr txBox="1"/>
          <p:nvPr/>
        </p:nvSpPr>
        <p:spPr>
          <a:xfrm>
            <a:off x="670972" y="1468934"/>
            <a:ext cx="10631606" cy="707886"/>
          </a:xfrm>
          <a:prstGeom prst="rect">
            <a:avLst/>
          </a:prstGeom>
          <a:noFill/>
        </p:spPr>
        <p:txBody>
          <a:bodyPr wrap="square" rtlCol="0">
            <a:spAutoFit/>
          </a:bodyPr>
          <a:lstStyle/>
          <a:p>
            <a:pPr algn="just"/>
            <a:r>
              <a:rPr lang="en-US" sz="4000" b="1">
                <a:solidFill>
                  <a:srgbClr val="002060"/>
                </a:solidFill>
                <a:latin typeface="UTM Aptima" panose="02040603050506020204" pitchFamily="18" charset="0"/>
              </a:rPr>
              <a:t>a. Tìm từ ngữ có tiếng chứa </a:t>
            </a:r>
            <a:r>
              <a:rPr lang="en-US" sz="4000" b="1" i="1">
                <a:solidFill>
                  <a:srgbClr val="00B0F0"/>
                </a:solidFill>
                <a:latin typeface="UTM Aptima" panose="02040603050506020204" pitchFamily="18" charset="0"/>
              </a:rPr>
              <a:t>iu</a:t>
            </a:r>
            <a:r>
              <a:rPr lang="en-US" sz="4000" b="1">
                <a:solidFill>
                  <a:srgbClr val="002060"/>
                </a:solidFill>
                <a:latin typeface="UTM Aptima" panose="02040603050506020204" pitchFamily="18" charset="0"/>
              </a:rPr>
              <a:t> hoặc </a:t>
            </a:r>
            <a:r>
              <a:rPr lang="en-US" sz="4000" b="1" i="1">
                <a:solidFill>
                  <a:srgbClr val="00B0F0"/>
                </a:solidFill>
                <a:latin typeface="UTM Aptima" panose="02040603050506020204" pitchFamily="18" charset="0"/>
              </a:rPr>
              <a:t>ưu.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781" y="2326380"/>
            <a:ext cx="6904952" cy="3849312"/>
          </a:xfrm>
          <a:prstGeom prst="rect">
            <a:avLst/>
          </a:prstGeom>
        </p:spPr>
      </p:pic>
      <p:grpSp>
        <p:nvGrpSpPr>
          <p:cNvPr id="12" name="Group 11"/>
          <p:cNvGrpSpPr/>
          <p:nvPr/>
        </p:nvGrpSpPr>
        <p:grpSpPr>
          <a:xfrm>
            <a:off x="642296" y="2326380"/>
            <a:ext cx="2893977" cy="1507066"/>
            <a:chOff x="642296" y="2326380"/>
            <a:chExt cx="2893977" cy="1507066"/>
          </a:xfrm>
        </p:grpSpPr>
        <p:sp>
          <p:nvSpPr>
            <p:cNvPr id="10" name="Oval Callout 9"/>
            <p:cNvSpPr/>
            <p:nvPr/>
          </p:nvSpPr>
          <p:spPr>
            <a:xfrm>
              <a:off x="642296" y="2326380"/>
              <a:ext cx="2218267" cy="1507066"/>
            </a:xfrm>
            <a:prstGeom prst="wedgeEllipseCallout">
              <a:avLst>
                <a:gd name="adj1" fmla="val 59320"/>
                <a:gd name="adj2" fmla="val 478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2296" y="2714837"/>
              <a:ext cx="2893977"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 cấp cứu</a:t>
              </a:r>
            </a:p>
          </p:txBody>
        </p:sp>
      </p:grpSp>
      <p:grpSp>
        <p:nvGrpSpPr>
          <p:cNvPr id="13" name="Group 12"/>
          <p:cNvGrpSpPr/>
          <p:nvPr/>
        </p:nvGrpSpPr>
        <p:grpSpPr>
          <a:xfrm>
            <a:off x="1413574" y="4371463"/>
            <a:ext cx="2893977" cy="1507066"/>
            <a:chOff x="642296" y="2326380"/>
            <a:chExt cx="2893977" cy="1507066"/>
          </a:xfrm>
        </p:grpSpPr>
        <p:sp>
          <p:nvSpPr>
            <p:cNvPr id="14" name="Oval Callout 13"/>
            <p:cNvSpPr/>
            <p:nvPr/>
          </p:nvSpPr>
          <p:spPr>
            <a:xfrm>
              <a:off x="642296" y="2326380"/>
              <a:ext cx="2218267" cy="1507066"/>
            </a:xfrm>
            <a:prstGeom prst="wedgeEllipseCallout">
              <a:avLst>
                <a:gd name="adj1" fmla="val 59320"/>
                <a:gd name="adj2" fmla="val 478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2296" y="2714837"/>
              <a:ext cx="2893977"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 con cừu</a:t>
              </a:r>
            </a:p>
          </p:txBody>
        </p:sp>
      </p:grpSp>
      <p:grpSp>
        <p:nvGrpSpPr>
          <p:cNvPr id="16" name="Group 15"/>
          <p:cNvGrpSpPr/>
          <p:nvPr/>
        </p:nvGrpSpPr>
        <p:grpSpPr>
          <a:xfrm>
            <a:off x="9099840" y="4291800"/>
            <a:ext cx="2042293" cy="1330067"/>
            <a:chOff x="642296" y="2326380"/>
            <a:chExt cx="2042293" cy="1330067"/>
          </a:xfrm>
        </p:grpSpPr>
        <p:sp>
          <p:nvSpPr>
            <p:cNvPr id="17" name="Oval Callout 16"/>
            <p:cNvSpPr/>
            <p:nvPr/>
          </p:nvSpPr>
          <p:spPr>
            <a:xfrm>
              <a:off x="642296" y="2326380"/>
              <a:ext cx="2042293" cy="1330067"/>
            </a:xfrm>
            <a:prstGeom prst="wedgeEllipseCallout">
              <a:avLst>
                <a:gd name="adj1" fmla="val -55183"/>
                <a:gd name="adj2" fmla="val -56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36022" y="2607437"/>
              <a:ext cx="1394567" cy="769441"/>
            </a:xfrm>
            <a:prstGeom prst="rect">
              <a:avLst/>
            </a:prstGeom>
            <a:noFill/>
          </p:spPr>
          <p:txBody>
            <a:bodyPr wrap="square" rtlCol="0">
              <a:spAutoFit/>
            </a:bodyPr>
            <a:lstStyle/>
            <a:p>
              <a:r>
                <a:rPr lang="en-US" sz="4400" b="1">
                  <a:solidFill>
                    <a:srgbClr val="9900FF"/>
                  </a:solidFill>
                  <a:latin typeface="UTM Aptima" panose="02040603050506020204" pitchFamily="18" charset="0"/>
                </a:rPr>
                <a:t> địu</a:t>
              </a:r>
            </a:p>
          </p:txBody>
        </p:sp>
      </p:grpSp>
    </p:spTree>
    <p:extLst>
      <p:ext uri="{BB962C8B-B14F-4D97-AF65-F5344CB8AC3E}">
        <p14:creationId xmlns:p14="http://schemas.microsoft.com/office/powerpoint/2010/main" val="1423789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1F253CE8-FCC1-44F1-6615-2060D038E1BE}"/>
              </a:ext>
            </a:extLst>
          </p:cNvPr>
          <p:cNvSpPr/>
          <p:nvPr/>
        </p:nvSpPr>
        <p:spPr>
          <a:xfrm>
            <a:off x="434078" y="541866"/>
            <a:ext cx="11351521" cy="5783386"/>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5488" y="951120"/>
            <a:ext cx="10588699"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sp>
        <p:nvSpPr>
          <p:cNvPr id="19" name="TextBox 18"/>
          <p:cNvSpPr txBox="1"/>
          <p:nvPr/>
        </p:nvSpPr>
        <p:spPr>
          <a:xfrm>
            <a:off x="731159" y="1707331"/>
            <a:ext cx="10631606" cy="707886"/>
          </a:xfrm>
          <a:prstGeom prst="rect">
            <a:avLst/>
          </a:prstGeom>
          <a:noFill/>
        </p:spPr>
        <p:txBody>
          <a:bodyPr wrap="square" rtlCol="0">
            <a:spAutoFit/>
          </a:bodyPr>
          <a:lstStyle/>
          <a:p>
            <a:pPr algn="just"/>
            <a:r>
              <a:rPr lang="en-US" sz="4000" b="1">
                <a:solidFill>
                  <a:srgbClr val="FF0066"/>
                </a:solidFill>
                <a:latin typeface="UTM Aptima" panose="02040603050506020204" pitchFamily="18" charset="0"/>
              </a:rPr>
              <a:t>b</a:t>
            </a:r>
            <a:r>
              <a:rPr lang="en-US" sz="4000" b="1">
                <a:solidFill>
                  <a:srgbClr val="002060"/>
                </a:solidFill>
                <a:latin typeface="UTM Aptima" panose="02040603050506020204" pitchFamily="18" charset="0"/>
              </a:rPr>
              <a:t>. Chọn </a:t>
            </a:r>
            <a:r>
              <a:rPr lang="en-US" sz="4000" b="1" i="1">
                <a:solidFill>
                  <a:srgbClr val="00B0F0"/>
                </a:solidFill>
                <a:latin typeface="UTM Aptima" panose="02040603050506020204" pitchFamily="18" charset="0"/>
              </a:rPr>
              <a:t>im</a:t>
            </a:r>
            <a:r>
              <a:rPr lang="en-US" sz="4000" b="1">
                <a:solidFill>
                  <a:srgbClr val="002060"/>
                </a:solidFill>
                <a:latin typeface="UTM Aptima" panose="02040603050506020204" pitchFamily="18" charset="0"/>
              </a:rPr>
              <a:t> hoặc </a:t>
            </a:r>
            <a:r>
              <a:rPr lang="en-US" sz="4000" b="1" i="1">
                <a:solidFill>
                  <a:srgbClr val="00B0F0"/>
                </a:solidFill>
                <a:latin typeface="UTM Aptima" panose="02040603050506020204" pitchFamily="18" charset="0"/>
              </a:rPr>
              <a:t>iêm</a:t>
            </a:r>
            <a:r>
              <a:rPr lang="en-US" sz="4000" b="1">
                <a:solidFill>
                  <a:srgbClr val="002060"/>
                </a:solidFill>
                <a:latin typeface="UTM Aptima" panose="02040603050506020204" pitchFamily="18" charset="0"/>
              </a:rPr>
              <a:t> thay cho ô vuông.</a:t>
            </a:r>
          </a:p>
        </p:txBody>
      </p:sp>
      <p:sp>
        <p:nvSpPr>
          <p:cNvPr id="20" name="TextBox 19"/>
          <p:cNvSpPr txBox="1"/>
          <p:nvPr/>
        </p:nvSpPr>
        <p:spPr>
          <a:xfrm>
            <a:off x="1260808" y="3219753"/>
            <a:ext cx="4327192" cy="769441"/>
          </a:xfrm>
          <a:prstGeom prst="rect">
            <a:avLst/>
          </a:prstGeom>
          <a:noFill/>
        </p:spPr>
        <p:txBody>
          <a:bodyPr wrap="square" rtlCol="0">
            <a:spAutoFit/>
          </a:bodyPr>
          <a:lstStyle/>
          <a:p>
            <a:pPr algn="just"/>
            <a:r>
              <a:rPr lang="en-US" sz="4400" b="1">
                <a:solidFill>
                  <a:srgbClr val="0070C0"/>
                </a:solidFill>
                <a:latin typeface="UTM Avo" panose="02040603050506020204" pitchFamily="18" charset="0"/>
              </a:rPr>
              <a:t> đàn ch</a:t>
            </a:r>
            <a:r>
              <a:rPr lang="en-US" sz="4400" b="1">
                <a:solidFill>
                  <a:srgbClr val="FF0066"/>
                </a:solidFill>
                <a:latin typeface="UTM Avo" panose="02040603050506020204" pitchFamily="18" charset="0"/>
              </a:rPr>
              <a:t>im</a:t>
            </a:r>
          </a:p>
        </p:txBody>
      </p:sp>
      <p:sp>
        <p:nvSpPr>
          <p:cNvPr id="21" name="Rounded Rectangle 20"/>
          <p:cNvSpPr/>
          <p:nvPr/>
        </p:nvSpPr>
        <p:spPr>
          <a:xfrm>
            <a:off x="3576271" y="3263399"/>
            <a:ext cx="860261" cy="634565"/>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79524" y="3219753"/>
            <a:ext cx="4513409" cy="769441"/>
          </a:xfrm>
          <a:prstGeom prst="rect">
            <a:avLst/>
          </a:prstGeom>
          <a:noFill/>
        </p:spPr>
        <p:txBody>
          <a:bodyPr wrap="square" rtlCol="0">
            <a:spAutoFit/>
          </a:bodyPr>
          <a:lstStyle/>
          <a:p>
            <a:pPr algn="just"/>
            <a:r>
              <a:rPr lang="en-US" sz="4400" b="1">
                <a:solidFill>
                  <a:srgbClr val="0070C0"/>
                </a:solidFill>
                <a:latin typeface="UTM Avo" panose="02040603050506020204" pitchFamily="18" charset="0"/>
              </a:rPr>
              <a:t> đứng ngh</a:t>
            </a:r>
            <a:r>
              <a:rPr lang="en-US" sz="4400" b="1">
                <a:solidFill>
                  <a:srgbClr val="FF0066"/>
                </a:solidFill>
                <a:latin typeface="UTM Avo" panose="02040603050506020204" pitchFamily="18" charset="0"/>
              </a:rPr>
              <a:t>iêm</a:t>
            </a:r>
          </a:p>
        </p:txBody>
      </p:sp>
      <p:sp>
        <p:nvSpPr>
          <p:cNvPr id="23" name="TextBox 22"/>
          <p:cNvSpPr txBox="1"/>
          <p:nvPr/>
        </p:nvSpPr>
        <p:spPr>
          <a:xfrm>
            <a:off x="1260808" y="4772502"/>
            <a:ext cx="5418716" cy="769441"/>
          </a:xfrm>
          <a:prstGeom prst="rect">
            <a:avLst/>
          </a:prstGeom>
          <a:noFill/>
        </p:spPr>
        <p:txBody>
          <a:bodyPr wrap="square" rtlCol="0">
            <a:spAutoFit/>
          </a:bodyPr>
          <a:lstStyle/>
          <a:p>
            <a:pPr algn="just"/>
            <a:r>
              <a:rPr lang="en-US" sz="4400" b="1">
                <a:solidFill>
                  <a:srgbClr val="0070C0"/>
                </a:solidFill>
                <a:latin typeface="UTM Avo" panose="02040603050506020204" pitchFamily="18" charset="0"/>
              </a:rPr>
              <a:t> quả hồng x</a:t>
            </a:r>
            <a:r>
              <a:rPr lang="en-US" sz="4400" b="1">
                <a:solidFill>
                  <a:srgbClr val="FF0066"/>
                </a:solidFill>
                <a:latin typeface="UTM Avo" panose="02040603050506020204" pitchFamily="18" charset="0"/>
              </a:rPr>
              <a:t>iêm</a:t>
            </a:r>
          </a:p>
        </p:txBody>
      </p:sp>
      <p:sp>
        <p:nvSpPr>
          <p:cNvPr id="24" name="TextBox 23"/>
          <p:cNvSpPr txBox="1"/>
          <p:nvPr/>
        </p:nvSpPr>
        <p:spPr>
          <a:xfrm>
            <a:off x="6848856" y="4714347"/>
            <a:ext cx="3014809" cy="769441"/>
          </a:xfrm>
          <a:prstGeom prst="rect">
            <a:avLst/>
          </a:prstGeom>
          <a:noFill/>
        </p:spPr>
        <p:txBody>
          <a:bodyPr wrap="square" rtlCol="0">
            <a:spAutoFit/>
          </a:bodyPr>
          <a:lstStyle/>
          <a:p>
            <a:pPr algn="just"/>
            <a:r>
              <a:rPr lang="en-US" sz="4400" b="1">
                <a:solidFill>
                  <a:srgbClr val="0070C0"/>
                </a:solidFill>
                <a:latin typeface="UTM Avo" panose="02040603050506020204" pitchFamily="18" charset="0"/>
              </a:rPr>
              <a:t> màu t</a:t>
            </a:r>
            <a:r>
              <a:rPr lang="en-US" sz="4400" b="1">
                <a:solidFill>
                  <a:srgbClr val="FF0066"/>
                </a:solidFill>
                <a:latin typeface="UTM Avo" panose="02040603050506020204" pitchFamily="18" charset="0"/>
              </a:rPr>
              <a:t>ím</a:t>
            </a:r>
          </a:p>
        </p:txBody>
      </p:sp>
      <p:sp>
        <p:nvSpPr>
          <p:cNvPr id="25" name="Rounded Rectangle 24"/>
          <p:cNvSpPr/>
          <p:nvPr/>
        </p:nvSpPr>
        <p:spPr>
          <a:xfrm>
            <a:off x="4829337" y="4810976"/>
            <a:ext cx="1097330" cy="634565"/>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701009" y="3287190"/>
            <a:ext cx="1097330" cy="634565"/>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749402" y="4772502"/>
            <a:ext cx="951607" cy="634565"/>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67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5"/>
                                        </p:tgtEl>
                                      </p:cBhvr>
                                    </p:animEffect>
                                    <p:anim calcmode="lin" valueType="num">
                                      <p:cBhvr>
                                        <p:cTn id="14" dur="1000"/>
                                        <p:tgtEl>
                                          <p:spTgt spid="25"/>
                                        </p:tgtEl>
                                        <p:attrNameLst>
                                          <p:attrName>ppt_x</p:attrName>
                                        </p:attrNameLst>
                                      </p:cBhvr>
                                      <p:tavLst>
                                        <p:tav tm="0">
                                          <p:val>
                                            <p:strVal val="ppt_x"/>
                                          </p:val>
                                        </p:tav>
                                        <p:tav tm="100000">
                                          <p:val>
                                            <p:strVal val="ppt_x"/>
                                          </p:val>
                                        </p:tav>
                                      </p:tavLst>
                                    </p:anim>
                                    <p:anim calcmode="lin" valueType="num">
                                      <p:cBhvr>
                                        <p:cTn id="15" dur="1000"/>
                                        <p:tgtEl>
                                          <p:spTgt spid="25"/>
                                        </p:tgtEl>
                                        <p:attrNameLst>
                                          <p:attrName>ppt_y</p:attrName>
                                        </p:attrNameLst>
                                      </p:cBhvr>
                                      <p:tavLst>
                                        <p:tav tm="0">
                                          <p:val>
                                            <p:strVal val="ppt_y"/>
                                          </p:val>
                                        </p:tav>
                                        <p:tav tm="100000">
                                          <p:val>
                                            <p:strVal val="ppt_y+.1"/>
                                          </p:val>
                                        </p:tav>
                                      </p:tavLst>
                                    </p:anim>
                                    <p:set>
                                      <p:cBhvr>
                                        <p:cTn id="16" dur="1" fill="hold">
                                          <p:stCondLst>
                                            <p:cond delay="9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6"/>
                                        </p:tgtEl>
                                      </p:cBhvr>
                                    </p:animEffect>
                                    <p:anim calcmode="lin" valueType="num">
                                      <p:cBhvr>
                                        <p:cTn id="21" dur="1000"/>
                                        <p:tgtEl>
                                          <p:spTgt spid="26"/>
                                        </p:tgtEl>
                                        <p:attrNameLst>
                                          <p:attrName>ppt_x</p:attrName>
                                        </p:attrNameLst>
                                      </p:cBhvr>
                                      <p:tavLst>
                                        <p:tav tm="0">
                                          <p:val>
                                            <p:strVal val="ppt_x"/>
                                          </p:val>
                                        </p:tav>
                                        <p:tav tm="100000">
                                          <p:val>
                                            <p:strVal val="ppt_x"/>
                                          </p:val>
                                        </p:tav>
                                      </p:tavLst>
                                    </p:anim>
                                    <p:anim calcmode="lin" valueType="num">
                                      <p:cBhvr>
                                        <p:cTn id="22" dur="1000"/>
                                        <p:tgtEl>
                                          <p:spTgt spid="26"/>
                                        </p:tgtEl>
                                        <p:attrNameLst>
                                          <p:attrName>ppt_y</p:attrName>
                                        </p:attrNameLst>
                                      </p:cBhvr>
                                      <p:tavLst>
                                        <p:tav tm="0">
                                          <p:val>
                                            <p:strVal val="ppt_y"/>
                                          </p:val>
                                        </p:tav>
                                        <p:tav tm="100000">
                                          <p:val>
                                            <p:strVal val="ppt_y+.1"/>
                                          </p:val>
                                        </p:tav>
                                      </p:tavLst>
                                    </p:anim>
                                    <p:set>
                                      <p:cBhvr>
                                        <p:cTn id="23" dur="1" fill="hold">
                                          <p:stCondLst>
                                            <p:cond delay="9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7"/>
                                        </p:tgtEl>
                                      </p:cBhvr>
                                    </p:animEffect>
                                    <p:anim calcmode="lin" valueType="num">
                                      <p:cBhvr>
                                        <p:cTn id="28" dur="1000"/>
                                        <p:tgtEl>
                                          <p:spTgt spid="27"/>
                                        </p:tgtEl>
                                        <p:attrNameLst>
                                          <p:attrName>ppt_x</p:attrName>
                                        </p:attrNameLst>
                                      </p:cBhvr>
                                      <p:tavLst>
                                        <p:tav tm="0">
                                          <p:val>
                                            <p:strVal val="ppt_x"/>
                                          </p:val>
                                        </p:tav>
                                        <p:tav tm="100000">
                                          <p:val>
                                            <p:strVal val="ppt_x"/>
                                          </p:val>
                                        </p:tav>
                                      </p:tavLst>
                                    </p:anim>
                                    <p:anim calcmode="lin" valueType="num">
                                      <p:cBhvr>
                                        <p:cTn id="29" dur="1000"/>
                                        <p:tgtEl>
                                          <p:spTgt spid="27"/>
                                        </p:tgtEl>
                                        <p:attrNameLst>
                                          <p:attrName>ppt_y</p:attrName>
                                        </p:attrNameLst>
                                      </p:cBhvr>
                                      <p:tavLst>
                                        <p:tav tm="0">
                                          <p:val>
                                            <p:strVal val="ppt_y"/>
                                          </p:val>
                                        </p:tav>
                                        <p:tav tm="100000">
                                          <p:val>
                                            <p:strVal val="ppt_y+.1"/>
                                          </p:val>
                                        </p:tav>
                                      </p:tavLst>
                                    </p:anim>
                                    <p:set>
                                      <p:cBhvr>
                                        <p:cTn id="30"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3" name="图片 6">
            <a:extLst>
              <a:ext uri="{FF2B5EF4-FFF2-40B4-BE49-F238E27FC236}">
                <a16:creationId xmlns:a16="http://schemas.microsoft.com/office/drawing/2014/main" xmlns="" id="{B747EBDB-BD00-4937-9877-80A1E83F9D6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88501" y="397706"/>
            <a:ext cx="4582589" cy="6139728"/>
          </a:xfrm>
          <a:prstGeom prst="rect">
            <a:avLst/>
          </a:prstGeom>
        </p:spPr>
      </p:pic>
      <p:pic>
        <p:nvPicPr>
          <p:cNvPr id="4" name="图片 7">
            <a:extLst>
              <a:ext uri="{FF2B5EF4-FFF2-40B4-BE49-F238E27FC236}">
                <a16:creationId xmlns:a16="http://schemas.microsoft.com/office/drawing/2014/main" xmlns="" id="{58F47DFF-1A2F-4D66-8AD3-57E03E6D6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703" y="265148"/>
            <a:ext cx="2956817" cy="2387014"/>
          </a:xfrm>
          <a:prstGeom prst="rect">
            <a:avLst/>
          </a:prstGeom>
        </p:spPr>
      </p:pic>
      <p:pic>
        <p:nvPicPr>
          <p:cNvPr id="5" name="图片 8">
            <a:extLst>
              <a:ext uri="{FF2B5EF4-FFF2-40B4-BE49-F238E27FC236}">
                <a16:creationId xmlns:a16="http://schemas.microsoft.com/office/drawing/2014/main" xmlns="" id="{0BC809DE-30FF-4DA8-A2E2-4D0039276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889908" y="607204"/>
            <a:ext cx="2956817" cy="2387014"/>
          </a:xfrm>
          <a:prstGeom prst="rect">
            <a:avLst/>
          </a:prstGeom>
        </p:spPr>
      </p:pic>
      <p:pic>
        <p:nvPicPr>
          <p:cNvPr id="15" name="Picture 14">
            <a:extLst>
              <a:ext uri="{FF2B5EF4-FFF2-40B4-BE49-F238E27FC236}">
                <a16:creationId xmlns:a16="http://schemas.microsoft.com/office/drawing/2014/main" xmlns="" id="{41DE5250-C568-1981-934B-AA6D94E29B8D}"/>
              </a:ext>
            </a:extLst>
          </p:cNvPr>
          <p:cNvPicPr>
            <a:picLocks noChangeAspect="1"/>
          </p:cNvPicPr>
          <p:nvPr/>
        </p:nvPicPr>
        <p:blipFill>
          <a:blip r:embed="rId7"/>
          <a:stretch>
            <a:fillRect/>
          </a:stretch>
        </p:blipFill>
        <p:spPr>
          <a:xfrm>
            <a:off x="1642249" y="496702"/>
            <a:ext cx="10681118" cy="5767316"/>
          </a:xfrm>
          <a:prstGeom prst="rect">
            <a:avLst/>
          </a:prstGeom>
        </p:spPr>
      </p:pic>
    </p:spTree>
    <p:extLst>
      <p:ext uri="{BB962C8B-B14F-4D97-AF65-F5344CB8AC3E}">
        <p14:creationId xmlns:p14="http://schemas.microsoft.com/office/powerpoint/2010/main" val="402707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xmlns="" id="{1F253CE8-FCC1-44F1-6615-2060D038E1BE}"/>
              </a:ext>
            </a:extLst>
          </p:cNvPr>
          <p:cNvSpPr/>
          <p:nvPr/>
        </p:nvSpPr>
        <p:spPr>
          <a:xfrm>
            <a:off x="1045132" y="562077"/>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10">
            <a:extLst>
              <a:ext uri="{FF2B5EF4-FFF2-40B4-BE49-F238E27FC236}">
                <a16:creationId xmlns:a16="http://schemas.microsoft.com/office/drawing/2014/main" xmlns="" id="{BDB66F63-45F9-40CE-B9FE-2B0B6191CE03}"/>
              </a:ext>
            </a:extLst>
          </p:cNvPr>
          <p:cNvGrpSpPr/>
          <p:nvPr/>
        </p:nvGrpSpPr>
        <p:grpSpPr>
          <a:xfrm>
            <a:off x="2743320" y="-25052"/>
            <a:ext cx="6981478" cy="2089406"/>
            <a:chOff x="6381435" y="2103190"/>
            <a:chExt cx="3843216" cy="974770"/>
          </a:xfrm>
        </p:grpSpPr>
        <p:pic>
          <p:nvPicPr>
            <p:cNvPr id="7" name="图片 3">
              <a:extLst>
                <a:ext uri="{FF2B5EF4-FFF2-40B4-BE49-F238E27FC236}">
                  <a16:creationId xmlns:a16="http://schemas.microsoft.com/office/drawing/2014/main" xmlns="" id="{A95667DD-3748-4C68-B08F-C28FAF3A2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435" y="2103190"/>
              <a:ext cx="994710" cy="792084"/>
            </a:xfrm>
            <a:prstGeom prst="rect">
              <a:avLst/>
            </a:prstGeom>
          </p:spPr>
        </p:pic>
        <p:pic>
          <p:nvPicPr>
            <p:cNvPr id="8" name="图片 4">
              <a:extLst>
                <a:ext uri="{FF2B5EF4-FFF2-40B4-BE49-F238E27FC236}">
                  <a16:creationId xmlns:a16="http://schemas.microsoft.com/office/drawing/2014/main" xmlns="" id="{A05D1FFF-AE9C-4139-89B3-2EE7AA49B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7720" y="2315960"/>
              <a:ext cx="956931" cy="762000"/>
            </a:xfrm>
            <a:prstGeom prst="rect">
              <a:avLst/>
            </a:prstGeom>
          </p:spPr>
        </p:pic>
      </p:grpSp>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sp>
        <p:nvSpPr>
          <p:cNvPr id="4" name="TextBox 3">
            <a:extLst>
              <a:ext uri="{FF2B5EF4-FFF2-40B4-BE49-F238E27FC236}">
                <a16:creationId xmlns:a16="http://schemas.microsoft.com/office/drawing/2014/main" xmlns="" id="{7061E91F-2C1E-ADB3-065B-DF6625E06572}"/>
              </a:ext>
            </a:extLst>
          </p:cNvPr>
          <p:cNvSpPr txBox="1"/>
          <p:nvPr/>
        </p:nvSpPr>
        <p:spPr>
          <a:xfrm>
            <a:off x="1275862" y="1653053"/>
            <a:ext cx="9916394" cy="3539430"/>
          </a:xfrm>
          <a:prstGeom prst="rect">
            <a:avLst/>
          </a:prstGeom>
          <a:noFill/>
        </p:spPr>
        <p:txBody>
          <a:bodyPr wrap="square" rtlCol="0">
            <a:spAutoFit/>
          </a:bodyPr>
          <a:lstStyle/>
          <a:p>
            <a:pPr algn="just"/>
            <a:r>
              <a:rPr lang="en-US" sz="3200" b="1">
                <a:solidFill>
                  <a:srgbClr val="002060"/>
                </a:solidFill>
                <a:latin typeface="UTM Avo" panose="02040603050506020204" pitchFamily="18" charset="0"/>
              </a:rPr>
              <a:t>*Kiến thức, kĩ năng:</a:t>
            </a:r>
            <a:endParaRPr lang="en-US" sz="3200">
              <a:solidFill>
                <a:srgbClr val="002060"/>
              </a:solidFill>
              <a:latin typeface="UTM Avo" panose="02040603050506020204" pitchFamily="18" charset="0"/>
            </a:endParaRPr>
          </a:p>
          <a:p>
            <a:pPr algn="just"/>
            <a:r>
              <a:rPr lang="en-US" sz="3200">
                <a:solidFill>
                  <a:srgbClr val="002060"/>
                </a:solidFill>
                <a:latin typeface="UTM Avo" panose="02040603050506020204" pitchFamily="18" charset="0"/>
              </a:rPr>
              <a:t>- Viết đúng đoạn chính tả theo yêu cầu.</a:t>
            </a:r>
          </a:p>
          <a:p>
            <a:pPr algn="just"/>
            <a:r>
              <a:rPr lang="en-US" sz="3200">
                <a:solidFill>
                  <a:srgbClr val="002060"/>
                </a:solidFill>
                <a:latin typeface="UTM Avo" panose="02040603050506020204" pitchFamily="18" charset="0"/>
              </a:rPr>
              <a:t>- Làm đúng các bài tập chính tả.</a:t>
            </a:r>
          </a:p>
          <a:p>
            <a:pPr algn="just"/>
            <a:r>
              <a:rPr lang="en-US" sz="3200" b="1">
                <a:solidFill>
                  <a:srgbClr val="002060"/>
                </a:solidFill>
                <a:latin typeface="UTM Avo" panose="02040603050506020204" pitchFamily="18" charset="0"/>
              </a:rPr>
              <a:t>*Phát triển năng lực và phẩm chất:</a:t>
            </a:r>
            <a:endParaRPr lang="en-US" sz="3200">
              <a:solidFill>
                <a:srgbClr val="002060"/>
              </a:solidFill>
              <a:latin typeface="UTM Avo" panose="02040603050506020204" pitchFamily="18" charset="0"/>
            </a:endParaRPr>
          </a:p>
          <a:p>
            <a:pPr algn="just"/>
            <a:r>
              <a:rPr lang="en-US" sz="3200">
                <a:solidFill>
                  <a:srgbClr val="002060"/>
                </a:solidFill>
                <a:latin typeface="UTM Avo" panose="02040603050506020204" pitchFamily="18" charset="0"/>
              </a:rPr>
              <a:t>- Biết quan sát và viết đúng các nét chữ, trình bày đẹp bài chính tả.</a:t>
            </a:r>
          </a:p>
          <a:p>
            <a:pPr algn="just"/>
            <a:r>
              <a:rPr lang="en-US" sz="3200">
                <a:solidFill>
                  <a:srgbClr val="002060"/>
                </a:solidFill>
                <a:latin typeface="UTM Avo" panose="02040603050506020204" pitchFamily="18" charset="0"/>
              </a:rPr>
              <a:t>- HS có ý thức chăm chỉ học tập.</a:t>
            </a:r>
          </a:p>
        </p:txBody>
      </p:sp>
      <p:pic>
        <p:nvPicPr>
          <p:cNvPr id="5" name="Picture 4">
            <a:extLst>
              <a:ext uri="{FF2B5EF4-FFF2-40B4-BE49-F238E27FC236}">
                <a16:creationId xmlns:a16="http://schemas.microsoft.com/office/drawing/2014/main" xmlns="" id="{D9B05215-FE91-A821-12EE-75D1F75EC00F}"/>
              </a:ext>
            </a:extLst>
          </p:cNvPr>
          <p:cNvPicPr>
            <a:picLocks noChangeAspect="1"/>
          </p:cNvPicPr>
          <p:nvPr/>
        </p:nvPicPr>
        <p:blipFill>
          <a:blip r:embed="rId6"/>
          <a:stretch>
            <a:fillRect/>
          </a:stretch>
        </p:blipFill>
        <p:spPr>
          <a:xfrm>
            <a:off x="3373586" y="431336"/>
            <a:ext cx="5901439" cy="1176630"/>
          </a:xfrm>
          <a:prstGeom prst="rect">
            <a:avLst/>
          </a:prstGeom>
        </p:spPr>
      </p:pic>
    </p:spTree>
    <p:extLst>
      <p:ext uri="{BB962C8B-B14F-4D97-AF65-F5344CB8AC3E}">
        <p14:creationId xmlns:p14="http://schemas.microsoft.com/office/powerpoint/2010/main" val="1000982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grpSp>
        <p:nvGrpSpPr>
          <p:cNvPr id="24" name="Group 23"/>
          <p:cNvGrpSpPr/>
          <p:nvPr/>
        </p:nvGrpSpPr>
        <p:grpSpPr>
          <a:xfrm>
            <a:off x="1897965" y="3069771"/>
            <a:ext cx="9295959" cy="2113194"/>
            <a:chOff x="1897965" y="3069771"/>
            <a:chExt cx="9295959" cy="2113194"/>
          </a:xfrm>
        </p:grpSpPr>
        <p:grpSp>
          <p:nvGrpSpPr>
            <p:cNvPr id="13" name="Group 12"/>
            <p:cNvGrpSpPr/>
            <p:nvPr/>
          </p:nvGrpSpPr>
          <p:grpSpPr>
            <a:xfrm>
              <a:off x="3677422" y="3069771"/>
              <a:ext cx="7402493" cy="1919305"/>
              <a:chOff x="3677422" y="718651"/>
              <a:chExt cx="6289537" cy="1710709"/>
            </a:xfrm>
          </p:grpSpPr>
          <p:sp>
            <p:nvSpPr>
              <p:cNvPr id="14" name="Rounded Rectangle 13"/>
              <p:cNvSpPr/>
              <p:nvPr/>
            </p:nvSpPr>
            <p:spPr>
              <a:xfrm>
                <a:off x="4411845" y="1080143"/>
                <a:ext cx="4990012" cy="1227909"/>
              </a:xfrm>
              <a:prstGeom prst="roundRect">
                <a:avLst/>
              </a:prstGeom>
              <a:solidFill>
                <a:schemeClr val="bg1"/>
              </a:solidFill>
              <a:ln>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0">
                <a:extLst>
                  <a:ext uri="{FF2B5EF4-FFF2-40B4-BE49-F238E27FC236}">
                    <a16:creationId xmlns:a16="http://schemas.microsoft.com/office/drawing/2014/main" xmlns="" id="{BDB66F63-45F9-40CE-B9FE-2B0B6191CE03}"/>
                  </a:ext>
                </a:extLst>
              </p:cNvPr>
              <p:cNvGrpSpPr/>
              <p:nvPr/>
            </p:nvGrpSpPr>
            <p:grpSpPr>
              <a:xfrm>
                <a:off x="3677422" y="718651"/>
                <a:ext cx="6289537" cy="1710709"/>
                <a:chOff x="6381435" y="2103190"/>
                <a:chExt cx="3843216" cy="974770"/>
              </a:xfrm>
            </p:grpSpPr>
            <p:pic>
              <p:nvPicPr>
                <p:cNvPr id="16" name="图片 3">
                  <a:extLst>
                    <a:ext uri="{FF2B5EF4-FFF2-40B4-BE49-F238E27FC236}">
                      <a16:creationId xmlns:a16="http://schemas.microsoft.com/office/drawing/2014/main" xmlns="" id="{A95667DD-3748-4C68-B08F-C28FAF3A2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435" y="2103190"/>
                  <a:ext cx="994710" cy="792084"/>
                </a:xfrm>
                <a:prstGeom prst="rect">
                  <a:avLst/>
                </a:prstGeom>
              </p:spPr>
            </p:pic>
            <p:pic>
              <p:nvPicPr>
                <p:cNvPr id="17" name="图片 4">
                  <a:extLst>
                    <a:ext uri="{FF2B5EF4-FFF2-40B4-BE49-F238E27FC236}">
                      <a16:creationId xmlns:a16="http://schemas.microsoft.com/office/drawing/2014/main" xmlns="" id="{A05D1FFF-AE9C-4139-89B3-2EE7AA49B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67720" y="2315960"/>
                  <a:ext cx="956931" cy="762000"/>
                </a:xfrm>
                <a:prstGeom prst="rect">
                  <a:avLst/>
                </a:prstGeom>
              </p:spPr>
            </p:pic>
          </p:grpSp>
        </p:grpSp>
        <p:sp>
          <p:nvSpPr>
            <p:cNvPr id="18" name="TextBox 17"/>
            <p:cNvSpPr txBox="1"/>
            <p:nvPr/>
          </p:nvSpPr>
          <p:spPr>
            <a:xfrm>
              <a:off x="3424041" y="3399675"/>
              <a:ext cx="776988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5400" b="1" kern="1200">
                  <a:solidFill>
                    <a:srgbClr val="FF0000"/>
                  </a:solidFill>
                  <a:effectLst>
                    <a:outerShdw blurRad="38100" dist="38100" dir="2700000" algn="tl">
                      <a:srgbClr val="000000">
                        <a:alpha val="43137"/>
                      </a:srgbClr>
                    </a:outerShdw>
                  </a:effectLst>
                  <a:latin typeface="UTM Avo" panose="02040603050506020204" pitchFamily="18" charset="0"/>
                </a:rPr>
                <a:t>Bài tập chính tả</a:t>
              </a:r>
              <a:endParaRPr lang="en-US" sz="54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nvGrpSpPr>
            <p:cNvPr id="22" name="Group 21"/>
            <p:cNvGrpSpPr/>
            <p:nvPr/>
          </p:nvGrpSpPr>
          <p:grpSpPr>
            <a:xfrm>
              <a:off x="1897965" y="3145353"/>
              <a:ext cx="1947225" cy="2037612"/>
              <a:chOff x="1897965" y="3145353"/>
              <a:chExt cx="1947225" cy="2037612"/>
            </a:xfrm>
          </p:grpSpPr>
          <p:pic>
            <p:nvPicPr>
              <p:cNvPr id="8" name="图片 2">
                <a:extLst>
                  <a:ext uri="{FF2B5EF4-FFF2-40B4-BE49-F238E27FC236}">
                    <a16:creationId xmlns:a16="http://schemas.microsoft.com/office/drawing/2014/main" xmlns="" id="{0994A23D-0B2B-44F5-82DF-7B30E92C73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965" y="3145353"/>
                <a:ext cx="1947225" cy="2037612"/>
              </a:xfrm>
              <a:prstGeom prst="rect">
                <a:avLst/>
              </a:prstGeom>
            </p:spPr>
          </p:pic>
          <p:sp>
            <p:nvSpPr>
              <p:cNvPr id="19" name="TextBox 18"/>
              <p:cNvSpPr txBox="1"/>
              <p:nvPr/>
            </p:nvSpPr>
            <p:spPr>
              <a:xfrm>
                <a:off x="2547485" y="3634131"/>
                <a:ext cx="701658" cy="1015663"/>
              </a:xfrm>
              <a:prstGeom prst="rect">
                <a:avLst/>
              </a:prstGeom>
              <a:noFill/>
            </p:spPr>
            <p:txBody>
              <a:bodyPr wrap="square" rtlCol="0">
                <a:spAutoFit/>
              </a:bodyPr>
              <a:lstStyle/>
              <a:p>
                <a:r>
                  <a:rPr lang="en-US" sz="6000" b="1">
                    <a:solidFill>
                      <a:srgbClr val="FFFF00"/>
                    </a:solidFill>
                    <a:effectLst>
                      <a:outerShdw blurRad="38100" dist="38100" dir="2700000" algn="tl">
                        <a:srgbClr val="000000">
                          <a:alpha val="43137"/>
                        </a:srgbClr>
                      </a:outerShdw>
                    </a:effectLst>
                    <a:latin typeface="UTM Avo" panose="02040603050506020204" pitchFamily="18" charset="0"/>
                  </a:rPr>
                  <a:t>2</a:t>
                </a:r>
              </a:p>
            </p:txBody>
          </p:sp>
        </p:grpSp>
      </p:grpSp>
      <p:grpSp>
        <p:nvGrpSpPr>
          <p:cNvPr id="23" name="Group 22"/>
          <p:cNvGrpSpPr/>
          <p:nvPr/>
        </p:nvGrpSpPr>
        <p:grpSpPr>
          <a:xfrm>
            <a:off x="1881929" y="718651"/>
            <a:ext cx="8307749" cy="2037612"/>
            <a:chOff x="1881929" y="718651"/>
            <a:chExt cx="8307749" cy="2037612"/>
          </a:xfrm>
        </p:grpSpPr>
        <p:grpSp>
          <p:nvGrpSpPr>
            <p:cNvPr id="10" name="Group 9"/>
            <p:cNvGrpSpPr/>
            <p:nvPr/>
          </p:nvGrpSpPr>
          <p:grpSpPr>
            <a:xfrm>
              <a:off x="3677422" y="718651"/>
              <a:ext cx="6289537" cy="1710709"/>
              <a:chOff x="3677422" y="718651"/>
              <a:chExt cx="6289537" cy="1710709"/>
            </a:xfrm>
          </p:grpSpPr>
          <p:sp>
            <p:nvSpPr>
              <p:cNvPr id="9" name="Rounded Rectangle 8"/>
              <p:cNvSpPr/>
              <p:nvPr/>
            </p:nvSpPr>
            <p:spPr>
              <a:xfrm>
                <a:off x="4411845" y="1080143"/>
                <a:ext cx="4990012" cy="1227909"/>
              </a:xfrm>
              <a:prstGeom prst="roundRect">
                <a:avLst/>
              </a:prstGeom>
              <a:solidFill>
                <a:schemeClr val="bg1"/>
              </a:solidFill>
              <a:ln>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10">
                <a:extLst>
                  <a:ext uri="{FF2B5EF4-FFF2-40B4-BE49-F238E27FC236}">
                    <a16:creationId xmlns:a16="http://schemas.microsoft.com/office/drawing/2014/main" xmlns="" id="{BDB66F63-45F9-40CE-B9FE-2B0B6191CE03}"/>
                  </a:ext>
                </a:extLst>
              </p:cNvPr>
              <p:cNvGrpSpPr/>
              <p:nvPr/>
            </p:nvGrpSpPr>
            <p:grpSpPr>
              <a:xfrm>
                <a:off x="3677422" y="718651"/>
                <a:ext cx="6289537" cy="1710709"/>
                <a:chOff x="6381435" y="2103190"/>
                <a:chExt cx="3843216" cy="974770"/>
              </a:xfrm>
            </p:grpSpPr>
            <p:pic>
              <p:nvPicPr>
                <p:cNvPr id="5" name="图片 3">
                  <a:extLst>
                    <a:ext uri="{FF2B5EF4-FFF2-40B4-BE49-F238E27FC236}">
                      <a16:creationId xmlns:a16="http://schemas.microsoft.com/office/drawing/2014/main" xmlns="" id="{A95667DD-3748-4C68-B08F-C28FAF3A2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435" y="2103190"/>
                  <a:ext cx="994710" cy="792084"/>
                </a:xfrm>
                <a:prstGeom prst="rect">
                  <a:avLst/>
                </a:prstGeom>
              </p:spPr>
            </p:pic>
            <p:pic>
              <p:nvPicPr>
                <p:cNvPr id="6" name="图片 4">
                  <a:extLst>
                    <a:ext uri="{FF2B5EF4-FFF2-40B4-BE49-F238E27FC236}">
                      <a16:creationId xmlns:a16="http://schemas.microsoft.com/office/drawing/2014/main" xmlns="" id="{A05D1FFF-AE9C-4139-89B3-2EE7AA49B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67720" y="2315960"/>
                  <a:ext cx="956931" cy="762000"/>
                </a:xfrm>
                <a:prstGeom prst="rect">
                  <a:avLst/>
                </a:prstGeom>
              </p:spPr>
            </p:pic>
          </p:grpSp>
        </p:grpSp>
        <p:sp>
          <p:nvSpPr>
            <p:cNvPr id="11" name="TextBox 10"/>
            <p:cNvSpPr txBox="1"/>
            <p:nvPr/>
          </p:nvSpPr>
          <p:spPr>
            <a:xfrm>
              <a:off x="3658816" y="963455"/>
              <a:ext cx="6530862"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5400" b="1" kern="1200">
                  <a:solidFill>
                    <a:srgbClr val="FF0000"/>
                  </a:solidFill>
                  <a:effectLst>
                    <a:outerShdw blurRad="38100" dist="38100" dir="2700000" algn="tl">
                      <a:srgbClr val="000000">
                        <a:alpha val="43137"/>
                      </a:srgbClr>
                    </a:outerShdw>
                  </a:effectLst>
                  <a:latin typeface="UTM Avo" panose="02040603050506020204" pitchFamily="18" charset="0"/>
                </a:rPr>
                <a:t>Nghe – viết</a:t>
              </a:r>
              <a:endParaRPr lang="en-US" sz="54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nvGrpSpPr>
            <p:cNvPr id="21" name="Group 20"/>
            <p:cNvGrpSpPr/>
            <p:nvPr/>
          </p:nvGrpSpPr>
          <p:grpSpPr>
            <a:xfrm>
              <a:off x="1881929" y="718651"/>
              <a:ext cx="1947225" cy="2037612"/>
              <a:chOff x="1881929" y="718651"/>
              <a:chExt cx="1947225" cy="2037612"/>
            </a:xfrm>
          </p:grpSpPr>
          <p:pic>
            <p:nvPicPr>
              <p:cNvPr id="3" name="图片 2">
                <a:extLst>
                  <a:ext uri="{FF2B5EF4-FFF2-40B4-BE49-F238E27FC236}">
                    <a16:creationId xmlns:a16="http://schemas.microsoft.com/office/drawing/2014/main" xmlns="" id="{0994A23D-0B2B-44F5-82DF-7B30E92C73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1929" y="718651"/>
                <a:ext cx="1947225" cy="2037612"/>
              </a:xfrm>
              <a:prstGeom prst="rect">
                <a:avLst/>
              </a:prstGeom>
            </p:spPr>
          </p:pic>
          <p:sp>
            <p:nvSpPr>
              <p:cNvPr id="20" name="TextBox 19"/>
              <p:cNvSpPr txBox="1"/>
              <p:nvPr/>
            </p:nvSpPr>
            <p:spPr>
              <a:xfrm>
                <a:off x="2520166" y="1237528"/>
                <a:ext cx="701658" cy="1015663"/>
              </a:xfrm>
              <a:prstGeom prst="rect">
                <a:avLst/>
              </a:prstGeom>
              <a:noFill/>
            </p:spPr>
            <p:txBody>
              <a:bodyPr wrap="square" rtlCol="0">
                <a:spAutoFit/>
              </a:bodyPr>
              <a:lstStyle/>
              <a:p>
                <a:r>
                  <a:rPr lang="en-US" sz="6000" b="1">
                    <a:solidFill>
                      <a:srgbClr val="FFFF00"/>
                    </a:solidFill>
                    <a:effectLst>
                      <a:outerShdw blurRad="38100" dist="38100" dir="2700000" algn="tl">
                        <a:srgbClr val="000000">
                          <a:alpha val="43137"/>
                        </a:srgbClr>
                      </a:outerShdw>
                    </a:effectLst>
                    <a:latin typeface="UTM Avo" panose="02040603050506020204" pitchFamily="18" charset="0"/>
                  </a:rPr>
                  <a:t>1</a:t>
                </a:r>
              </a:p>
            </p:txBody>
          </p:sp>
        </p:grpSp>
      </p:grpSp>
    </p:spTree>
    <p:extLst>
      <p:ext uri="{BB962C8B-B14F-4D97-AF65-F5344CB8AC3E}">
        <p14:creationId xmlns:p14="http://schemas.microsoft.com/office/powerpoint/2010/main" val="2887656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3" name="图片 6">
            <a:extLst>
              <a:ext uri="{FF2B5EF4-FFF2-40B4-BE49-F238E27FC236}">
                <a16:creationId xmlns:a16="http://schemas.microsoft.com/office/drawing/2014/main" xmlns="" id="{B747EBDB-BD00-4937-9877-80A1E83F9D6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88501" y="397706"/>
            <a:ext cx="4582589" cy="6139728"/>
          </a:xfrm>
          <a:prstGeom prst="rect">
            <a:avLst/>
          </a:prstGeom>
        </p:spPr>
      </p:pic>
      <p:pic>
        <p:nvPicPr>
          <p:cNvPr id="4" name="图片 7">
            <a:extLst>
              <a:ext uri="{FF2B5EF4-FFF2-40B4-BE49-F238E27FC236}">
                <a16:creationId xmlns:a16="http://schemas.microsoft.com/office/drawing/2014/main" xmlns="" id="{58F47DFF-1A2F-4D66-8AD3-57E03E6D6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703" y="265148"/>
            <a:ext cx="2956817" cy="2387014"/>
          </a:xfrm>
          <a:prstGeom prst="rect">
            <a:avLst/>
          </a:prstGeom>
        </p:spPr>
      </p:pic>
      <p:pic>
        <p:nvPicPr>
          <p:cNvPr id="5" name="图片 8">
            <a:extLst>
              <a:ext uri="{FF2B5EF4-FFF2-40B4-BE49-F238E27FC236}">
                <a16:creationId xmlns:a16="http://schemas.microsoft.com/office/drawing/2014/main" xmlns="" id="{0BC809DE-30FF-4DA8-A2E2-4D0039276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889908" y="607204"/>
            <a:ext cx="2956817" cy="2387014"/>
          </a:xfrm>
          <a:prstGeom prst="rect">
            <a:avLst/>
          </a:prstGeom>
        </p:spPr>
      </p:pic>
      <p:grpSp>
        <p:nvGrpSpPr>
          <p:cNvPr id="6" name="Group 5"/>
          <p:cNvGrpSpPr/>
          <p:nvPr/>
        </p:nvGrpSpPr>
        <p:grpSpPr>
          <a:xfrm>
            <a:off x="4757493" y="3264155"/>
            <a:ext cx="6748272" cy="1862049"/>
            <a:chOff x="3072384" y="1389889"/>
            <a:chExt cx="5724144" cy="1862049"/>
          </a:xfrm>
        </p:grpSpPr>
        <p:sp>
          <p:nvSpPr>
            <p:cNvPr id="7" name="TextBox 6"/>
            <p:cNvSpPr txBox="1"/>
            <p:nvPr/>
          </p:nvSpPr>
          <p:spPr>
            <a:xfrm>
              <a:off x="3072384" y="1389890"/>
              <a:ext cx="5724144" cy="1862048"/>
            </a:xfrm>
            <a:prstGeom prst="rect">
              <a:avLst/>
            </a:prstGeom>
            <a:noFill/>
          </p:spPr>
          <p:txBody>
            <a:bodyPr wrap="square" rtlCol="0">
              <a:spAutoFit/>
            </a:bodyPr>
            <a:lstStyle/>
            <a:p>
              <a:r>
                <a:rPr lang="en-US" sz="11500">
                  <a:ln w="523875">
                    <a:solidFill>
                      <a:srgbClr val="003300"/>
                    </a:solidFill>
                  </a:ln>
                  <a:solidFill>
                    <a:srgbClr val="003300"/>
                  </a:solidFill>
                  <a:effectLst>
                    <a:outerShdw blurRad="38100" dist="38100" dir="2700000" algn="tl">
                      <a:srgbClr val="000000">
                        <a:alpha val="43137"/>
                      </a:srgbClr>
                    </a:outerShdw>
                  </a:effectLst>
                  <a:latin typeface="SVN-Internation" panose="02040603050506020204" pitchFamily="18" charset="0"/>
                </a:rPr>
                <a:t>NGHE – VIẾT</a:t>
              </a:r>
            </a:p>
          </p:txBody>
        </p:sp>
        <p:sp>
          <p:nvSpPr>
            <p:cNvPr id="8" name="TextBox 7"/>
            <p:cNvSpPr txBox="1"/>
            <p:nvPr/>
          </p:nvSpPr>
          <p:spPr>
            <a:xfrm>
              <a:off x="3072384" y="1389890"/>
              <a:ext cx="5724144" cy="1862048"/>
            </a:xfrm>
            <a:prstGeom prst="rect">
              <a:avLst/>
            </a:prstGeom>
            <a:noFill/>
          </p:spPr>
          <p:txBody>
            <a:bodyPr wrap="square" rtlCol="0">
              <a:spAutoFit/>
            </a:bodyPr>
            <a:lstStyle/>
            <a:p>
              <a:r>
                <a:rPr lang="en-US" sz="11500">
                  <a:ln w="298450">
                    <a:solidFill>
                      <a:schemeClr val="accent6">
                        <a:lumMod val="75000"/>
                      </a:schemeClr>
                    </a:solidFill>
                  </a:ln>
                  <a:solidFill>
                    <a:schemeClr val="accent6">
                      <a:lumMod val="75000"/>
                    </a:schemeClr>
                  </a:solidFill>
                  <a:latin typeface="SVN-Internation" panose="02040603050506020204" pitchFamily="18" charset="0"/>
                </a:rPr>
                <a:t>NGHE – VIẾT</a:t>
              </a:r>
            </a:p>
          </p:txBody>
        </p:sp>
        <p:sp>
          <p:nvSpPr>
            <p:cNvPr id="9" name="TextBox 8"/>
            <p:cNvSpPr txBox="1"/>
            <p:nvPr/>
          </p:nvSpPr>
          <p:spPr>
            <a:xfrm>
              <a:off x="3072384" y="1389889"/>
              <a:ext cx="5724144" cy="1862048"/>
            </a:xfrm>
            <a:prstGeom prst="rect">
              <a:avLst/>
            </a:prstGeom>
            <a:noFill/>
          </p:spPr>
          <p:txBody>
            <a:bodyPr wrap="square" rtlCol="0">
              <a:spAutoFit/>
            </a:bodyPr>
            <a:lstStyle/>
            <a:p>
              <a:r>
                <a:rPr lang="en-US" sz="11500">
                  <a:solidFill>
                    <a:schemeClr val="bg1"/>
                  </a:solidFill>
                  <a:effectLst>
                    <a:outerShdw blurRad="38100" dist="38100" dir="2700000" algn="tl">
                      <a:srgbClr val="000000">
                        <a:alpha val="43137"/>
                      </a:srgbClr>
                    </a:outerShdw>
                  </a:effectLst>
                  <a:latin typeface="SVN-Internation" panose="02040603050506020204" pitchFamily="18" charset="0"/>
                </a:rPr>
                <a:t>NGHE – VIẾT</a:t>
              </a:r>
            </a:p>
          </p:txBody>
        </p:sp>
      </p:grpSp>
      <p:sp>
        <p:nvSpPr>
          <p:cNvPr id="10" name="TextBox 9"/>
          <p:cNvSpPr txBox="1"/>
          <p:nvPr/>
        </p:nvSpPr>
        <p:spPr>
          <a:xfrm>
            <a:off x="7601012" y="1233999"/>
            <a:ext cx="1474830" cy="2215991"/>
          </a:xfrm>
          <a:prstGeom prst="rect">
            <a:avLst/>
          </a:prstGeom>
          <a:noFill/>
        </p:spPr>
        <p:txBody>
          <a:bodyPr wrap="square" rtlCol="0">
            <a:spAutoFit/>
          </a:bodyPr>
          <a:lstStyle/>
          <a:p>
            <a:r>
              <a:rPr lang="en-US" sz="13800">
                <a:gradFill flip="none" rotWithShape="1">
                  <a:gsLst>
                    <a:gs pos="23000">
                      <a:srgbClr val="FFFF00"/>
                    </a:gs>
                    <a:gs pos="59000">
                      <a:srgbClr val="33CC33">
                        <a:shade val="67500"/>
                        <a:satMod val="115000"/>
                      </a:srgbClr>
                    </a:gs>
                    <a:gs pos="100000">
                      <a:srgbClr val="33CC33">
                        <a:shade val="100000"/>
                        <a:satMod val="115000"/>
                      </a:srgbClr>
                    </a:gs>
                  </a:gsLst>
                  <a:lin ang="16200000" scaled="1"/>
                  <a:tileRect/>
                </a:gradFill>
                <a:effectLst>
                  <a:outerShdw blurRad="38100" dist="38100" dir="2700000" algn="tl">
                    <a:srgbClr val="000000">
                      <a:alpha val="43137"/>
                    </a:srgbClr>
                  </a:outerShdw>
                </a:effectLst>
                <a:latin typeface="SVN-Internation" panose="02040603050506020204" pitchFamily="18" charset="0"/>
              </a:rPr>
              <a:t>01</a:t>
            </a:r>
          </a:p>
        </p:txBody>
      </p:sp>
    </p:spTree>
    <p:extLst>
      <p:ext uri="{BB962C8B-B14F-4D97-AF65-F5344CB8AC3E}">
        <p14:creationId xmlns:p14="http://schemas.microsoft.com/office/powerpoint/2010/main" val="63339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1F253CE8-FCC1-44F1-6615-2060D038E1BE}"/>
              </a:ext>
            </a:extLst>
          </p:cNvPr>
          <p:cNvSpPr/>
          <p:nvPr/>
        </p:nvSpPr>
        <p:spPr>
          <a:xfrm>
            <a:off x="434078" y="541866"/>
            <a:ext cx="11351521" cy="5783386"/>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7333" y="1743673"/>
            <a:ext cx="10837334" cy="3785652"/>
          </a:xfrm>
          <a:prstGeom prst="rect">
            <a:avLst/>
          </a:prstGeom>
          <a:noFill/>
        </p:spPr>
        <p:txBody>
          <a:bodyPr wrap="square" rtlCol="0">
            <a:spAutoFit/>
          </a:bodyPr>
          <a:lstStyle/>
          <a:p>
            <a:pPr algn="just"/>
            <a:r>
              <a:rPr lang="en-US" sz="4000" dirty="0">
                <a:latin typeface="UTM Avo" panose="02040603050506020204" pitchFamily="18" charset="0"/>
              </a:rPr>
              <a:t>      </a:t>
            </a:r>
            <a:r>
              <a:rPr lang="en-US" sz="4000" dirty="0" err="1">
                <a:latin typeface="UTM Avo" panose="02040603050506020204" pitchFamily="18" charset="0"/>
              </a:rPr>
              <a:t>Nhiều</a:t>
            </a:r>
            <a:r>
              <a:rPr lang="en-US" sz="4000" dirty="0">
                <a:latin typeface="UTM Avo" panose="02040603050506020204" pitchFamily="18" charset="0"/>
              </a:rPr>
              <a:t> </a:t>
            </a:r>
            <a:r>
              <a:rPr lang="en-US" sz="4000" dirty="0" err="1">
                <a:latin typeface="UTM Avo" panose="02040603050506020204" pitchFamily="18" charset="0"/>
              </a:rPr>
              <a:t>năm</a:t>
            </a:r>
            <a:r>
              <a:rPr lang="en-US" sz="4000" dirty="0">
                <a:latin typeface="UTM Avo" panose="02040603050506020204" pitchFamily="18" charset="0"/>
              </a:rPr>
              <a:t> </a:t>
            </a:r>
            <a:r>
              <a:rPr lang="en-US" sz="4000" dirty="0" err="1">
                <a:latin typeface="UTM Avo" panose="02040603050506020204" pitchFamily="18" charset="0"/>
              </a:rPr>
              <a:t>sau</a:t>
            </a:r>
            <a:r>
              <a:rPr lang="en-US" sz="4000" dirty="0">
                <a:latin typeface="UTM Avo" panose="02040603050506020204" pitchFamily="18" charset="0"/>
              </a:rPr>
              <a:t>, </a:t>
            </a:r>
            <a:r>
              <a:rPr lang="en-US" sz="4000" dirty="0" err="1">
                <a:latin typeface="UTM Avo" panose="02040603050506020204" pitchFamily="18" charset="0"/>
              </a:rPr>
              <a:t>chiếc</a:t>
            </a:r>
            <a:r>
              <a:rPr lang="en-US" sz="4000" dirty="0">
                <a:latin typeface="UTM Avo" panose="02040603050506020204" pitchFamily="18" charset="0"/>
              </a:rPr>
              <a:t> </a:t>
            </a:r>
            <a:r>
              <a:rPr lang="en-US" sz="4000" dirty="0" err="1">
                <a:latin typeface="UTM Avo" panose="02040603050506020204" pitchFamily="18" charset="0"/>
              </a:rPr>
              <a:t>rễ</a:t>
            </a:r>
            <a:r>
              <a:rPr lang="en-US" sz="4000" dirty="0">
                <a:latin typeface="UTM Avo" panose="02040603050506020204" pitchFamily="18" charset="0"/>
              </a:rPr>
              <a:t> </a:t>
            </a:r>
            <a:r>
              <a:rPr lang="en-US" sz="4000" dirty="0" err="1">
                <a:latin typeface="UTM Avo" panose="02040603050506020204" pitchFamily="18" charset="0"/>
              </a:rPr>
              <a:t>đã</a:t>
            </a:r>
            <a:r>
              <a:rPr lang="en-US" sz="4000" dirty="0">
                <a:latin typeface="UTM Avo" panose="02040603050506020204" pitchFamily="18" charset="0"/>
              </a:rPr>
              <a:t> </a:t>
            </a:r>
            <a:r>
              <a:rPr lang="en-US" sz="4000" dirty="0" err="1">
                <a:latin typeface="UTM Avo" panose="02040603050506020204" pitchFamily="18" charset="0"/>
              </a:rPr>
              <a:t>lớn</a:t>
            </a:r>
            <a:r>
              <a:rPr lang="en-US" sz="4000" dirty="0">
                <a:latin typeface="UTM Avo" panose="02040603050506020204" pitchFamily="18" charset="0"/>
              </a:rPr>
              <a:t> </a:t>
            </a:r>
            <a:r>
              <a:rPr lang="en-US" sz="4000" dirty="0" err="1">
                <a:latin typeface="UTM Avo" panose="02040603050506020204" pitchFamily="18" charset="0"/>
              </a:rPr>
              <a:t>và</a:t>
            </a:r>
            <a:r>
              <a:rPr lang="en-US" sz="4000" dirty="0">
                <a:latin typeface="UTM Avo" panose="02040603050506020204" pitchFamily="18" charset="0"/>
              </a:rPr>
              <a:t> </a:t>
            </a:r>
            <a:r>
              <a:rPr lang="en-US" sz="4000" dirty="0" err="1">
                <a:latin typeface="UTM Avo" panose="02040603050506020204" pitchFamily="18" charset="0"/>
              </a:rPr>
              <a:t>thành</a:t>
            </a:r>
            <a:r>
              <a:rPr lang="en-US" sz="4000" dirty="0">
                <a:latin typeface="UTM Avo" panose="02040603050506020204" pitchFamily="18" charset="0"/>
              </a:rPr>
              <a:t> </a:t>
            </a:r>
            <a:r>
              <a:rPr lang="en-US" sz="4000" dirty="0" err="1">
                <a:latin typeface="UTM Avo" panose="02040603050506020204" pitchFamily="18" charset="0"/>
              </a:rPr>
              <a:t>cây</a:t>
            </a:r>
            <a:r>
              <a:rPr lang="en-US" sz="4000" dirty="0">
                <a:latin typeface="UTM Avo" panose="02040603050506020204" pitchFamily="18" charset="0"/>
              </a:rPr>
              <a:t> </a:t>
            </a:r>
            <a:r>
              <a:rPr lang="en-US" sz="4000" dirty="0" err="1">
                <a:latin typeface="UTM Avo" panose="02040603050506020204" pitchFamily="18" charset="0"/>
              </a:rPr>
              <a:t>đa</a:t>
            </a:r>
            <a:r>
              <a:rPr lang="en-US" sz="4000" dirty="0">
                <a:latin typeface="UTM Avo" panose="02040603050506020204" pitchFamily="18" charset="0"/>
              </a:rPr>
              <a:t> con </a:t>
            </a:r>
            <a:r>
              <a:rPr lang="en-US" sz="4000" dirty="0" err="1">
                <a:latin typeface="UTM Avo" panose="02040603050506020204" pitchFamily="18" charset="0"/>
              </a:rPr>
              <a:t>có</a:t>
            </a:r>
            <a:r>
              <a:rPr lang="en-US" sz="4000" dirty="0">
                <a:latin typeface="UTM Avo" panose="02040603050506020204" pitchFamily="18" charset="0"/>
              </a:rPr>
              <a:t> </a:t>
            </a:r>
            <a:r>
              <a:rPr lang="en-US" sz="4000" dirty="0" err="1">
                <a:latin typeface="UTM Avo" panose="02040603050506020204" pitchFamily="18" charset="0"/>
              </a:rPr>
              <a:t>vòng</a:t>
            </a:r>
            <a:r>
              <a:rPr lang="en-US" sz="4000" dirty="0">
                <a:latin typeface="UTM Avo" panose="02040603050506020204" pitchFamily="18" charset="0"/>
              </a:rPr>
              <a:t> </a:t>
            </a:r>
            <a:r>
              <a:rPr lang="en-US" sz="4000" dirty="0" err="1">
                <a:latin typeface="UTM Avo" panose="02040603050506020204" pitchFamily="18" charset="0"/>
              </a:rPr>
              <a:t>lá</a:t>
            </a:r>
            <a:r>
              <a:rPr lang="en-US" sz="4000" dirty="0">
                <a:latin typeface="UTM Avo" panose="02040603050506020204" pitchFamily="18" charset="0"/>
              </a:rPr>
              <a:t> </a:t>
            </a:r>
            <a:r>
              <a:rPr lang="en-US" sz="4000" dirty="0" err="1">
                <a:latin typeface="UTM Avo" panose="02040603050506020204" pitchFamily="18" charset="0"/>
              </a:rPr>
              <a:t>tròn</a:t>
            </a:r>
            <a:r>
              <a:rPr lang="en-US" sz="4000" dirty="0">
                <a:latin typeface="UTM Avo" panose="02040603050506020204" pitchFamily="18" charset="0"/>
              </a:rPr>
              <a:t>. </a:t>
            </a:r>
            <a:r>
              <a:rPr lang="en-US" sz="4000" dirty="0" err="1">
                <a:latin typeface="UTM Avo" panose="02040603050506020204" pitchFamily="18" charset="0"/>
              </a:rPr>
              <a:t>Thiếu</a:t>
            </a:r>
            <a:r>
              <a:rPr lang="en-US" sz="4000" dirty="0">
                <a:latin typeface="UTM Avo" panose="02040603050506020204" pitchFamily="18" charset="0"/>
              </a:rPr>
              <a:t> </a:t>
            </a:r>
            <a:r>
              <a:rPr lang="en-US" sz="4000" dirty="0" err="1">
                <a:latin typeface="UTM Avo" panose="02040603050506020204" pitchFamily="18" charset="0"/>
              </a:rPr>
              <a:t>nhi</a:t>
            </a:r>
            <a:r>
              <a:rPr lang="en-US" sz="4000" dirty="0">
                <a:latin typeface="UTM Avo" panose="02040603050506020204" pitchFamily="18" charset="0"/>
              </a:rPr>
              <a:t> </a:t>
            </a:r>
            <a:r>
              <a:rPr lang="en-US" sz="4000" dirty="0" err="1">
                <a:latin typeface="UTM Avo" panose="02040603050506020204" pitchFamily="18" charset="0"/>
              </a:rPr>
              <a:t>vào</a:t>
            </a:r>
            <a:r>
              <a:rPr lang="en-US" sz="4000" dirty="0">
                <a:latin typeface="UTM Avo" panose="02040603050506020204" pitchFamily="18" charset="0"/>
              </a:rPr>
              <a:t> </a:t>
            </a:r>
            <a:r>
              <a:rPr lang="en-US" sz="4000" dirty="0" err="1">
                <a:latin typeface="UTM Avo" panose="02040603050506020204" pitchFamily="18" charset="0"/>
              </a:rPr>
              <a:t>thăm</a:t>
            </a:r>
            <a:r>
              <a:rPr lang="en-US" sz="4000" dirty="0">
                <a:latin typeface="UTM Avo" panose="02040603050506020204" pitchFamily="18" charset="0"/>
              </a:rPr>
              <a:t> </a:t>
            </a:r>
            <a:r>
              <a:rPr lang="en-US" sz="4000" dirty="0" err="1">
                <a:latin typeface="UTM Avo" panose="02040603050506020204" pitchFamily="18" charset="0"/>
              </a:rPr>
              <a:t>vườn</a:t>
            </a:r>
            <a:r>
              <a:rPr lang="en-US" sz="4000" dirty="0">
                <a:latin typeface="UTM Avo" panose="02040603050506020204" pitchFamily="18" charset="0"/>
              </a:rPr>
              <a:t> </a:t>
            </a:r>
            <a:r>
              <a:rPr lang="en-US" sz="4000" dirty="0" err="1">
                <a:latin typeface="UTM Avo" panose="02040603050506020204" pitchFamily="18" charset="0"/>
              </a:rPr>
              <a:t>Bác</a:t>
            </a:r>
            <a:r>
              <a:rPr lang="en-US" sz="4000" dirty="0">
                <a:latin typeface="UTM Avo" panose="02040603050506020204" pitchFamily="18" charset="0"/>
              </a:rPr>
              <a:t>, </a:t>
            </a:r>
            <a:r>
              <a:rPr lang="en-US" sz="4000" dirty="0" err="1">
                <a:latin typeface="UTM Avo" panose="02040603050506020204" pitchFamily="18" charset="0"/>
              </a:rPr>
              <a:t>em</a:t>
            </a:r>
            <a:r>
              <a:rPr lang="en-US" sz="4000" dirty="0">
                <a:latin typeface="UTM Avo" panose="02040603050506020204" pitchFamily="18" charset="0"/>
              </a:rPr>
              <a:t> </a:t>
            </a:r>
            <a:r>
              <a:rPr lang="en-US" sz="4000" dirty="0" err="1">
                <a:latin typeface="UTM Avo" panose="02040603050506020204" pitchFamily="18" charset="0"/>
              </a:rPr>
              <a:t>nào</a:t>
            </a:r>
            <a:r>
              <a:rPr lang="en-US" sz="4000" dirty="0">
                <a:latin typeface="UTM Avo" panose="02040603050506020204" pitchFamily="18" charset="0"/>
              </a:rPr>
              <a:t> </a:t>
            </a:r>
            <a:r>
              <a:rPr lang="en-US" sz="4000" dirty="0" err="1">
                <a:latin typeface="UTM Avo" panose="02040603050506020204" pitchFamily="18" charset="0"/>
              </a:rPr>
              <a:t>cũng</a:t>
            </a:r>
            <a:r>
              <a:rPr lang="en-US" sz="4000" dirty="0">
                <a:latin typeface="UTM Avo" panose="02040603050506020204" pitchFamily="18" charset="0"/>
              </a:rPr>
              <a:t> </a:t>
            </a:r>
            <a:r>
              <a:rPr lang="en-US" sz="4000" dirty="0" err="1">
                <a:latin typeface="UTM Avo" panose="02040603050506020204" pitchFamily="18" charset="0"/>
              </a:rPr>
              <a:t>thích</a:t>
            </a:r>
            <a:r>
              <a:rPr lang="en-US" sz="4000" dirty="0">
                <a:latin typeface="UTM Avo" panose="02040603050506020204" pitchFamily="18" charset="0"/>
              </a:rPr>
              <a:t> </a:t>
            </a:r>
            <a:r>
              <a:rPr lang="en-US" sz="4000" dirty="0" err="1">
                <a:latin typeface="UTM Avo" panose="02040603050506020204" pitchFamily="18" charset="0"/>
              </a:rPr>
              <a:t>chời</a:t>
            </a:r>
            <a:r>
              <a:rPr lang="en-US" sz="4000" dirty="0">
                <a:latin typeface="UTM Avo" panose="02040603050506020204" pitchFamily="18" charset="0"/>
              </a:rPr>
              <a:t> </a:t>
            </a:r>
            <a:r>
              <a:rPr lang="en-US" sz="4000" dirty="0" err="1">
                <a:latin typeface="UTM Avo" panose="02040603050506020204" pitchFamily="18" charset="0"/>
              </a:rPr>
              <a:t>trò</a:t>
            </a:r>
            <a:r>
              <a:rPr lang="en-US" sz="4000" dirty="0">
                <a:latin typeface="UTM Avo" panose="02040603050506020204" pitchFamily="18" charset="0"/>
              </a:rPr>
              <a:t> </a:t>
            </a:r>
            <a:r>
              <a:rPr lang="en-US" sz="4000" dirty="0" err="1">
                <a:latin typeface="UTM Avo" panose="02040603050506020204" pitchFamily="18" charset="0"/>
              </a:rPr>
              <a:t>chui</a:t>
            </a:r>
            <a:r>
              <a:rPr lang="en-US" sz="4000" dirty="0">
                <a:latin typeface="UTM Avo" panose="02040603050506020204" pitchFamily="18" charset="0"/>
              </a:rPr>
              <a:t> qua </a:t>
            </a:r>
            <a:r>
              <a:rPr lang="en-US" sz="4000" dirty="0" err="1">
                <a:latin typeface="UTM Avo" panose="02040603050506020204" pitchFamily="18" charset="0"/>
              </a:rPr>
              <a:t>chui</a:t>
            </a:r>
            <a:r>
              <a:rPr lang="en-US" sz="4000" dirty="0">
                <a:latin typeface="UTM Avo" panose="02040603050506020204" pitchFamily="18" charset="0"/>
              </a:rPr>
              <a:t> </a:t>
            </a:r>
            <a:r>
              <a:rPr lang="en-US" sz="4000" dirty="0" err="1">
                <a:latin typeface="UTM Avo" panose="02040603050506020204" pitchFamily="18" charset="0"/>
              </a:rPr>
              <a:t>lại</a:t>
            </a:r>
            <a:r>
              <a:rPr lang="en-US" sz="4000" dirty="0">
                <a:latin typeface="UTM Avo" panose="02040603050506020204" pitchFamily="18" charset="0"/>
              </a:rPr>
              <a:t> </a:t>
            </a:r>
            <a:r>
              <a:rPr lang="en-US" sz="4000" dirty="0" err="1">
                <a:latin typeface="UTM Avo" panose="02040603050506020204" pitchFamily="18" charset="0"/>
              </a:rPr>
              <a:t>vòng</a:t>
            </a:r>
            <a:r>
              <a:rPr lang="en-US" sz="4000" dirty="0">
                <a:latin typeface="UTM Avo" panose="02040603050506020204" pitchFamily="18" charset="0"/>
              </a:rPr>
              <a:t> </a:t>
            </a:r>
            <a:r>
              <a:rPr lang="en-US" sz="4000" dirty="0" err="1">
                <a:latin typeface="UTM Avo" panose="02040603050506020204" pitchFamily="18" charset="0"/>
              </a:rPr>
              <a:t>lá</a:t>
            </a:r>
            <a:r>
              <a:rPr lang="en-US" sz="4000" dirty="0">
                <a:latin typeface="UTM Avo" panose="02040603050506020204" pitchFamily="18" charset="0"/>
              </a:rPr>
              <a:t> </a:t>
            </a:r>
            <a:r>
              <a:rPr lang="en-US" sz="4000" dirty="0" err="1">
                <a:latin typeface="UTM Avo" panose="02040603050506020204" pitchFamily="18" charset="0"/>
              </a:rPr>
              <a:t>ấy</a:t>
            </a:r>
            <a:r>
              <a:rPr lang="en-US" sz="4000" dirty="0">
                <a:latin typeface="UTM Avo" panose="02040603050506020204" pitchFamily="18" charset="0"/>
              </a:rPr>
              <a:t>. </a:t>
            </a:r>
            <a:r>
              <a:rPr lang="en-US" sz="4000" dirty="0" err="1">
                <a:latin typeface="UTM Avo" panose="02040603050506020204" pitchFamily="18" charset="0"/>
              </a:rPr>
              <a:t>Lúc</a:t>
            </a:r>
            <a:r>
              <a:rPr lang="en-US" sz="4000" dirty="0">
                <a:latin typeface="UTM Avo" panose="02040603050506020204" pitchFamily="18" charset="0"/>
              </a:rPr>
              <a:t> </a:t>
            </a:r>
            <a:r>
              <a:rPr lang="en-US" sz="4000" dirty="0" err="1">
                <a:latin typeface="UTM Avo" panose="02040603050506020204" pitchFamily="18" charset="0"/>
              </a:rPr>
              <a:t>đó</a:t>
            </a:r>
            <a:r>
              <a:rPr lang="en-US" sz="4000" dirty="0">
                <a:latin typeface="UTM Avo" panose="02040603050506020204" pitchFamily="18" charset="0"/>
              </a:rPr>
              <a:t>, </a:t>
            </a:r>
            <a:r>
              <a:rPr lang="en-US" sz="4000" dirty="0" err="1">
                <a:latin typeface="UTM Avo" panose="02040603050506020204" pitchFamily="18" charset="0"/>
              </a:rPr>
              <a:t>mọi</a:t>
            </a:r>
            <a:r>
              <a:rPr lang="en-US" sz="4000" dirty="0">
                <a:latin typeface="UTM Avo" panose="02040603050506020204" pitchFamily="18" charset="0"/>
              </a:rPr>
              <a:t> </a:t>
            </a:r>
            <a:r>
              <a:rPr lang="en-US" sz="4000" dirty="0" err="1">
                <a:latin typeface="UTM Avo" panose="02040603050506020204" pitchFamily="18" charset="0"/>
              </a:rPr>
              <a:t>người</a:t>
            </a:r>
            <a:r>
              <a:rPr lang="en-US" sz="4000" dirty="0">
                <a:latin typeface="UTM Avo" panose="02040603050506020204" pitchFamily="18" charset="0"/>
              </a:rPr>
              <a:t> </a:t>
            </a:r>
            <a:r>
              <a:rPr lang="en-US" sz="4000" dirty="0" err="1">
                <a:latin typeface="UTM Avo" panose="02040603050506020204" pitchFamily="18" charset="0"/>
              </a:rPr>
              <a:t>mới</a:t>
            </a:r>
            <a:r>
              <a:rPr lang="en-US" sz="4000" dirty="0">
                <a:latin typeface="UTM Avo" panose="02040603050506020204" pitchFamily="18" charset="0"/>
              </a:rPr>
              <a:t> </a:t>
            </a:r>
            <a:r>
              <a:rPr lang="en-US" sz="4000" dirty="0" err="1">
                <a:latin typeface="UTM Avo" panose="02040603050506020204" pitchFamily="18" charset="0"/>
              </a:rPr>
              <a:t>hiểu</a:t>
            </a:r>
            <a:r>
              <a:rPr lang="en-US" sz="4000" dirty="0">
                <a:latin typeface="UTM Avo" panose="02040603050506020204" pitchFamily="18" charset="0"/>
              </a:rPr>
              <a:t> </a:t>
            </a:r>
            <a:r>
              <a:rPr lang="en-US" sz="4000" dirty="0" err="1">
                <a:latin typeface="UTM Avo" panose="02040603050506020204" pitchFamily="18" charset="0"/>
              </a:rPr>
              <a:t>vì</a:t>
            </a:r>
            <a:r>
              <a:rPr lang="en-US" sz="4000" dirty="0">
                <a:latin typeface="UTM Avo" panose="02040603050506020204" pitchFamily="18" charset="0"/>
              </a:rPr>
              <a:t> </a:t>
            </a:r>
            <a:r>
              <a:rPr lang="en-US" sz="4000" dirty="0" err="1">
                <a:latin typeface="UTM Avo" panose="02040603050506020204" pitchFamily="18" charset="0"/>
              </a:rPr>
              <a:t>sao</a:t>
            </a:r>
            <a:r>
              <a:rPr lang="en-US" sz="4000" dirty="0">
                <a:latin typeface="UTM Avo" panose="02040603050506020204" pitchFamily="18" charset="0"/>
              </a:rPr>
              <a:t> </a:t>
            </a:r>
            <a:r>
              <a:rPr lang="en-US" sz="4000" dirty="0" err="1">
                <a:latin typeface="UTM Avo" panose="02040603050506020204" pitchFamily="18" charset="0"/>
              </a:rPr>
              <a:t>Bác</a:t>
            </a:r>
            <a:r>
              <a:rPr lang="en-US" sz="4000" dirty="0">
                <a:latin typeface="UTM Avo" panose="02040603050506020204" pitchFamily="18" charset="0"/>
              </a:rPr>
              <a:t> </a:t>
            </a:r>
            <a:r>
              <a:rPr lang="en-US" sz="4000" dirty="0" err="1">
                <a:latin typeface="UTM Avo" panose="02040603050506020204" pitchFamily="18" charset="0"/>
              </a:rPr>
              <a:t>cho</a:t>
            </a:r>
            <a:r>
              <a:rPr lang="en-US" sz="4000" dirty="0">
                <a:latin typeface="UTM Avo" panose="02040603050506020204" pitchFamily="18" charset="0"/>
              </a:rPr>
              <a:t> </a:t>
            </a:r>
            <a:r>
              <a:rPr lang="en-US" sz="4000" dirty="0" err="1">
                <a:latin typeface="UTM Avo" panose="02040603050506020204" pitchFamily="18" charset="0"/>
              </a:rPr>
              <a:t>trồng</a:t>
            </a:r>
            <a:r>
              <a:rPr lang="en-US" sz="4000" dirty="0">
                <a:latin typeface="UTM Avo" panose="02040603050506020204" pitchFamily="18" charset="0"/>
              </a:rPr>
              <a:t> </a:t>
            </a:r>
            <a:r>
              <a:rPr lang="en-US" sz="4000" dirty="0" err="1">
                <a:latin typeface="UTM Avo" panose="02040603050506020204" pitchFamily="18" charset="0"/>
              </a:rPr>
              <a:t>chiếc</a:t>
            </a:r>
            <a:r>
              <a:rPr lang="en-US" sz="4000" dirty="0">
                <a:latin typeface="UTM Avo" panose="02040603050506020204" pitchFamily="18" charset="0"/>
              </a:rPr>
              <a:t> </a:t>
            </a:r>
            <a:r>
              <a:rPr lang="en-US" sz="4000" dirty="0" err="1">
                <a:latin typeface="UTM Avo" panose="02040603050506020204" pitchFamily="18" charset="0"/>
              </a:rPr>
              <a:t>rễ</a:t>
            </a:r>
            <a:r>
              <a:rPr lang="en-US" sz="4000" dirty="0">
                <a:latin typeface="UTM Avo" panose="02040603050506020204" pitchFamily="18" charset="0"/>
              </a:rPr>
              <a:t> </a:t>
            </a:r>
            <a:r>
              <a:rPr lang="en-US" sz="4000" dirty="0" err="1">
                <a:latin typeface="UTM Avo" panose="02040603050506020204" pitchFamily="18" charset="0"/>
              </a:rPr>
              <a:t>đa</a:t>
            </a:r>
            <a:r>
              <a:rPr lang="en-US" sz="4000" dirty="0">
                <a:latin typeface="UTM Avo" panose="02040603050506020204" pitchFamily="18" charset="0"/>
              </a:rPr>
              <a:t> </a:t>
            </a:r>
            <a:r>
              <a:rPr lang="en-US" sz="4000" dirty="0" err="1">
                <a:latin typeface="UTM Avo" panose="02040603050506020204" pitchFamily="18" charset="0"/>
              </a:rPr>
              <a:t>thành</a:t>
            </a:r>
            <a:r>
              <a:rPr lang="en-US" sz="4000" dirty="0">
                <a:latin typeface="UTM Avo" panose="02040603050506020204" pitchFamily="18" charset="0"/>
              </a:rPr>
              <a:t> </a:t>
            </a:r>
            <a:r>
              <a:rPr lang="en-US" sz="4000" dirty="0" err="1">
                <a:latin typeface="UTM Avo" panose="02040603050506020204" pitchFamily="18" charset="0"/>
              </a:rPr>
              <a:t>hình</a:t>
            </a:r>
            <a:r>
              <a:rPr lang="en-US" sz="4000" dirty="0">
                <a:latin typeface="UTM Avo" panose="02040603050506020204" pitchFamily="18" charset="0"/>
              </a:rPr>
              <a:t> </a:t>
            </a:r>
            <a:r>
              <a:rPr lang="en-US" sz="4000" dirty="0" err="1">
                <a:latin typeface="UTM Avo" panose="02040603050506020204" pitchFamily="18" charset="0"/>
              </a:rPr>
              <a:t>tròn</a:t>
            </a:r>
            <a:r>
              <a:rPr lang="en-US" sz="4000" dirty="0">
                <a:latin typeface="UTM Avo" panose="02040603050506020204" pitchFamily="18" charset="0"/>
              </a:rPr>
              <a:t> </a:t>
            </a:r>
            <a:r>
              <a:rPr lang="en-US" sz="4000" dirty="0" err="1">
                <a:latin typeface="UTM Avo" panose="02040603050506020204" pitchFamily="18" charset="0"/>
              </a:rPr>
              <a:t>như</a:t>
            </a:r>
            <a:r>
              <a:rPr lang="en-US" sz="4000" dirty="0">
                <a:latin typeface="UTM Avo" panose="02040603050506020204" pitchFamily="18" charset="0"/>
              </a:rPr>
              <a:t> </a:t>
            </a:r>
            <a:r>
              <a:rPr lang="en-US" sz="4000" dirty="0" err="1">
                <a:latin typeface="UTM Avo" panose="02040603050506020204" pitchFamily="18" charset="0"/>
              </a:rPr>
              <a:t>thế</a:t>
            </a:r>
            <a:r>
              <a:rPr lang="en-US" sz="4000" dirty="0">
                <a:latin typeface="UTM Avo" panose="02040603050506020204" pitchFamily="18" charset="0"/>
              </a:rPr>
              <a:t>.</a:t>
            </a:r>
          </a:p>
        </p:txBody>
      </p:sp>
      <p:sp>
        <p:nvSpPr>
          <p:cNvPr id="5" name="TextBox 4"/>
          <p:cNvSpPr txBox="1"/>
          <p:nvPr/>
        </p:nvSpPr>
        <p:spPr>
          <a:xfrm>
            <a:off x="3367251" y="912676"/>
            <a:ext cx="5644227" cy="830997"/>
          </a:xfrm>
          <a:prstGeom prst="rect">
            <a:avLst/>
          </a:prstGeom>
          <a:noFill/>
        </p:spPr>
        <p:txBody>
          <a:bodyPr wrap="square" rtlCol="0">
            <a:spAutoFit/>
          </a:bodyPr>
          <a:lstStyle/>
          <a:p>
            <a:r>
              <a:rPr lang="en-US" sz="4800" b="1" dirty="0" err="1">
                <a:solidFill>
                  <a:srgbClr val="C00000"/>
                </a:solidFill>
                <a:latin typeface="UTM Avo" panose="02040603050506020204" pitchFamily="18" charset="0"/>
              </a:rPr>
              <a:t>Chiếc</a:t>
            </a:r>
            <a:r>
              <a:rPr lang="en-US" sz="4800" b="1" dirty="0">
                <a:solidFill>
                  <a:srgbClr val="C00000"/>
                </a:solidFill>
                <a:latin typeface="UTM Avo" panose="02040603050506020204" pitchFamily="18" charset="0"/>
              </a:rPr>
              <a:t> </a:t>
            </a:r>
            <a:r>
              <a:rPr lang="en-US" sz="4800" b="1" dirty="0" err="1">
                <a:solidFill>
                  <a:srgbClr val="C00000"/>
                </a:solidFill>
                <a:latin typeface="UTM Avo" panose="02040603050506020204" pitchFamily="18" charset="0"/>
              </a:rPr>
              <a:t>rễ</a:t>
            </a:r>
            <a:r>
              <a:rPr lang="en-US" sz="4800" b="1" dirty="0">
                <a:solidFill>
                  <a:srgbClr val="C00000"/>
                </a:solidFill>
                <a:latin typeface="UTM Avo" panose="02040603050506020204" pitchFamily="18" charset="0"/>
              </a:rPr>
              <a:t> </a:t>
            </a:r>
            <a:r>
              <a:rPr lang="en-US" sz="4800" b="1" dirty="0" err="1">
                <a:solidFill>
                  <a:srgbClr val="C00000"/>
                </a:solidFill>
                <a:latin typeface="UTM Avo" panose="02040603050506020204" pitchFamily="18" charset="0"/>
              </a:rPr>
              <a:t>đa</a:t>
            </a:r>
            <a:r>
              <a:rPr lang="en-US" sz="4800" b="1" dirty="0">
                <a:solidFill>
                  <a:srgbClr val="C00000"/>
                </a:solidFill>
                <a:latin typeface="UTM Avo" panose="02040603050506020204" pitchFamily="18" charset="0"/>
              </a:rPr>
              <a:t> </a:t>
            </a:r>
            <a:r>
              <a:rPr lang="en-US" sz="4800" b="1" dirty="0" err="1">
                <a:solidFill>
                  <a:srgbClr val="C00000"/>
                </a:solidFill>
                <a:latin typeface="UTM Avo" panose="02040603050506020204" pitchFamily="18" charset="0"/>
              </a:rPr>
              <a:t>tròn</a:t>
            </a:r>
            <a:endParaRPr lang="en-US" sz="4800" b="1"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973729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1F253CE8-FCC1-44F1-6615-2060D038E1BE}"/>
              </a:ext>
            </a:extLst>
          </p:cNvPr>
          <p:cNvSpPr/>
          <p:nvPr/>
        </p:nvSpPr>
        <p:spPr>
          <a:xfrm>
            <a:off x="434078" y="541866"/>
            <a:ext cx="11351521" cy="5783386"/>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4238" y="1456274"/>
            <a:ext cx="10837334" cy="3785652"/>
          </a:xfrm>
          <a:prstGeom prst="rect">
            <a:avLst/>
          </a:prstGeom>
          <a:noFill/>
        </p:spPr>
        <p:txBody>
          <a:bodyPr wrap="square" rtlCol="0">
            <a:spAutoFit/>
          </a:bodyPr>
          <a:lstStyle/>
          <a:p>
            <a:pPr algn="just"/>
            <a:r>
              <a:rPr lang="en-US" sz="4000">
                <a:latin typeface="UTM Avo" panose="02040603050506020204" pitchFamily="18" charset="0"/>
              </a:rPr>
              <a:t>      Nhiều năm sau, chiếc rễ đã lớn và thành cây đa con có vòng lá tròn. Thiếu nhi vào thăm vườn Bác, em nào cũng thích chời trò chui qua chui lại vòng lá ấy. Lúc đó, mọi người mới hiểu vì sao Bác cho trồng chiếc rễ đa thành hình tròn như thế.</a:t>
            </a:r>
          </a:p>
        </p:txBody>
      </p:sp>
      <p:sp>
        <p:nvSpPr>
          <p:cNvPr id="5" name="TextBox 4"/>
          <p:cNvSpPr txBox="1"/>
          <p:nvPr/>
        </p:nvSpPr>
        <p:spPr>
          <a:xfrm>
            <a:off x="3804572" y="727271"/>
            <a:ext cx="5644227" cy="830997"/>
          </a:xfrm>
          <a:prstGeom prst="rect">
            <a:avLst/>
          </a:prstGeom>
          <a:noFill/>
        </p:spPr>
        <p:txBody>
          <a:bodyPr wrap="square" rtlCol="0">
            <a:spAutoFit/>
          </a:bodyPr>
          <a:lstStyle/>
          <a:p>
            <a:r>
              <a:rPr lang="en-US" sz="4800" b="1">
                <a:solidFill>
                  <a:srgbClr val="C00000"/>
                </a:solidFill>
                <a:latin typeface="UTM Avo" panose="02040603050506020204" pitchFamily="18" charset="0"/>
              </a:rPr>
              <a:t>Chiếc rễ đa tròn</a:t>
            </a:r>
          </a:p>
        </p:txBody>
      </p:sp>
      <p:sp>
        <p:nvSpPr>
          <p:cNvPr id="6" name="Rounded Rectangular Callout 5"/>
          <p:cNvSpPr/>
          <p:nvPr/>
        </p:nvSpPr>
        <p:spPr>
          <a:xfrm>
            <a:off x="4677281" y="5216312"/>
            <a:ext cx="6479178" cy="1373770"/>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Đoạn văn có những chữ nào viết hoa?</a:t>
            </a:r>
          </a:p>
        </p:txBody>
      </p:sp>
      <p:cxnSp>
        <p:nvCxnSpPr>
          <p:cNvPr id="7" name="Straight Connector 6"/>
          <p:cNvCxnSpPr/>
          <p:nvPr/>
        </p:nvCxnSpPr>
        <p:spPr>
          <a:xfrm>
            <a:off x="1597361" y="2024000"/>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64027" y="2633600"/>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10126" y="3257508"/>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4238" y="4479333"/>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65919" y="4493971"/>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677281" y="5194320"/>
            <a:ext cx="6479178" cy="1305196"/>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6600CC"/>
                </a:solidFill>
                <a:latin typeface="UTM Avo" panose="02040603050506020204" pitchFamily="18" charset="0"/>
              </a:rPr>
              <a:t>Đoạn văn có những chữ nào dễ viết sai?</a:t>
            </a:r>
          </a:p>
        </p:txBody>
      </p:sp>
      <p:cxnSp>
        <p:nvCxnSpPr>
          <p:cNvPr id="13" name="Straight Connector 12"/>
          <p:cNvCxnSpPr/>
          <p:nvPr/>
        </p:nvCxnSpPr>
        <p:spPr>
          <a:xfrm>
            <a:off x="6147386" y="2092612"/>
            <a:ext cx="21945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6685" y="2683663"/>
            <a:ext cx="12801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96865" y="2683663"/>
            <a:ext cx="10058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06819" y="3894852"/>
            <a:ext cx="10058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68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137"/>
            <a:ext cx="5175851" cy="1431757"/>
            <a:chOff x="0" y="164137"/>
            <a:chExt cx="5175851" cy="1431757"/>
          </a:xfrm>
        </p:grpSpPr>
        <p:sp>
          <p:nvSpPr>
            <p:cNvPr id="3" name="任意多边形 69">
              <a:extLst>
                <a:ext uri="{FF2B5EF4-FFF2-40B4-BE49-F238E27FC236}">
                  <a16:creationId xmlns:a16="http://schemas.microsoft.com/office/drawing/2014/main" xmlns="" id="{12BC30EF-401C-40FC-B891-FE8FC3D0B415}"/>
                </a:ext>
              </a:extLst>
            </p:cNvPr>
            <p:cNvSpPr/>
            <p:nvPr/>
          </p:nvSpPr>
          <p:spPr>
            <a:xfrm rot="16200000" flipV="1">
              <a:off x="1872047" y="-1707910"/>
              <a:ext cx="1431757" cy="5175851"/>
            </a:xfrm>
            <a:custGeom>
              <a:avLst/>
              <a:gdLst>
                <a:gd name="connsiteX0" fmla="*/ 1431757 w 1431757"/>
                <a:gd name="connsiteY0" fmla="*/ 6091461 h 6091461"/>
                <a:gd name="connsiteX1" fmla="*/ 1431757 w 1431757"/>
                <a:gd name="connsiteY1" fmla="*/ 4560214 h 6091461"/>
                <a:gd name="connsiteX2" fmla="*/ 1431757 w 1431757"/>
                <a:gd name="connsiteY2" fmla="*/ 3629437 h 6091461"/>
                <a:gd name="connsiteX3" fmla="*/ 1431757 w 1431757"/>
                <a:gd name="connsiteY3" fmla="*/ 3579716 h 6091461"/>
                <a:gd name="connsiteX4" fmla="*/ 1431757 w 1431757"/>
                <a:gd name="connsiteY4" fmla="*/ 2648939 h 6091461"/>
                <a:gd name="connsiteX5" fmla="*/ 1431757 w 1431757"/>
                <a:gd name="connsiteY5" fmla="*/ 930777 h 6091461"/>
                <a:gd name="connsiteX6" fmla="*/ 1431757 w 1431757"/>
                <a:gd name="connsiteY6" fmla="*/ 0 h 6091461"/>
                <a:gd name="connsiteX7" fmla="*/ 2 w 1431757"/>
                <a:gd name="connsiteY7" fmla="*/ 956959 h 6091461"/>
                <a:gd name="connsiteX8" fmla="*/ 2 w 1431757"/>
                <a:gd name="connsiteY8" fmla="*/ 1847839 h 6091461"/>
                <a:gd name="connsiteX9" fmla="*/ 0 w 1431757"/>
                <a:gd name="connsiteY9" fmla="*/ 1847840 h 6091461"/>
                <a:gd name="connsiteX10" fmla="*/ 0 w 1431757"/>
                <a:gd name="connsiteY10" fmla="*/ 2778617 h 6091461"/>
                <a:gd name="connsiteX11" fmla="*/ 0 w 1431757"/>
                <a:gd name="connsiteY11" fmla="*/ 4496779 h 6091461"/>
                <a:gd name="connsiteX12" fmla="*/ 0 w 1431757"/>
                <a:gd name="connsiteY12" fmla="*/ 5427556 h 6091461"/>
                <a:gd name="connsiteX13" fmla="*/ 0 w 1431757"/>
                <a:gd name="connsiteY13" fmla="*/ 5477278 h 6091461"/>
                <a:gd name="connsiteX14" fmla="*/ 0 w 1431757"/>
                <a:gd name="connsiteY14" fmla="*/ 6091461 h 609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757" h="6091461">
                  <a:moveTo>
                    <a:pt x="1431757" y="6091461"/>
                  </a:moveTo>
                  <a:lnTo>
                    <a:pt x="1431757" y="4560214"/>
                  </a:lnTo>
                  <a:lnTo>
                    <a:pt x="1431757" y="3629437"/>
                  </a:lnTo>
                  <a:lnTo>
                    <a:pt x="1431757" y="3579716"/>
                  </a:lnTo>
                  <a:lnTo>
                    <a:pt x="1431757" y="2648939"/>
                  </a:lnTo>
                  <a:lnTo>
                    <a:pt x="1431757" y="930777"/>
                  </a:lnTo>
                  <a:lnTo>
                    <a:pt x="1431757" y="0"/>
                  </a:lnTo>
                  <a:lnTo>
                    <a:pt x="2" y="956959"/>
                  </a:lnTo>
                  <a:lnTo>
                    <a:pt x="2" y="1847839"/>
                  </a:lnTo>
                  <a:lnTo>
                    <a:pt x="0" y="1847840"/>
                  </a:lnTo>
                  <a:lnTo>
                    <a:pt x="0" y="2778617"/>
                  </a:lnTo>
                  <a:lnTo>
                    <a:pt x="0" y="4496779"/>
                  </a:lnTo>
                  <a:lnTo>
                    <a:pt x="0" y="5427556"/>
                  </a:lnTo>
                  <a:lnTo>
                    <a:pt x="0" y="5477278"/>
                  </a:lnTo>
                  <a:lnTo>
                    <a:pt x="0" y="6091461"/>
                  </a:lnTo>
                  <a:close/>
                </a:path>
              </a:pathLst>
            </a:custGeom>
            <a:solidFill>
              <a:srgbClr val="FFC000">
                <a:alpha val="91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UTM Aptima"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4" name="文本框 18">
              <a:extLst>
                <a:ext uri="{FF2B5EF4-FFF2-40B4-BE49-F238E27FC236}">
                  <a16:creationId xmlns:a16="http://schemas.microsoft.com/office/drawing/2014/main" xmlns="" id="{3EE6B733-B6C4-4E38-BDEB-13E32E3D0DF9}"/>
                </a:ext>
              </a:extLst>
            </p:cNvPr>
            <p:cNvSpPr>
              <a:spLocks noChangeArrowheads="1"/>
            </p:cNvSpPr>
            <p:nvPr/>
          </p:nvSpPr>
          <p:spPr bwMode="auto">
            <a:xfrm>
              <a:off x="1" y="305381"/>
              <a:ext cx="46474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solidFill>
                    <a:schemeClr val="accent6">
                      <a:lumMod val="50000"/>
                    </a:schemeClr>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solidFill>
                    <a:schemeClr val="accent6">
                      <a:lumMod val="50000"/>
                    </a:schemeClr>
                  </a:solidFill>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solidFill>
                    <a:schemeClr val="accent6">
                      <a:lumMod val="50000"/>
                    </a:schemeClr>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solidFill>
                  <a:schemeClr val="accent6">
                    <a:lumMod val="50000"/>
                  </a:schemeClr>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grpSp>
      <p:grpSp>
        <p:nvGrpSpPr>
          <p:cNvPr id="5" name="Group 4"/>
          <p:cNvGrpSpPr/>
          <p:nvPr/>
        </p:nvGrpSpPr>
        <p:grpSpPr>
          <a:xfrm>
            <a:off x="589860" y="1644828"/>
            <a:ext cx="3456509" cy="2136442"/>
            <a:chOff x="1070884" y="1728603"/>
            <a:chExt cx="3456509" cy="2136442"/>
          </a:xfrm>
        </p:grpSpPr>
        <p:grpSp>
          <p:nvGrpSpPr>
            <p:cNvPr id="6" name="Group 5">
              <a:extLst>
                <a:ext uri="{FF2B5EF4-FFF2-40B4-BE49-F238E27FC236}">
                  <a16:creationId xmlns:a16="http://schemas.microsoft.com/office/drawing/2014/main" xmlns="" id="{A1030767-7065-4315-B5DF-D55CE56BB35F}"/>
                </a:ext>
              </a:extLst>
            </p:cNvPr>
            <p:cNvGrpSpPr/>
            <p:nvPr/>
          </p:nvGrpSpPr>
          <p:grpSpPr>
            <a:xfrm>
              <a:off x="1070884" y="1728603"/>
              <a:ext cx="3456509" cy="2136442"/>
              <a:chOff x="1860053" y="-124341"/>
              <a:chExt cx="8773032" cy="5187622"/>
            </a:xfrm>
          </p:grpSpPr>
          <p:pic>
            <p:nvPicPr>
              <p:cNvPr id="8" name="图片 96">
                <a:extLst>
                  <a:ext uri="{FF2B5EF4-FFF2-40B4-BE49-F238E27FC236}">
                    <a16:creationId xmlns:a16="http://schemas.microsoft.com/office/drawing/2014/main" xmlns=""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9" name="组合 67">
                <a:extLst>
                  <a:ext uri="{FF2B5EF4-FFF2-40B4-BE49-F238E27FC236}">
                    <a16:creationId xmlns:a16="http://schemas.microsoft.com/office/drawing/2014/main" xmlns="" id="{1C8F6427-7F04-4792-BC1F-1E7F920CCEBA}"/>
                  </a:ext>
                </a:extLst>
              </p:cNvPr>
              <p:cNvGrpSpPr/>
              <p:nvPr/>
            </p:nvGrpSpPr>
            <p:grpSpPr>
              <a:xfrm rot="2224307">
                <a:off x="6139339" y="955660"/>
                <a:ext cx="479816" cy="470993"/>
                <a:chOff x="10646778" y="4753862"/>
                <a:chExt cx="751521" cy="737702"/>
              </a:xfrm>
            </p:grpSpPr>
            <p:sp>
              <p:nvSpPr>
                <p:cNvPr id="16" name="五角星 2">
                  <a:extLst>
                    <a:ext uri="{FF2B5EF4-FFF2-40B4-BE49-F238E27FC236}">
                      <a16:creationId xmlns:a16="http://schemas.microsoft.com/office/drawing/2014/main" xmlns=""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7" name="组合 69">
                  <a:extLst>
                    <a:ext uri="{FF2B5EF4-FFF2-40B4-BE49-F238E27FC236}">
                      <a16:creationId xmlns:a16="http://schemas.microsoft.com/office/drawing/2014/main" xmlns="" id="{CE165EB7-646D-4B4A-A3FA-A718FE411B4D}"/>
                    </a:ext>
                  </a:extLst>
                </p:cNvPr>
                <p:cNvGrpSpPr/>
                <p:nvPr/>
              </p:nvGrpSpPr>
              <p:grpSpPr>
                <a:xfrm>
                  <a:off x="10646778" y="4762829"/>
                  <a:ext cx="749726" cy="728735"/>
                  <a:chOff x="11012539" y="4493889"/>
                  <a:chExt cx="749726" cy="728735"/>
                </a:xfrm>
              </p:grpSpPr>
              <p:sp>
                <p:nvSpPr>
                  <p:cNvPr id="18" name="五角星 2">
                    <a:extLst>
                      <a:ext uri="{FF2B5EF4-FFF2-40B4-BE49-F238E27FC236}">
                        <a16:creationId xmlns:a16="http://schemas.microsoft.com/office/drawing/2014/main" xmlns=""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9" name="五角星 2">
                    <a:extLst>
                      <a:ext uri="{FF2B5EF4-FFF2-40B4-BE49-F238E27FC236}">
                        <a16:creationId xmlns:a16="http://schemas.microsoft.com/office/drawing/2014/main" xmlns=""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20" name="五角星 2">
                    <a:extLst>
                      <a:ext uri="{FF2B5EF4-FFF2-40B4-BE49-F238E27FC236}">
                        <a16:creationId xmlns:a16="http://schemas.microsoft.com/office/drawing/2014/main" xmlns=""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10" name="组合 73">
                <a:extLst>
                  <a:ext uri="{FF2B5EF4-FFF2-40B4-BE49-F238E27FC236}">
                    <a16:creationId xmlns:a16="http://schemas.microsoft.com/office/drawing/2014/main" xmlns="" id="{4D86DB2B-79E7-4B4D-904D-BC6F520C2B18}"/>
                  </a:ext>
                </a:extLst>
              </p:cNvPr>
              <p:cNvGrpSpPr/>
              <p:nvPr/>
            </p:nvGrpSpPr>
            <p:grpSpPr>
              <a:xfrm rot="2427509">
                <a:off x="3967980" y="667420"/>
                <a:ext cx="495774" cy="486658"/>
                <a:chOff x="10646778" y="4753862"/>
                <a:chExt cx="751521" cy="737702"/>
              </a:xfrm>
            </p:grpSpPr>
            <p:sp>
              <p:nvSpPr>
                <p:cNvPr id="11" name="五角星 2">
                  <a:extLst>
                    <a:ext uri="{FF2B5EF4-FFF2-40B4-BE49-F238E27FC236}">
                      <a16:creationId xmlns:a16="http://schemas.microsoft.com/office/drawing/2014/main" xmlns=""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2" name="组合 75">
                  <a:extLst>
                    <a:ext uri="{FF2B5EF4-FFF2-40B4-BE49-F238E27FC236}">
                      <a16:creationId xmlns:a16="http://schemas.microsoft.com/office/drawing/2014/main" xmlns="" id="{81221ABE-2F90-44BC-B0C5-F7F40BB1981C}"/>
                    </a:ext>
                  </a:extLst>
                </p:cNvPr>
                <p:cNvGrpSpPr/>
                <p:nvPr/>
              </p:nvGrpSpPr>
              <p:grpSpPr>
                <a:xfrm>
                  <a:off x="10646778" y="4762829"/>
                  <a:ext cx="749726" cy="728735"/>
                  <a:chOff x="11012539" y="4493889"/>
                  <a:chExt cx="749726" cy="728735"/>
                </a:xfrm>
              </p:grpSpPr>
              <p:sp>
                <p:nvSpPr>
                  <p:cNvPr id="13" name="五角星 2">
                    <a:extLst>
                      <a:ext uri="{FF2B5EF4-FFF2-40B4-BE49-F238E27FC236}">
                        <a16:creationId xmlns:a16="http://schemas.microsoft.com/office/drawing/2014/main" xmlns=""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4" name="五角星 2">
                    <a:extLst>
                      <a:ext uri="{FF2B5EF4-FFF2-40B4-BE49-F238E27FC236}">
                        <a16:creationId xmlns:a16="http://schemas.microsoft.com/office/drawing/2014/main" xmlns=""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5" name="五角星 2">
                    <a:extLst>
                      <a:ext uri="{FF2B5EF4-FFF2-40B4-BE49-F238E27FC236}">
                        <a16:creationId xmlns:a16="http://schemas.microsoft.com/office/drawing/2014/main" xmlns=""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7" name="TextBox 6"/>
            <p:cNvSpPr txBox="1"/>
            <p:nvPr/>
          </p:nvSpPr>
          <p:spPr>
            <a:xfrm>
              <a:off x="1450824" y="2553871"/>
              <a:ext cx="3029227" cy="707886"/>
            </a:xfrm>
            <a:prstGeom prst="rect">
              <a:avLst/>
            </a:prstGeom>
            <a:noFill/>
          </p:spPr>
          <p:txBody>
            <a:bodyPr wrap="square" rtlCol="0">
              <a:spAutoFit/>
            </a:bodyPr>
            <a:lstStyle/>
            <a:p>
              <a:r>
                <a:rPr lang="en-US" sz="4000" b="1">
                  <a:solidFill>
                    <a:srgbClr val="0070C0"/>
                  </a:solidFill>
                  <a:latin typeface="UTM Avo" panose="02040603050506020204" pitchFamily="18" charset="0"/>
                </a:rPr>
                <a:t> </a:t>
              </a:r>
              <a:r>
                <a:rPr lang="en-US" sz="4000" b="1">
                  <a:solidFill>
                    <a:srgbClr val="6600CC"/>
                  </a:solidFill>
                  <a:latin typeface="UTM Avo" panose="02040603050506020204" pitchFamily="18" charset="0"/>
                </a:rPr>
                <a:t>chiếc rễ</a:t>
              </a:r>
              <a:endParaRPr lang="en-US" sz="4000" b="1">
                <a:solidFill>
                  <a:srgbClr val="6600CC"/>
                </a:solidFill>
              </a:endParaRPr>
            </a:p>
          </p:txBody>
        </p:sp>
      </p:grpSp>
      <p:grpSp>
        <p:nvGrpSpPr>
          <p:cNvPr id="21" name="Group 20"/>
          <p:cNvGrpSpPr/>
          <p:nvPr/>
        </p:nvGrpSpPr>
        <p:grpSpPr>
          <a:xfrm>
            <a:off x="4850784" y="1595895"/>
            <a:ext cx="3887949" cy="2136442"/>
            <a:chOff x="1070884" y="1728603"/>
            <a:chExt cx="3887949" cy="2136442"/>
          </a:xfrm>
        </p:grpSpPr>
        <p:grpSp>
          <p:nvGrpSpPr>
            <p:cNvPr id="22" name="Group 21">
              <a:extLst>
                <a:ext uri="{FF2B5EF4-FFF2-40B4-BE49-F238E27FC236}">
                  <a16:creationId xmlns:a16="http://schemas.microsoft.com/office/drawing/2014/main" xmlns="" id="{A1030767-7065-4315-B5DF-D55CE56BB35F}"/>
                </a:ext>
              </a:extLst>
            </p:cNvPr>
            <p:cNvGrpSpPr/>
            <p:nvPr/>
          </p:nvGrpSpPr>
          <p:grpSpPr>
            <a:xfrm>
              <a:off x="1070884" y="1728603"/>
              <a:ext cx="3456509" cy="2136442"/>
              <a:chOff x="1860053" y="-124341"/>
              <a:chExt cx="8773032" cy="5187622"/>
            </a:xfrm>
          </p:grpSpPr>
          <p:pic>
            <p:nvPicPr>
              <p:cNvPr id="24" name="图片 96">
                <a:extLst>
                  <a:ext uri="{FF2B5EF4-FFF2-40B4-BE49-F238E27FC236}">
                    <a16:creationId xmlns:a16="http://schemas.microsoft.com/office/drawing/2014/main" xmlns=""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25" name="组合 67">
                <a:extLst>
                  <a:ext uri="{FF2B5EF4-FFF2-40B4-BE49-F238E27FC236}">
                    <a16:creationId xmlns:a16="http://schemas.microsoft.com/office/drawing/2014/main" xmlns="" id="{1C8F6427-7F04-4792-BC1F-1E7F920CCEBA}"/>
                  </a:ext>
                </a:extLst>
              </p:cNvPr>
              <p:cNvGrpSpPr/>
              <p:nvPr/>
            </p:nvGrpSpPr>
            <p:grpSpPr>
              <a:xfrm rot="2224307">
                <a:off x="6139339" y="955660"/>
                <a:ext cx="479816" cy="470993"/>
                <a:chOff x="10646778" y="4753862"/>
                <a:chExt cx="751521" cy="737702"/>
              </a:xfrm>
            </p:grpSpPr>
            <p:sp>
              <p:nvSpPr>
                <p:cNvPr id="32" name="五角星 2">
                  <a:extLst>
                    <a:ext uri="{FF2B5EF4-FFF2-40B4-BE49-F238E27FC236}">
                      <a16:creationId xmlns:a16="http://schemas.microsoft.com/office/drawing/2014/main" xmlns=""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33" name="组合 69">
                  <a:extLst>
                    <a:ext uri="{FF2B5EF4-FFF2-40B4-BE49-F238E27FC236}">
                      <a16:creationId xmlns:a16="http://schemas.microsoft.com/office/drawing/2014/main" xmlns="" id="{CE165EB7-646D-4B4A-A3FA-A718FE411B4D}"/>
                    </a:ext>
                  </a:extLst>
                </p:cNvPr>
                <p:cNvGrpSpPr/>
                <p:nvPr/>
              </p:nvGrpSpPr>
              <p:grpSpPr>
                <a:xfrm>
                  <a:off x="10646778" y="4762829"/>
                  <a:ext cx="749726" cy="728735"/>
                  <a:chOff x="11012539" y="4493889"/>
                  <a:chExt cx="749726" cy="728735"/>
                </a:xfrm>
              </p:grpSpPr>
              <p:sp>
                <p:nvSpPr>
                  <p:cNvPr id="34" name="五角星 2">
                    <a:extLst>
                      <a:ext uri="{FF2B5EF4-FFF2-40B4-BE49-F238E27FC236}">
                        <a16:creationId xmlns:a16="http://schemas.microsoft.com/office/drawing/2014/main" xmlns=""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5" name="五角星 2">
                    <a:extLst>
                      <a:ext uri="{FF2B5EF4-FFF2-40B4-BE49-F238E27FC236}">
                        <a16:creationId xmlns:a16="http://schemas.microsoft.com/office/drawing/2014/main" xmlns=""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6" name="五角星 2">
                    <a:extLst>
                      <a:ext uri="{FF2B5EF4-FFF2-40B4-BE49-F238E27FC236}">
                        <a16:creationId xmlns:a16="http://schemas.microsoft.com/office/drawing/2014/main" xmlns=""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26" name="组合 73">
                <a:extLst>
                  <a:ext uri="{FF2B5EF4-FFF2-40B4-BE49-F238E27FC236}">
                    <a16:creationId xmlns:a16="http://schemas.microsoft.com/office/drawing/2014/main" xmlns="" id="{4D86DB2B-79E7-4B4D-904D-BC6F520C2B18}"/>
                  </a:ext>
                </a:extLst>
              </p:cNvPr>
              <p:cNvGrpSpPr/>
              <p:nvPr/>
            </p:nvGrpSpPr>
            <p:grpSpPr>
              <a:xfrm rot="2427509">
                <a:off x="3967980" y="667420"/>
                <a:ext cx="495774" cy="486658"/>
                <a:chOff x="10646778" y="4753862"/>
                <a:chExt cx="751521" cy="737702"/>
              </a:xfrm>
            </p:grpSpPr>
            <p:sp>
              <p:nvSpPr>
                <p:cNvPr id="27" name="五角星 2">
                  <a:extLst>
                    <a:ext uri="{FF2B5EF4-FFF2-40B4-BE49-F238E27FC236}">
                      <a16:creationId xmlns:a16="http://schemas.microsoft.com/office/drawing/2014/main" xmlns=""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28" name="组合 75">
                  <a:extLst>
                    <a:ext uri="{FF2B5EF4-FFF2-40B4-BE49-F238E27FC236}">
                      <a16:creationId xmlns:a16="http://schemas.microsoft.com/office/drawing/2014/main" xmlns="" id="{81221ABE-2F90-44BC-B0C5-F7F40BB1981C}"/>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xmlns=""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0" name="五角星 2">
                    <a:extLst>
                      <a:ext uri="{FF2B5EF4-FFF2-40B4-BE49-F238E27FC236}">
                        <a16:creationId xmlns:a16="http://schemas.microsoft.com/office/drawing/2014/main" xmlns=""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1" name="五角星 2">
                    <a:extLst>
                      <a:ext uri="{FF2B5EF4-FFF2-40B4-BE49-F238E27FC236}">
                        <a16:creationId xmlns:a16="http://schemas.microsoft.com/office/drawing/2014/main" xmlns=""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23" name="TextBox 22"/>
            <p:cNvSpPr txBox="1"/>
            <p:nvPr/>
          </p:nvSpPr>
          <p:spPr>
            <a:xfrm>
              <a:off x="1929606" y="2516746"/>
              <a:ext cx="3029227" cy="769441"/>
            </a:xfrm>
            <a:prstGeom prst="rect">
              <a:avLst/>
            </a:prstGeom>
            <a:noFill/>
          </p:spPr>
          <p:txBody>
            <a:bodyPr wrap="square" rtlCol="0">
              <a:spAutoFit/>
            </a:bodyPr>
            <a:lstStyle/>
            <a:p>
              <a:r>
                <a:rPr lang="en-US" sz="4400" b="1">
                  <a:solidFill>
                    <a:srgbClr val="0070C0"/>
                  </a:solidFill>
                  <a:latin typeface="UTM Avo" panose="02040603050506020204" pitchFamily="18" charset="0"/>
                </a:rPr>
                <a:t> vòng  </a:t>
              </a:r>
              <a:endParaRPr lang="en-US" sz="4400" b="1">
                <a:solidFill>
                  <a:srgbClr val="6600CC"/>
                </a:solidFill>
              </a:endParaRPr>
            </a:p>
          </p:txBody>
        </p:sp>
      </p:grpSp>
      <p:grpSp>
        <p:nvGrpSpPr>
          <p:cNvPr id="37" name="Group 36"/>
          <p:cNvGrpSpPr/>
          <p:nvPr/>
        </p:nvGrpSpPr>
        <p:grpSpPr>
          <a:xfrm>
            <a:off x="2906809" y="3427879"/>
            <a:ext cx="3887949" cy="2136442"/>
            <a:chOff x="1070884" y="1728603"/>
            <a:chExt cx="3887949" cy="2136442"/>
          </a:xfrm>
        </p:grpSpPr>
        <p:grpSp>
          <p:nvGrpSpPr>
            <p:cNvPr id="38" name="Group 37">
              <a:extLst>
                <a:ext uri="{FF2B5EF4-FFF2-40B4-BE49-F238E27FC236}">
                  <a16:creationId xmlns:a16="http://schemas.microsoft.com/office/drawing/2014/main" xmlns="" id="{A1030767-7065-4315-B5DF-D55CE56BB35F}"/>
                </a:ext>
              </a:extLst>
            </p:cNvPr>
            <p:cNvGrpSpPr/>
            <p:nvPr/>
          </p:nvGrpSpPr>
          <p:grpSpPr>
            <a:xfrm>
              <a:off x="1070884" y="1728603"/>
              <a:ext cx="3456509" cy="2136442"/>
              <a:chOff x="1860053" y="-124341"/>
              <a:chExt cx="8773032" cy="5187622"/>
            </a:xfrm>
          </p:grpSpPr>
          <p:pic>
            <p:nvPicPr>
              <p:cNvPr id="40" name="图片 96">
                <a:extLst>
                  <a:ext uri="{FF2B5EF4-FFF2-40B4-BE49-F238E27FC236}">
                    <a16:creationId xmlns:a16="http://schemas.microsoft.com/office/drawing/2014/main" xmlns=""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41" name="组合 67">
                <a:extLst>
                  <a:ext uri="{FF2B5EF4-FFF2-40B4-BE49-F238E27FC236}">
                    <a16:creationId xmlns:a16="http://schemas.microsoft.com/office/drawing/2014/main" xmlns="" id="{1C8F6427-7F04-4792-BC1F-1E7F920CCEBA}"/>
                  </a:ext>
                </a:extLst>
              </p:cNvPr>
              <p:cNvGrpSpPr/>
              <p:nvPr/>
            </p:nvGrpSpPr>
            <p:grpSpPr>
              <a:xfrm rot="2224307">
                <a:off x="6139339" y="955660"/>
                <a:ext cx="479816" cy="470993"/>
                <a:chOff x="10646778" y="4753862"/>
                <a:chExt cx="751521" cy="737702"/>
              </a:xfrm>
            </p:grpSpPr>
            <p:sp>
              <p:nvSpPr>
                <p:cNvPr id="48" name="五角星 2">
                  <a:extLst>
                    <a:ext uri="{FF2B5EF4-FFF2-40B4-BE49-F238E27FC236}">
                      <a16:creationId xmlns:a16="http://schemas.microsoft.com/office/drawing/2014/main" xmlns=""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49" name="组合 69">
                  <a:extLst>
                    <a:ext uri="{FF2B5EF4-FFF2-40B4-BE49-F238E27FC236}">
                      <a16:creationId xmlns:a16="http://schemas.microsoft.com/office/drawing/2014/main" xmlns="" id="{CE165EB7-646D-4B4A-A3FA-A718FE411B4D}"/>
                    </a:ext>
                  </a:extLst>
                </p:cNvPr>
                <p:cNvGrpSpPr/>
                <p:nvPr/>
              </p:nvGrpSpPr>
              <p:grpSpPr>
                <a:xfrm>
                  <a:off x="10646778" y="4762829"/>
                  <a:ext cx="749726" cy="728735"/>
                  <a:chOff x="11012539" y="4493889"/>
                  <a:chExt cx="749726" cy="728735"/>
                </a:xfrm>
              </p:grpSpPr>
              <p:sp>
                <p:nvSpPr>
                  <p:cNvPr id="50" name="五角星 2">
                    <a:extLst>
                      <a:ext uri="{FF2B5EF4-FFF2-40B4-BE49-F238E27FC236}">
                        <a16:creationId xmlns:a16="http://schemas.microsoft.com/office/drawing/2014/main" xmlns=""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51" name="五角星 2">
                    <a:extLst>
                      <a:ext uri="{FF2B5EF4-FFF2-40B4-BE49-F238E27FC236}">
                        <a16:creationId xmlns:a16="http://schemas.microsoft.com/office/drawing/2014/main" xmlns=""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52" name="五角星 2">
                    <a:extLst>
                      <a:ext uri="{FF2B5EF4-FFF2-40B4-BE49-F238E27FC236}">
                        <a16:creationId xmlns:a16="http://schemas.microsoft.com/office/drawing/2014/main" xmlns=""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42" name="组合 73">
                <a:extLst>
                  <a:ext uri="{FF2B5EF4-FFF2-40B4-BE49-F238E27FC236}">
                    <a16:creationId xmlns:a16="http://schemas.microsoft.com/office/drawing/2014/main" xmlns="" id="{4D86DB2B-79E7-4B4D-904D-BC6F520C2B18}"/>
                  </a:ext>
                </a:extLst>
              </p:cNvPr>
              <p:cNvGrpSpPr/>
              <p:nvPr/>
            </p:nvGrpSpPr>
            <p:grpSpPr>
              <a:xfrm rot="2427509">
                <a:off x="3967980" y="667420"/>
                <a:ext cx="495774" cy="486658"/>
                <a:chOff x="10646778" y="4753862"/>
                <a:chExt cx="751521" cy="737702"/>
              </a:xfrm>
            </p:grpSpPr>
            <p:sp>
              <p:nvSpPr>
                <p:cNvPr id="43" name="五角星 2">
                  <a:extLst>
                    <a:ext uri="{FF2B5EF4-FFF2-40B4-BE49-F238E27FC236}">
                      <a16:creationId xmlns:a16="http://schemas.microsoft.com/office/drawing/2014/main" xmlns=""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44" name="组合 75">
                  <a:extLst>
                    <a:ext uri="{FF2B5EF4-FFF2-40B4-BE49-F238E27FC236}">
                      <a16:creationId xmlns:a16="http://schemas.microsoft.com/office/drawing/2014/main" xmlns="" id="{81221ABE-2F90-44BC-B0C5-F7F40BB1981C}"/>
                    </a:ext>
                  </a:extLst>
                </p:cNvPr>
                <p:cNvGrpSpPr/>
                <p:nvPr/>
              </p:nvGrpSpPr>
              <p:grpSpPr>
                <a:xfrm>
                  <a:off x="10646778" y="4762829"/>
                  <a:ext cx="749726" cy="728735"/>
                  <a:chOff x="11012539" y="4493889"/>
                  <a:chExt cx="749726" cy="728735"/>
                </a:xfrm>
              </p:grpSpPr>
              <p:sp>
                <p:nvSpPr>
                  <p:cNvPr id="45" name="五角星 2">
                    <a:extLst>
                      <a:ext uri="{FF2B5EF4-FFF2-40B4-BE49-F238E27FC236}">
                        <a16:creationId xmlns:a16="http://schemas.microsoft.com/office/drawing/2014/main" xmlns=""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46" name="五角星 2">
                    <a:extLst>
                      <a:ext uri="{FF2B5EF4-FFF2-40B4-BE49-F238E27FC236}">
                        <a16:creationId xmlns:a16="http://schemas.microsoft.com/office/drawing/2014/main" xmlns=""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47" name="五角星 2">
                    <a:extLst>
                      <a:ext uri="{FF2B5EF4-FFF2-40B4-BE49-F238E27FC236}">
                        <a16:creationId xmlns:a16="http://schemas.microsoft.com/office/drawing/2014/main" xmlns=""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39" name="TextBox 38"/>
            <p:cNvSpPr txBox="1"/>
            <p:nvPr/>
          </p:nvSpPr>
          <p:spPr>
            <a:xfrm>
              <a:off x="1929606" y="2516746"/>
              <a:ext cx="3029227" cy="769441"/>
            </a:xfrm>
            <a:prstGeom prst="rect">
              <a:avLst/>
            </a:prstGeom>
            <a:noFill/>
          </p:spPr>
          <p:txBody>
            <a:bodyPr wrap="square" rtlCol="0">
              <a:spAutoFit/>
            </a:bodyPr>
            <a:lstStyle/>
            <a:p>
              <a:r>
                <a:rPr lang="en-US" sz="4400" b="1">
                  <a:solidFill>
                    <a:srgbClr val="0070C0"/>
                  </a:solidFill>
                  <a:latin typeface="UTM Avo" panose="02040603050506020204" pitchFamily="18" charset="0"/>
                </a:rPr>
                <a:t> </a:t>
              </a:r>
              <a:r>
                <a:rPr lang="en-US" sz="4400" b="1">
                  <a:solidFill>
                    <a:schemeClr val="accent6">
                      <a:lumMod val="50000"/>
                    </a:schemeClr>
                  </a:solidFill>
                  <a:latin typeface="UTM Avo" panose="02040603050506020204" pitchFamily="18" charset="0"/>
                </a:rPr>
                <a:t>Bác </a:t>
              </a:r>
              <a:r>
                <a:rPr lang="en-US" sz="4400" b="1">
                  <a:solidFill>
                    <a:srgbClr val="0070C0"/>
                  </a:solidFill>
                  <a:latin typeface="UTM Avo" panose="02040603050506020204" pitchFamily="18" charset="0"/>
                </a:rPr>
                <a:t> </a:t>
              </a:r>
              <a:endParaRPr lang="en-US" sz="4400" b="1">
                <a:solidFill>
                  <a:srgbClr val="6600CC"/>
                </a:solidFill>
              </a:endParaRPr>
            </a:p>
          </p:txBody>
        </p:sp>
      </p:grpSp>
      <p:grpSp>
        <p:nvGrpSpPr>
          <p:cNvPr id="53" name="Group 52"/>
          <p:cNvGrpSpPr/>
          <p:nvPr/>
        </p:nvGrpSpPr>
        <p:grpSpPr>
          <a:xfrm>
            <a:off x="7612210" y="3153479"/>
            <a:ext cx="3887949" cy="2136442"/>
            <a:chOff x="1070884" y="1728603"/>
            <a:chExt cx="3887949" cy="2136442"/>
          </a:xfrm>
        </p:grpSpPr>
        <p:grpSp>
          <p:nvGrpSpPr>
            <p:cNvPr id="54" name="Group 53">
              <a:extLst>
                <a:ext uri="{FF2B5EF4-FFF2-40B4-BE49-F238E27FC236}">
                  <a16:creationId xmlns:a16="http://schemas.microsoft.com/office/drawing/2014/main" xmlns="" id="{A1030767-7065-4315-B5DF-D55CE56BB35F}"/>
                </a:ext>
              </a:extLst>
            </p:cNvPr>
            <p:cNvGrpSpPr/>
            <p:nvPr/>
          </p:nvGrpSpPr>
          <p:grpSpPr>
            <a:xfrm>
              <a:off x="1070884" y="1728603"/>
              <a:ext cx="3456509" cy="2136442"/>
              <a:chOff x="1860053" y="-124341"/>
              <a:chExt cx="8773032" cy="5187622"/>
            </a:xfrm>
          </p:grpSpPr>
          <p:pic>
            <p:nvPicPr>
              <p:cNvPr id="56" name="图片 96">
                <a:extLst>
                  <a:ext uri="{FF2B5EF4-FFF2-40B4-BE49-F238E27FC236}">
                    <a16:creationId xmlns:a16="http://schemas.microsoft.com/office/drawing/2014/main" xmlns=""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57" name="组合 67">
                <a:extLst>
                  <a:ext uri="{FF2B5EF4-FFF2-40B4-BE49-F238E27FC236}">
                    <a16:creationId xmlns:a16="http://schemas.microsoft.com/office/drawing/2014/main" xmlns="" id="{1C8F6427-7F04-4792-BC1F-1E7F920CCEBA}"/>
                  </a:ext>
                </a:extLst>
              </p:cNvPr>
              <p:cNvGrpSpPr/>
              <p:nvPr/>
            </p:nvGrpSpPr>
            <p:grpSpPr>
              <a:xfrm rot="2224307">
                <a:off x="6139339" y="955660"/>
                <a:ext cx="479816" cy="470993"/>
                <a:chOff x="10646778" y="4753862"/>
                <a:chExt cx="751521" cy="737702"/>
              </a:xfrm>
            </p:grpSpPr>
            <p:sp>
              <p:nvSpPr>
                <p:cNvPr id="64" name="五角星 2">
                  <a:extLst>
                    <a:ext uri="{FF2B5EF4-FFF2-40B4-BE49-F238E27FC236}">
                      <a16:creationId xmlns:a16="http://schemas.microsoft.com/office/drawing/2014/main" xmlns=""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5" name="组合 69">
                  <a:extLst>
                    <a:ext uri="{FF2B5EF4-FFF2-40B4-BE49-F238E27FC236}">
                      <a16:creationId xmlns:a16="http://schemas.microsoft.com/office/drawing/2014/main" xmlns="" id="{CE165EB7-646D-4B4A-A3FA-A718FE411B4D}"/>
                    </a:ext>
                  </a:extLst>
                </p:cNvPr>
                <p:cNvGrpSpPr/>
                <p:nvPr/>
              </p:nvGrpSpPr>
              <p:grpSpPr>
                <a:xfrm>
                  <a:off x="10646778" y="4762829"/>
                  <a:ext cx="749726" cy="728735"/>
                  <a:chOff x="11012539" y="4493889"/>
                  <a:chExt cx="749726" cy="728735"/>
                </a:xfrm>
              </p:grpSpPr>
              <p:sp>
                <p:nvSpPr>
                  <p:cNvPr id="66" name="五角星 2">
                    <a:extLst>
                      <a:ext uri="{FF2B5EF4-FFF2-40B4-BE49-F238E27FC236}">
                        <a16:creationId xmlns:a16="http://schemas.microsoft.com/office/drawing/2014/main" xmlns=""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7" name="五角星 2">
                    <a:extLst>
                      <a:ext uri="{FF2B5EF4-FFF2-40B4-BE49-F238E27FC236}">
                        <a16:creationId xmlns:a16="http://schemas.microsoft.com/office/drawing/2014/main" xmlns=""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8" name="五角星 2">
                    <a:extLst>
                      <a:ext uri="{FF2B5EF4-FFF2-40B4-BE49-F238E27FC236}">
                        <a16:creationId xmlns:a16="http://schemas.microsoft.com/office/drawing/2014/main" xmlns=""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58" name="组合 73">
                <a:extLst>
                  <a:ext uri="{FF2B5EF4-FFF2-40B4-BE49-F238E27FC236}">
                    <a16:creationId xmlns:a16="http://schemas.microsoft.com/office/drawing/2014/main" xmlns="" id="{4D86DB2B-79E7-4B4D-904D-BC6F520C2B18}"/>
                  </a:ext>
                </a:extLst>
              </p:cNvPr>
              <p:cNvGrpSpPr/>
              <p:nvPr/>
            </p:nvGrpSpPr>
            <p:grpSpPr>
              <a:xfrm rot="2427509">
                <a:off x="3967980" y="667420"/>
                <a:ext cx="495774" cy="486658"/>
                <a:chOff x="10646778" y="4753862"/>
                <a:chExt cx="751521" cy="737702"/>
              </a:xfrm>
            </p:grpSpPr>
            <p:sp>
              <p:nvSpPr>
                <p:cNvPr id="59" name="五角星 2">
                  <a:extLst>
                    <a:ext uri="{FF2B5EF4-FFF2-40B4-BE49-F238E27FC236}">
                      <a16:creationId xmlns:a16="http://schemas.microsoft.com/office/drawing/2014/main" xmlns=""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0" name="组合 75">
                  <a:extLst>
                    <a:ext uri="{FF2B5EF4-FFF2-40B4-BE49-F238E27FC236}">
                      <a16:creationId xmlns:a16="http://schemas.microsoft.com/office/drawing/2014/main" xmlns="" id="{81221ABE-2F90-44BC-B0C5-F7F40BB1981C}"/>
                    </a:ext>
                  </a:extLst>
                </p:cNvPr>
                <p:cNvGrpSpPr/>
                <p:nvPr/>
              </p:nvGrpSpPr>
              <p:grpSpPr>
                <a:xfrm>
                  <a:off x="10646778" y="4762829"/>
                  <a:ext cx="749726" cy="728735"/>
                  <a:chOff x="11012539" y="4493889"/>
                  <a:chExt cx="749726" cy="728735"/>
                </a:xfrm>
              </p:grpSpPr>
              <p:sp>
                <p:nvSpPr>
                  <p:cNvPr id="61" name="五角星 2">
                    <a:extLst>
                      <a:ext uri="{FF2B5EF4-FFF2-40B4-BE49-F238E27FC236}">
                        <a16:creationId xmlns:a16="http://schemas.microsoft.com/office/drawing/2014/main" xmlns=""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2" name="五角星 2">
                    <a:extLst>
                      <a:ext uri="{FF2B5EF4-FFF2-40B4-BE49-F238E27FC236}">
                        <a16:creationId xmlns:a16="http://schemas.microsoft.com/office/drawing/2014/main" xmlns=""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3" name="五角星 2">
                    <a:extLst>
                      <a:ext uri="{FF2B5EF4-FFF2-40B4-BE49-F238E27FC236}">
                        <a16:creationId xmlns:a16="http://schemas.microsoft.com/office/drawing/2014/main" xmlns=""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55" name="TextBox 54"/>
            <p:cNvSpPr txBox="1"/>
            <p:nvPr/>
          </p:nvSpPr>
          <p:spPr>
            <a:xfrm>
              <a:off x="1929606" y="2516746"/>
              <a:ext cx="3029227" cy="769441"/>
            </a:xfrm>
            <a:prstGeom prst="rect">
              <a:avLst/>
            </a:prstGeom>
            <a:noFill/>
          </p:spPr>
          <p:txBody>
            <a:bodyPr wrap="square" rtlCol="0">
              <a:spAutoFit/>
            </a:bodyPr>
            <a:lstStyle/>
            <a:p>
              <a:r>
                <a:rPr lang="en-US" sz="4400" b="1">
                  <a:solidFill>
                    <a:srgbClr val="0070C0"/>
                  </a:solidFill>
                  <a:latin typeface="UTM Avo" panose="02040603050506020204" pitchFamily="18" charset="0"/>
                </a:rPr>
                <a:t> </a:t>
              </a:r>
              <a:r>
                <a:rPr lang="en-US" sz="4400" b="1">
                  <a:solidFill>
                    <a:schemeClr val="accent2">
                      <a:lumMod val="50000"/>
                    </a:schemeClr>
                  </a:solidFill>
                  <a:latin typeface="UTM Avo" panose="02040603050506020204" pitchFamily="18" charset="0"/>
                </a:rPr>
                <a:t>chui</a:t>
              </a:r>
              <a:endParaRPr lang="en-US" sz="4400" b="1">
                <a:solidFill>
                  <a:schemeClr val="accent2">
                    <a:lumMod val="50000"/>
                  </a:schemeClr>
                </a:solidFill>
              </a:endParaRPr>
            </a:p>
          </p:txBody>
        </p:sp>
      </p:grpSp>
    </p:spTree>
    <p:extLst>
      <p:ext uri="{BB962C8B-B14F-4D97-AF65-F5344CB8AC3E}">
        <p14:creationId xmlns:p14="http://schemas.microsoft.com/office/powerpoint/2010/main" val="3413998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3" name="图片 6">
            <a:extLst>
              <a:ext uri="{FF2B5EF4-FFF2-40B4-BE49-F238E27FC236}">
                <a16:creationId xmlns:a16="http://schemas.microsoft.com/office/drawing/2014/main" xmlns="" id="{B747EBDB-BD00-4937-9877-80A1E83F9D6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88501" y="397706"/>
            <a:ext cx="4582589" cy="6139728"/>
          </a:xfrm>
          <a:prstGeom prst="rect">
            <a:avLst/>
          </a:prstGeom>
        </p:spPr>
      </p:pic>
      <p:pic>
        <p:nvPicPr>
          <p:cNvPr id="4" name="图片 7">
            <a:extLst>
              <a:ext uri="{FF2B5EF4-FFF2-40B4-BE49-F238E27FC236}">
                <a16:creationId xmlns:a16="http://schemas.microsoft.com/office/drawing/2014/main" xmlns="" id="{58F47DFF-1A2F-4D66-8AD3-57E03E6D6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703" y="265148"/>
            <a:ext cx="2956817" cy="2387014"/>
          </a:xfrm>
          <a:prstGeom prst="rect">
            <a:avLst/>
          </a:prstGeom>
        </p:spPr>
      </p:pic>
      <p:pic>
        <p:nvPicPr>
          <p:cNvPr id="5" name="图片 8">
            <a:extLst>
              <a:ext uri="{FF2B5EF4-FFF2-40B4-BE49-F238E27FC236}">
                <a16:creationId xmlns:a16="http://schemas.microsoft.com/office/drawing/2014/main" xmlns="" id="{0BC809DE-30FF-4DA8-A2E2-4D0039276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889908" y="607204"/>
            <a:ext cx="2956817" cy="2387014"/>
          </a:xfrm>
          <a:prstGeom prst="rect">
            <a:avLst/>
          </a:prstGeom>
        </p:spPr>
      </p:pic>
      <p:grpSp>
        <p:nvGrpSpPr>
          <p:cNvPr id="15" name="Group 14"/>
          <p:cNvGrpSpPr/>
          <p:nvPr/>
        </p:nvGrpSpPr>
        <p:grpSpPr>
          <a:xfrm>
            <a:off x="4117888" y="1887547"/>
            <a:ext cx="7331325" cy="3238657"/>
            <a:chOff x="1188422" y="664197"/>
            <a:chExt cx="7331325" cy="3238657"/>
          </a:xfrm>
        </p:grpSpPr>
        <p:sp>
          <p:nvSpPr>
            <p:cNvPr id="16" name="TextBox 15"/>
            <p:cNvSpPr txBox="1"/>
            <p:nvPr/>
          </p:nvSpPr>
          <p:spPr>
            <a:xfrm>
              <a:off x="1188422" y="664197"/>
              <a:ext cx="7331325" cy="1862048"/>
            </a:xfrm>
            <a:prstGeom prst="rect">
              <a:avLst/>
            </a:prstGeom>
            <a:noFill/>
          </p:spPr>
          <p:txBody>
            <a:bodyPr wrap="square" rtlCol="0">
              <a:spAutoFit/>
            </a:bodyPr>
            <a:lstStyle/>
            <a:p>
              <a:pPr algn="ctr"/>
              <a:r>
                <a:rPr lang="en-US" sz="11500" b="1">
                  <a:ln w="311150">
                    <a:solidFill>
                      <a:schemeClr val="bg1"/>
                    </a:solidFill>
                  </a:ln>
                  <a:solidFill>
                    <a:schemeClr val="bg1"/>
                  </a:solidFill>
                  <a:effectLst>
                    <a:outerShdw blurRad="38100" dist="38100" dir="2700000" algn="tl">
                      <a:srgbClr val="000000">
                        <a:alpha val="43137"/>
                      </a:srgbClr>
                    </a:outerShdw>
                  </a:effectLst>
                  <a:latin typeface="UTM Guanine" panose="02040603050506020204" pitchFamily="18" charset="0"/>
                </a:rPr>
                <a:t>VIẾT BÀI</a:t>
              </a:r>
            </a:p>
          </p:txBody>
        </p:sp>
        <p:sp>
          <p:nvSpPr>
            <p:cNvPr id="17" name="TextBox 16"/>
            <p:cNvSpPr txBox="1"/>
            <p:nvPr/>
          </p:nvSpPr>
          <p:spPr>
            <a:xfrm>
              <a:off x="1887389" y="2333194"/>
              <a:ext cx="5720605" cy="1569660"/>
            </a:xfrm>
            <a:prstGeom prst="rect">
              <a:avLst/>
            </a:prstGeom>
            <a:noFill/>
          </p:spPr>
          <p:txBody>
            <a:bodyPr wrap="square" rtlCol="0">
              <a:spAutoFit/>
            </a:bodyPr>
            <a:lstStyle/>
            <a:p>
              <a:pPr algn="ctr"/>
              <a:r>
                <a:rPr lang="en-US" sz="9600">
                  <a:ln w="311150">
                    <a:solidFill>
                      <a:schemeClr val="bg1"/>
                    </a:solidFill>
                  </a:ln>
                  <a:solidFill>
                    <a:schemeClr val="bg1"/>
                  </a:solidFill>
                  <a:effectLst>
                    <a:outerShdw blurRad="38100" dist="38100" dir="2700000" algn="tl">
                      <a:srgbClr val="000000">
                        <a:alpha val="43137"/>
                      </a:srgbClr>
                    </a:outerShdw>
                  </a:effectLst>
                  <a:latin typeface="#9Slide05 SVNBulgary" pitchFamily="2" charset="0"/>
                </a:rPr>
                <a:t> vào vở ô li</a:t>
              </a:r>
            </a:p>
          </p:txBody>
        </p:sp>
        <p:sp>
          <p:nvSpPr>
            <p:cNvPr id="18" name="TextBox 17"/>
            <p:cNvSpPr txBox="1"/>
            <p:nvPr/>
          </p:nvSpPr>
          <p:spPr>
            <a:xfrm>
              <a:off x="1188422" y="664197"/>
              <a:ext cx="7331325" cy="1862048"/>
            </a:xfrm>
            <a:prstGeom prst="rect">
              <a:avLst/>
            </a:prstGeom>
            <a:noFill/>
          </p:spPr>
          <p:txBody>
            <a:bodyPr wrap="square" rtlCol="0">
              <a:spAutoFit/>
            </a:bodyPr>
            <a:lstStyle/>
            <a:p>
              <a:pPr algn="ctr"/>
              <a:r>
                <a:rPr lang="en-US" sz="11500" b="1">
                  <a:solidFill>
                    <a:srgbClr val="FFFF00"/>
                  </a:solidFill>
                  <a:effectLst>
                    <a:outerShdw blurRad="38100" dist="38100" dir="2700000" algn="tl">
                      <a:srgbClr val="000000">
                        <a:alpha val="43137"/>
                      </a:srgbClr>
                    </a:outerShdw>
                  </a:effectLst>
                  <a:latin typeface="UTM Guanine" panose="02040603050506020204" pitchFamily="18" charset="0"/>
                </a:rPr>
                <a:t>VIẾT BÀI</a:t>
              </a:r>
            </a:p>
          </p:txBody>
        </p:sp>
        <p:sp>
          <p:nvSpPr>
            <p:cNvPr id="19" name="TextBox 18"/>
            <p:cNvSpPr txBox="1"/>
            <p:nvPr/>
          </p:nvSpPr>
          <p:spPr>
            <a:xfrm>
              <a:off x="1887389" y="2333194"/>
              <a:ext cx="5720605" cy="1569660"/>
            </a:xfrm>
            <a:prstGeom prst="rect">
              <a:avLst/>
            </a:prstGeom>
            <a:noFill/>
          </p:spPr>
          <p:txBody>
            <a:bodyPr wrap="square" rtlCol="0">
              <a:spAutoFit/>
            </a:bodyPr>
            <a:lstStyle/>
            <a:p>
              <a:pPr algn="ctr"/>
              <a:r>
                <a:rPr lang="en-US" sz="9600">
                  <a:solidFill>
                    <a:schemeClr val="accent2">
                      <a:lumMod val="75000"/>
                    </a:schemeClr>
                  </a:solidFill>
                  <a:effectLst>
                    <a:outerShdw blurRad="38100" dist="38100" dir="2700000" algn="tl">
                      <a:srgbClr val="000000">
                        <a:alpha val="43137"/>
                      </a:srgbClr>
                    </a:outerShdw>
                  </a:effectLst>
                  <a:latin typeface="#9Slide05 SVNBulgary" pitchFamily="2" charset="0"/>
                </a:rPr>
                <a:t> </a:t>
              </a:r>
              <a:r>
                <a:rPr lang="en-US" sz="9600">
                  <a:solidFill>
                    <a:srgbClr val="6600CC"/>
                  </a:solidFill>
                  <a:effectLst>
                    <a:outerShdw blurRad="38100" dist="38100" dir="2700000" algn="tl">
                      <a:srgbClr val="000000">
                        <a:alpha val="43137"/>
                      </a:srgbClr>
                    </a:outerShdw>
                  </a:effectLst>
                  <a:latin typeface="#9Slide05 SVNBulgary" pitchFamily="2" charset="0"/>
                </a:rPr>
                <a:t>vào vở ô li</a:t>
              </a:r>
            </a:p>
          </p:txBody>
        </p:sp>
      </p:grpSp>
    </p:spTree>
    <p:extLst>
      <p:ext uri="{BB962C8B-B14F-4D97-AF65-F5344CB8AC3E}">
        <p14:creationId xmlns:p14="http://schemas.microsoft.com/office/powerpoint/2010/main" val="376044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C98965C-C418-4D92-B94E-3BED358E38F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5192483"/>
            <a:ext cx="12192000" cy="1665517"/>
          </a:xfrm>
          <a:prstGeom prst="rect">
            <a:avLst/>
          </a:prstGeom>
        </p:spPr>
      </p:pic>
      <p:pic>
        <p:nvPicPr>
          <p:cNvPr id="3" name="图片 6">
            <a:extLst>
              <a:ext uri="{FF2B5EF4-FFF2-40B4-BE49-F238E27FC236}">
                <a16:creationId xmlns:a16="http://schemas.microsoft.com/office/drawing/2014/main" xmlns="" id="{B747EBDB-BD00-4937-9877-80A1E83F9D6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88501" y="397706"/>
            <a:ext cx="4582589" cy="6139728"/>
          </a:xfrm>
          <a:prstGeom prst="rect">
            <a:avLst/>
          </a:prstGeom>
        </p:spPr>
      </p:pic>
      <p:pic>
        <p:nvPicPr>
          <p:cNvPr id="4" name="图片 7">
            <a:extLst>
              <a:ext uri="{FF2B5EF4-FFF2-40B4-BE49-F238E27FC236}">
                <a16:creationId xmlns:a16="http://schemas.microsoft.com/office/drawing/2014/main" xmlns="" id="{58F47DFF-1A2F-4D66-8AD3-57E03E6D6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703" y="265148"/>
            <a:ext cx="2956817" cy="2387014"/>
          </a:xfrm>
          <a:prstGeom prst="rect">
            <a:avLst/>
          </a:prstGeom>
        </p:spPr>
      </p:pic>
      <p:pic>
        <p:nvPicPr>
          <p:cNvPr id="5" name="图片 8">
            <a:extLst>
              <a:ext uri="{FF2B5EF4-FFF2-40B4-BE49-F238E27FC236}">
                <a16:creationId xmlns:a16="http://schemas.microsoft.com/office/drawing/2014/main" xmlns="" id="{0BC809DE-30FF-4DA8-A2E2-4D0039276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889908" y="607204"/>
            <a:ext cx="2956817" cy="2387014"/>
          </a:xfrm>
          <a:prstGeom prst="rect">
            <a:avLst/>
          </a:prstGeom>
        </p:spPr>
      </p:pic>
      <p:sp>
        <p:nvSpPr>
          <p:cNvPr id="10" name="TextBox 9"/>
          <p:cNvSpPr txBox="1"/>
          <p:nvPr/>
        </p:nvSpPr>
        <p:spPr>
          <a:xfrm>
            <a:off x="6903884" y="1359396"/>
            <a:ext cx="2235319" cy="2215991"/>
          </a:xfrm>
          <a:prstGeom prst="rect">
            <a:avLst/>
          </a:prstGeom>
          <a:noFill/>
        </p:spPr>
        <p:txBody>
          <a:bodyPr wrap="square" rtlCol="0">
            <a:spAutoFit/>
          </a:bodyPr>
          <a:lstStyle/>
          <a:p>
            <a:r>
              <a:rPr lang="en-US" sz="13800">
                <a:gradFill flip="none" rotWithShape="1">
                  <a:gsLst>
                    <a:gs pos="23000">
                      <a:srgbClr val="FFFF00"/>
                    </a:gs>
                    <a:gs pos="59000">
                      <a:srgbClr val="33CC33">
                        <a:shade val="67500"/>
                        <a:satMod val="115000"/>
                      </a:srgbClr>
                    </a:gs>
                    <a:gs pos="100000">
                      <a:srgbClr val="33CC33">
                        <a:shade val="100000"/>
                        <a:satMod val="115000"/>
                      </a:srgbClr>
                    </a:gs>
                  </a:gsLst>
                  <a:lin ang="16200000" scaled="1"/>
                  <a:tileRect/>
                </a:gradFill>
                <a:effectLst>
                  <a:outerShdw blurRad="38100" dist="38100" dir="2700000" algn="tl">
                    <a:srgbClr val="000000">
                      <a:alpha val="43137"/>
                    </a:srgbClr>
                  </a:outerShdw>
                </a:effectLst>
                <a:latin typeface="SVN-Internation" panose="02040603050506020204" pitchFamily="18" charset="0"/>
              </a:rPr>
              <a:t>02</a:t>
            </a:r>
          </a:p>
        </p:txBody>
      </p:sp>
      <p:grpSp>
        <p:nvGrpSpPr>
          <p:cNvPr id="11" name="Group 10"/>
          <p:cNvGrpSpPr/>
          <p:nvPr/>
        </p:nvGrpSpPr>
        <p:grpSpPr>
          <a:xfrm>
            <a:off x="4308130" y="3680766"/>
            <a:ext cx="8310590" cy="1511717"/>
            <a:chOff x="3072384" y="1389890"/>
            <a:chExt cx="5724144" cy="1511717"/>
          </a:xfrm>
        </p:grpSpPr>
        <p:sp>
          <p:nvSpPr>
            <p:cNvPr id="12" name="TextBox 11"/>
            <p:cNvSpPr txBox="1"/>
            <p:nvPr/>
          </p:nvSpPr>
          <p:spPr>
            <a:xfrm>
              <a:off x="3072384" y="1389890"/>
              <a:ext cx="5724144" cy="1477328"/>
            </a:xfrm>
            <a:prstGeom prst="rect">
              <a:avLst/>
            </a:prstGeom>
            <a:noFill/>
          </p:spPr>
          <p:txBody>
            <a:bodyPr wrap="square" rtlCol="0">
              <a:spAutoFit/>
            </a:bodyPr>
            <a:lstStyle/>
            <a:p>
              <a:r>
                <a:rPr lang="en-US" sz="9000">
                  <a:ln w="555625">
                    <a:solidFill>
                      <a:srgbClr val="6600CC"/>
                    </a:solidFill>
                  </a:ln>
                  <a:solidFill>
                    <a:srgbClr val="6600CC"/>
                  </a:solidFill>
                  <a:effectLst>
                    <a:outerShdw blurRad="38100" dist="38100" dir="2700000" algn="tl">
                      <a:srgbClr val="000000">
                        <a:alpha val="43137"/>
                      </a:srgbClr>
                    </a:outerShdw>
                  </a:effectLst>
                  <a:latin typeface="SVN-Internation" panose="02040603050506020204" pitchFamily="18" charset="0"/>
                </a:rPr>
                <a:t>BÀI TẬP CHÍNH TẢ</a:t>
              </a:r>
            </a:p>
          </p:txBody>
        </p:sp>
        <p:sp>
          <p:nvSpPr>
            <p:cNvPr id="13" name="TextBox 12"/>
            <p:cNvSpPr txBox="1"/>
            <p:nvPr/>
          </p:nvSpPr>
          <p:spPr>
            <a:xfrm>
              <a:off x="3072384" y="1424279"/>
              <a:ext cx="5724144" cy="1477328"/>
            </a:xfrm>
            <a:prstGeom prst="rect">
              <a:avLst/>
            </a:prstGeom>
            <a:noFill/>
          </p:spPr>
          <p:txBody>
            <a:bodyPr wrap="square" rtlCol="0">
              <a:spAutoFit/>
            </a:bodyPr>
            <a:lstStyle/>
            <a:p>
              <a:r>
                <a:rPr lang="en-US" sz="9000">
                  <a:ln w="298450">
                    <a:solidFill>
                      <a:srgbClr val="9933FF"/>
                    </a:solidFill>
                  </a:ln>
                  <a:solidFill>
                    <a:srgbClr val="9900FF"/>
                  </a:solidFill>
                  <a:latin typeface="SVN-Internation" panose="02040603050506020204" pitchFamily="18" charset="0"/>
                </a:rPr>
                <a:t>BÀI TẬP CHÍNH TẢ</a:t>
              </a:r>
            </a:p>
          </p:txBody>
        </p:sp>
        <p:sp>
          <p:nvSpPr>
            <p:cNvPr id="14" name="TextBox 13"/>
            <p:cNvSpPr txBox="1"/>
            <p:nvPr/>
          </p:nvSpPr>
          <p:spPr>
            <a:xfrm>
              <a:off x="3072384" y="1407085"/>
              <a:ext cx="5724144" cy="1477328"/>
            </a:xfrm>
            <a:prstGeom prst="rect">
              <a:avLst/>
            </a:prstGeom>
            <a:noFill/>
          </p:spPr>
          <p:txBody>
            <a:bodyPr wrap="square" rtlCol="0">
              <a:spAutoFit/>
            </a:bodyPr>
            <a:lstStyle/>
            <a:p>
              <a:r>
                <a:rPr lang="en-US" sz="9000">
                  <a:solidFill>
                    <a:schemeClr val="bg1"/>
                  </a:solidFill>
                  <a:effectLst>
                    <a:outerShdw blurRad="38100" dist="38100" dir="2700000" algn="tl">
                      <a:srgbClr val="000000">
                        <a:alpha val="43137"/>
                      </a:srgbClr>
                    </a:outerShdw>
                  </a:effectLst>
                  <a:latin typeface="SVN-Internation" panose="02040603050506020204" pitchFamily="18" charset="0"/>
                </a:rPr>
                <a:t>BÀI TẬP CHÍNH TẢ</a:t>
              </a:r>
            </a:p>
          </p:txBody>
        </p:sp>
      </p:grpSp>
    </p:spTree>
    <p:extLst>
      <p:ext uri="{BB962C8B-B14F-4D97-AF65-F5344CB8AC3E}">
        <p14:creationId xmlns:p14="http://schemas.microsoft.com/office/powerpoint/2010/main" val="359888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372</Words>
  <Application>Microsoft Office PowerPoint</Application>
  <PresentationFormat>Custom</PresentationFormat>
  <Paragraphs>52</Paragraphs>
  <Slides>13</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13</vt:i4>
      </vt:variant>
    </vt:vector>
  </HeadingPairs>
  <TitlesOfParts>
    <vt:vector size="33" baseType="lpstr">
      <vt:lpstr>Arial</vt:lpstr>
      <vt:lpstr>Calibri</vt:lpstr>
      <vt:lpstr>UTM Soraya</vt:lpstr>
      <vt:lpstr>UTM Aptima</vt:lpstr>
      <vt:lpstr>zihun35hao-jindianyahei</vt:lpstr>
      <vt:lpstr>#9Slide05 VL Fadilla</vt:lpstr>
      <vt:lpstr>Chango</vt:lpstr>
      <vt:lpstr>Times New Roman</vt:lpstr>
      <vt:lpstr>SVN-Newton</vt:lpstr>
      <vt:lpstr>字魂70号-灵悦黑体</vt:lpstr>
      <vt:lpstr>UTM Avo</vt:lpstr>
      <vt:lpstr>#9Slide05 Bodega Script</vt:lpstr>
      <vt:lpstr>#9Slide05 Aphrodite Pro</vt:lpstr>
      <vt:lpstr>HP001 5 hàng</vt:lpstr>
      <vt:lpstr>SVN-Internation</vt:lpstr>
      <vt:lpstr>#9Slide07 HoneyCream</vt:lpstr>
      <vt:lpstr>UTM Guanine</vt:lpstr>
      <vt:lpstr>等线</vt:lpstr>
      <vt:lpstr>#9Slide05 SVNBulgary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MTC</cp:lastModifiedBy>
  <cp:revision>17</cp:revision>
  <dcterms:created xsi:type="dcterms:W3CDTF">2023-04-04T14:35:11Z</dcterms:created>
  <dcterms:modified xsi:type="dcterms:W3CDTF">2024-04-23T05:07:29Z</dcterms:modified>
</cp:coreProperties>
</file>