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60" r:id="rId1"/>
  </p:sldMasterIdLst>
  <p:notesMasterIdLst>
    <p:notesMasterId r:id="rId13"/>
  </p:notesMasterIdLst>
  <p:handoutMasterIdLst>
    <p:handoutMasterId r:id="rId14"/>
  </p:handoutMasterIdLst>
  <p:sldIdLst>
    <p:sldId id="257" r:id="rId2"/>
    <p:sldId id="258" r:id="rId3"/>
    <p:sldId id="259" r:id="rId4"/>
    <p:sldId id="261" r:id="rId5"/>
    <p:sldId id="262" r:id="rId6"/>
    <p:sldId id="263" r:id="rId7"/>
    <p:sldId id="264" r:id="rId8"/>
    <p:sldId id="265" r:id="rId9"/>
    <p:sldId id="266" r:id="rId10"/>
    <p:sldId id="270" r:id="rId11"/>
    <p:sldId id="272" r:id="rId12"/>
  </p:sldIdLst>
  <p:sldSz cx="12192000" cy="6858000"/>
  <p:notesSz cx="6858000" cy="9144000"/>
  <p:embeddedFontLst>
    <p:embeddedFont>
      <p:font typeface="Calibri" pitchFamily="34" charset="0"/>
      <p:regular r:id="rId15"/>
      <p:bold r:id="rId16"/>
      <p:italic r:id="rId17"/>
      <p:boldItalic r:id="rId18"/>
    </p:embeddedFont>
    <p:embeddedFont>
      <p:font typeface="#9Slide05 Aphrodite Pro" charset="0"/>
      <p:regular r:id="rId19"/>
    </p:embeddedFont>
    <p:embeddedFont>
      <p:font typeface="UTM Swiss 721 Black Condensed" charset="0"/>
      <p:regular r:id="rId20"/>
    </p:embeddedFont>
    <p:embeddedFont>
      <p:font typeface="#9Slide07 HoneyCream" charset="0"/>
      <p:regular r:id="rId21"/>
    </p:embeddedFont>
    <p:embeddedFont>
      <p:font typeface="等线" charset="-122"/>
      <p:regular r:id="rId22"/>
      <p:bold r:id="rId23"/>
    </p:embeddedFont>
    <p:embeddedFont>
      <p:font typeface="微软雅黑" pitchFamily="34" charset="-122"/>
      <p:regular r:id="rId24"/>
      <p:bold r:id="rId25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  <p:ext uri="{2D200454-40CA-4A62-9FC3-DE9A4176ACB9}">
      <p15:notes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>
        <p:scale>
          <a:sx n="75" d="100"/>
          <a:sy n="75" d="100"/>
        </p:scale>
        <p:origin x="-528" y="25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52" d="100"/>
          <a:sy n="52" d="100"/>
        </p:scale>
        <p:origin x="2680" y="6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font" Target="fonts/font4.fntdata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font" Target="fonts/font7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3.fntdata"/><Relationship Id="rId25" Type="http://schemas.openxmlformats.org/officeDocument/2006/relationships/font" Target="fonts/font11.fntdata"/><Relationship Id="rId2" Type="http://schemas.openxmlformats.org/officeDocument/2006/relationships/slide" Target="slides/slide1.xml"/><Relationship Id="rId16" Type="http://schemas.openxmlformats.org/officeDocument/2006/relationships/font" Target="fonts/font2.fntdata"/><Relationship Id="rId20" Type="http://schemas.openxmlformats.org/officeDocument/2006/relationships/font" Target="fonts/font6.fntdata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0.fntdata"/><Relationship Id="rId5" Type="http://schemas.openxmlformats.org/officeDocument/2006/relationships/slide" Target="slides/slide4.xml"/><Relationship Id="rId15" Type="http://schemas.openxmlformats.org/officeDocument/2006/relationships/font" Target="fonts/font1.fntdata"/><Relationship Id="rId23" Type="http://schemas.openxmlformats.org/officeDocument/2006/relationships/font" Target="fonts/font9.fntdata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font" Target="fonts/font5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Relationship Id="rId22" Type="http://schemas.openxmlformats.org/officeDocument/2006/relationships/font" Target="fonts/font8.fntdata"/><Relationship Id="rId27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07883B2-E883-4A8F-ABD6-63AAF01707DF}" type="datetimeFigureOut">
              <a:rPr lang="en-US" smtClean="0"/>
              <a:t>4/23/2024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A94D36D-1E3F-4F75-BC92-0191F309C4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395189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0F957AA-7A34-4286-8C8D-5DFC4C6C2D23}" type="datetimeFigureOut">
              <a:rPr lang="en-US" smtClean="0"/>
              <a:t>4/23/2024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D14C1C0-0472-4EB7-A9E0-4541A0E7B9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65090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381F4B4-2749-4F48-97DB-B105DD233AD3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印品黑体" panose="00000500000000000000" pitchFamily="2" charset="-122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印品黑体" panose="00000500000000000000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2352547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381F4B4-2749-4F48-97DB-B105DD233AD3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印品黑体" panose="00000500000000000000" pitchFamily="2" charset="-122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印品黑体" panose="00000500000000000000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6548655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Click ô cửa đến slide 4 và 5</a:t>
            </a:r>
          </a:p>
          <a:p>
            <a:r>
              <a:rPr lang="en-US"/>
              <a:t>Click shape ô chữ </a:t>
            </a:r>
            <a:r>
              <a:rPr lang="en-US">
                <a:sym typeface="Wingdings" panose="05000000000000000000" pitchFamily="2" charset="2"/>
              </a:rPr>
              <a:t> slide 6</a:t>
            </a:r>
            <a:endParaRPr lang="en-US"/>
          </a:p>
          <a:p>
            <a:r>
              <a:rPr lang="en-US"/>
              <a:t>Đây là hình gì?</a:t>
            </a:r>
          </a:p>
          <a:p>
            <a:r>
              <a:rPr lang="en-US"/>
              <a:t>Cách tinh DTXQ và DTTP ntn? Đến bài học hôm nay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381F4B4-2749-4F48-97DB-B105DD233AD3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印品黑体" panose="00000500000000000000" pitchFamily="2" charset="-122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印品黑体" panose="00000500000000000000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8234363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381F4B4-2749-4F48-97DB-B105DD233AD3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印品黑体" panose="00000500000000000000" pitchFamily="2" charset="-122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印品黑体" panose="00000500000000000000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4341553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381F4B4-2749-4F48-97DB-B105DD233AD3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印品黑体" panose="00000500000000000000" pitchFamily="2" charset="-122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印品黑体" panose="00000500000000000000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8918058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381F4B4-2749-4F48-97DB-B105DD233AD3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印品黑体" panose="00000500000000000000" pitchFamily="2" charset="-122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印品黑体" panose="00000500000000000000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3298851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381F4B4-2749-4F48-97DB-B105DD233AD3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印品黑体" panose="00000500000000000000" pitchFamily="2" charset="-122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印品黑体" panose="00000500000000000000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4061504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381F4B4-2749-4F48-97DB-B105DD233AD3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印品黑体" panose="00000500000000000000" pitchFamily="2" charset="-122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印品黑体" panose="00000500000000000000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997160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7"/>
            <a:ext cx="9144000" cy="165576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zh-CN" altLang="en-US"/>
              <a:t>单击以编辑母版副标题样式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pPr defTabSz="914377"/>
            <a:fld id="{9CE5B826-6809-49B3-9B4B-177D412235B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914377"/>
              <a:t>2024/4/23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pPr defTabSz="914377"/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pPr defTabSz="914377"/>
            <a:fld id="{601AD0B5-09AD-499F-88BC-01FCE55CDA76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914377"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08923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9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pPr defTabSz="914377"/>
            <a:fld id="{9CE5B826-6809-49B3-9B4B-177D412235B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914377"/>
              <a:t>2024/4/23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pPr defTabSz="914377"/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pPr defTabSz="914377"/>
            <a:fld id="{601AD0B5-09AD-499F-88BC-01FCE55CDA76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914377"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82665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1" y="365126"/>
            <a:ext cx="2628900" cy="5811839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1" y="365126"/>
            <a:ext cx="7734300" cy="5811839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pPr defTabSz="914377"/>
            <a:fld id="{9CE5B826-6809-49B3-9B4B-177D412235B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914377"/>
              <a:t>2024/4/23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pPr defTabSz="914377"/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pPr defTabSz="914377"/>
            <a:fld id="{601AD0B5-09AD-499F-88BC-01FCE55CDA76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914377"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87607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7">
            <a:extLst>
              <a:ext uri="{FF2B5EF4-FFF2-40B4-BE49-F238E27FC236}">
                <a16:creationId xmlns:a16="http://schemas.microsoft.com/office/drawing/2014/main" xmlns="" id="{CFEA085C-FE41-4F13-9F68-79CF9611AC5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xmlns="" id="{41EF356C-2ECB-4C1C-A2B7-54CD08BA8314}"/>
              </a:ext>
            </a:extLst>
          </p:cNvPr>
          <p:cNvSpPr/>
          <p:nvPr userDrawn="1"/>
        </p:nvSpPr>
        <p:spPr>
          <a:xfrm>
            <a:off x="227309" y="439918"/>
            <a:ext cx="11758048" cy="6234687"/>
          </a:xfrm>
          <a:prstGeom prst="roundRect">
            <a:avLst>
              <a:gd name="adj" fmla="val 10807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微软雅黑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465115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098598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299075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754404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9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pPr defTabSz="914377"/>
            <a:fld id="{9CE5B826-6809-49B3-9B4B-177D412235B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914377"/>
              <a:t>2024/4/23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pPr defTabSz="914377"/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pPr defTabSz="914377"/>
            <a:fld id="{601AD0B5-09AD-499F-88BC-01FCE55CDA76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914377"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6647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pPr defTabSz="914377"/>
            <a:fld id="{9CE5B826-6809-49B3-9B4B-177D412235B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914377"/>
              <a:t>2024/4/23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pPr defTabSz="914377"/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pPr defTabSz="914377"/>
            <a:fld id="{601AD0B5-09AD-499F-88BC-01FCE55CDA76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914377"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69019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9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9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pPr defTabSz="914377"/>
            <a:fld id="{9CE5B826-6809-49B3-9B4B-177D412235B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914377"/>
              <a:t>2024/4/23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pPr defTabSz="914377"/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pPr defTabSz="914377"/>
            <a:fld id="{601AD0B5-09AD-499F-88BC-01FCE55CDA76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914377"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72781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pPr defTabSz="914377"/>
            <a:fld id="{9CE5B826-6809-49B3-9B4B-177D412235B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914377"/>
              <a:t>2024/4/23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pPr defTabSz="914377"/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pPr defTabSz="914377"/>
            <a:fld id="{601AD0B5-09AD-499F-88BC-01FCE55CDA76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914377"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2849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pPr defTabSz="914377"/>
            <a:fld id="{9CE5B826-6809-49B3-9B4B-177D412235B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914377"/>
              <a:t>2024/4/23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pPr defTabSz="914377"/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pPr defTabSz="914377"/>
            <a:fld id="{601AD0B5-09AD-499F-88BC-01FCE55CDA76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914377"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47443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pPr defTabSz="914377"/>
            <a:fld id="{9CE5B826-6809-49B3-9B4B-177D412235B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914377"/>
              <a:t>2024/4/23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pPr defTabSz="914377"/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pPr defTabSz="914377"/>
            <a:fld id="{601AD0B5-09AD-499F-88BC-01FCE55CDA76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914377"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03285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6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1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pPr defTabSz="914377"/>
            <a:fld id="{9CE5B826-6809-49B3-9B4B-177D412235B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914377"/>
              <a:t>2024/4/23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pPr defTabSz="914377"/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pPr defTabSz="914377"/>
            <a:fld id="{601AD0B5-09AD-499F-88BC-01FCE55CDA76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914377"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32582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6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1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pPr defTabSz="914377"/>
            <a:fld id="{9CE5B826-6809-49B3-9B4B-177D412235B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914377"/>
              <a:t>2024/4/23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pPr defTabSz="914377"/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pPr defTabSz="914377"/>
            <a:fld id="{601AD0B5-09AD-499F-88BC-01FCE55CDA76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914377"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38175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hyperlink" Target="https://www.facebook.com/groups/629898828017053" TargetMode="Externa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838192A7-2A99-B683-6F9E-D2ACF97C1F9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667"/>
          <a:stretch/>
        </p:blipFill>
        <p:spPr>
          <a:xfrm>
            <a:off x="-2736274" y="-294766"/>
            <a:ext cx="2914996" cy="3089873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F843FE04-640C-18EE-B1A1-6F689EB883C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142"/>
          <a:stretch/>
        </p:blipFill>
        <p:spPr>
          <a:xfrm>
            <a:off x="-168482" y="6700002"/>
            <a:ext cx="2432012" cy="2669980"/>
          </a:xfrm>
          <a:prstGeom prst="rect">
            <a:avLst/>
          </a:prstGeom>
        </p:spPr>
      </p:pic>
      <p:sp>
        <p:nvSpPr>
          <p:cNvPr id="9" name="TextBox 3">
            <a:extLst>
              <a:ext uri="{FF2B5EF4-FFF2-40B4-BE49-F238E27FC236}">
                <a16:creationId xmlns:a16="http://schemas.microsoft.com/office/drawing/2014/main" xmlns="" id="{EEB91D57-5187-DE66-F25B-2D907815C943}"/>
              </a:ext>
            </a:extLst>
          </p:cNvPr>
          <p:cNvSpPr txBox="1"/>
          <p:nvPr userDrawn="1"/>
        </p:nvSpPr>
        <p:spPr>
          <a:xfrm>
            <a:off x="1943878" y="8034991"/>
            <a:ext cx="8304245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2C943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Times New Roman" panose="02020603050405020304" pitchFamily="18" charset="0"/>
                <a:sym typeface="Arial"/>
              </a:rPr>
              <a:t>MĂNG NON – TÀI LIỆU TIỂU HỌC</a:t>
            </a:r>
          </a:p>
          <a:p>
            <a:pPr marL="0" marR="0" lvl="0" indent="0" algn="ctr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Mời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truy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cập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: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  <a:hlinkClick r:id="rId19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MĂNG NON- TÀI LIỆU TIỂU HỌC | Facebook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FF0066"/>
              </a:solidFill>
              <a:effectLst/>
              <a:uLnTx/>
              <a:uFillTx/>
              <a:latin typeface="SVN-Newton" panose="02040603050506020204" pitchFamily="18" charset="0"/>
              <a:ea typeface="+mn-ea"/>
              <a:cs typeface="Times New Roman" panose="02020603050405020304" pitchFamily="18" charset="0"/>
              <a:sym typeface="Arial"/>
            </a:endParaRPr>
          </a:p>
          <a:p>
            <a:pPr marL="0" marR="0" lvl="0" indent="0" algn="ctr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Times New Roman" panose="02020603050405020304" pitchFamily="18" charset="0"/>
                <a:sym typeface="Arial"/>
              </a:rPr>
              <a:t>SĐT ZALO : </a:t>
            </a:r>
            <a:r>
              <a:rPr kumimoji="0" lang="en-US" sz="2400" b="1" i="0" u="sng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  <a:sym typeface="Arial"/>
              </a:rPr>
              <a:t>0382348780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  <a:sym typeface="Arial"/>
              </a:rPr>
              <a:t> - </a:t>
            </a:r>
            <a:r>
              <a:rPr kumimoji="0" lang="en-US" sz="2400" b="1" i="0" u="sng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  <a:sym typeface="Arial"/>
              </a:rPr>
              <a:t>0984848929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0D4370"/>
              </a:solidFill>
              <a:effectLst/>
              <a:uLnTx/>
              <a:uFillTx/>
              <a:latin typeface="SVN-Newton" panose="02040603050506020204" pitchFamily="18" charset="0"/>
              <a:ea typeface="+mn-ea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xmlns="" id="{645CA09E-B18A-4215-1B7A-D66D72696E83}"/>
              </a:ext>
            </a:extLst>
          </p:cNvPr>
          <p:cNvSpPr txBox="1">
            <a:spLocks/>
          </p:cNvSpPr>
          <p:nvPr userDrawn="1"/>
        </p:nvSpPr>
        <p:spPr>
          <a:xfrm>
            <a:off x="-409975" y="8977556"/>
            <a:ext cx="2914996" cy="1049867"/>
          </a:xfrm>
          <a:prstGeom prst="rect">
            <a:avLst/>
          </a:prstGeom>
        </p:spPr>
        <p:txBody>
          <a:bodyPr vert="horz" lIns="121920" tIns="60960" rIns="121920" bIns="6096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121917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4267" b="0" i="0" u="none" strike="noStrike" kern="1200" cap="none" spc="0" normalizeH="0" baseline="0" noProof="0">
                <a:ln>
                  <a:noFill/>
                </a:ln>
                <a:solidFill>
                  <a:srgbClr val="2C9430"/>
                </a:solidFill>
                <a:effectLst/>
                <a:uLnTx/>
                <a:uFillTx/>
                <a:latin typeface="#9Slide07 HoneyCream" pitchFamily="2" charset="0"/>
                <a:ea typeface="+mj-ea"/>
                <a:cs typeface="+mj-cs"/>
                <a:sym typeface="Arial"/>
              </a:rPr>
              <a:t>Măng Non</a:t>
            </a:r>
            <a:endParaRPr kumimoji="0" lang="en-US" sz="4267" b="0" i="0" u="none" strike="noStrike" kern="1200" cap="none" spc="0" normalizeH="0" baseline="0" noProof="0" dirty="0">
              <a:ln>
                <a:noFill/>
              </a:ln>
              <a:solidFill>
                <a:srgbClr val="2C9430"/>
              </a:solidFill>
              <a:effectLst/>
              <a:uLnTx/>
              <a:uFillTx/>
              <a:latin typeface="#9Slide07 HoneyCream" pitchFamily="2" charset="0"/>
              <a:ea typeface="+mj-ea"/>
              <a:cs typeface="+mj-cs"/>
              <a:sym typeface="Arial"/>
            </a:endParaRP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xmlns="" id="{26AFB92B-B4B9-01F8-2A19-28EE1F344DC5}"/>
              </a:ext>
            </a:extLst>
          </p:cNvPr>
          <p:cNvSpPr txBox="1">
            <a:spLocks/>
          </p:cNvSpPr>
          <p:nvPr userDrawn="1"/>
        </p:nvSpPr>
        <p:spPr>
          <a:xfrm>
            <a:off x="-760155" y="5738301"/>
            <a:ext cx="2914996" cy="1049867"/>
          </a:xfrm>
          <a:prstGeom prst="rect">
            <a:avLst/>
          </a:prstGeom>
        </p:spPr>
        <p:txBody>
          <a:bodyPr vert="horz" lIns="121920" tIns="60960" rIns="121920" bIns="6096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121917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A782F9">
                    <a:lumMod val="60000"/>
                    <a:lumOff val="40000"/>
                  </a:srgbClr>
                </a:solidFill>
                <a:effectLst/>
                <a:uLnTx/>
                <a:uFillTx/>
                <a:latin typeface="#9Slide07 HoneyCream" pitchFamily="2" charset="0"/>
                <a:ea typeface="+mj-ea"/>
                <a:cs typeface="+mj-cs"/>
                <a:sym typeface="Arial"/>
              </a:rPr>
              <a:t>Măng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A782F9">
                    <a:lumMod val="60000"/>
                    <a:lumOff val="40000"/>
                  </a:srgbClr>
                </a:solidFill>
                <a:effectLst/>
                <a:uLnTx/>
                <a:uFillTx/>
                <a:latin typeface="#9Slide07 HoneyCream" pitchFamily="2" charset="0"/>
                <a:ea typeface="+mj-ea"/>
                <a:cs typeface="+mj-cs"/>
                <a:sym typeface="Arial"/>
              </a:rPr>
              <a:t> Non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35DDB155-A3D0-1BCA-0CB1-4828A19ACDB5}"/>
              </a:ext>
            </a:extLst>
          </p:cNvPr>
          <p:cNvSpPr txBox="1"/>
          <p:nvPr userDrawn="1"/>
        </p:nvSpPr>
        <p:spPr>
          <a:xfrm>
            <a:off x="8908808" y="450926"/>
            <a:ext cx="3662637" cy="1046415"/>
          </a:xfrm>
          <a:prstGeom prst="rect">
            <a:avLst/>
          </a:prstGeom>
          <a:noFill/>
        </p:spPr>
        <p:txBody>
          <a:bodyPr wrap="square" rtlCol="0">
            <a:prstTxWarp prst="textArchUp">
              <a:avLst/>
            </a:prstTxWarp>
            <a:sp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133" b="0" i="0" u="none" strike="noStrike" kern="0" cap="none" spc="0" normalizeH="0" baseline="0" noProof="0" dirty="0" err="1">
                <a:ln>
                  <a:noFill/>
                </a:ln>
                <a:solidFill>
                  <a:srgbClr val="014C4C">
                    <a:alpha val="45000"/>
                  </a:srgbClr>
                </a:solidFill>
                <a:effectLst>
                  <a:outerShdw dist="165100" dir="2700000" sx="99000" sy="99000" algn="tl" rotWithShape="0">
                    <a:srgbClr val="EC9684">
                      <a:alpha val="63000"/>
                    </a:srgbClr>
                  </a:outerShdw>
                </a:effectLst>
                <a:uLnTx/>
                <a:uFillTx/>
                <a:latin typeface="#9Slide05 Aphrodite Pro" panose="02000000000000000000" pitchFamily="2" charset="0"/>
                <a:cs typeface="#9Slide05 Bodega Script" pitchFamily="2" charset="0"/>
                <a:sym typeface="Arial"/>
              </a:rPr>
              <a:t>Măng</a:t>
            </a:r>
            <a:r>
              <a:rPr kumimoji="0" lang="en-US" sz="2133" b="0" i="0" u="none" strike="noStrike" kern="0" cap="none" spc="0" normalizeH="0" baseline="0" noProof="0" dirty="0">
                <a:ln>
                  <a:noFill/>
                </a:ln>
                <a:solidFill>
                  <a:srgbClr val="014C4C">
                    <a:alpha val="45000"/>
                  </a:srgbClr>
                </a:solidFill>
                <a:effectLst>
                  <a:outerShdw dist="165100" dir="2700000" sx="99000" sy="99000" algn="tl" rotWithShape="0">
                    <a:srgbClr val="EC9684">
                      <a:alpha val="63000"/>
                    </a:srgbClr>
                  </a:outerShdw>
                </a:effectLst>
                <a:uLnTx/>
                <a:uFillTx/>
                <a:latin typeface="#9Slide05 Aphrodite Pro" panose="02000000000000000000" pitchFamily="2" charset="0"/>
                <a:cs typeface="#9Slide05 Bodega Script" pitchFamily="2" charset="0"/>
                <a:sym typeface="Arial"/>
              </a:rPr>
              <a:t> Non</a:t>
            </a:r>
            <a:endParaRPr kumimoji="0" lang="id-ID" sz="2133" b="0" i="0" u="none" strike="noStrike" kern="0" cap="none" spc="0" normalizeH="0" baseline="0" noProof="0" dirty="0">
              <a:ln>
                <a:noFill/>
              </a:ln>
              <a:solidFill>
                <a:srgbClr val="014C4C">
                  <a:alpha val="45000"/>
                </a:srgbClr>
              </a:solidFill>
              <a:effectLst>
                <a:outerShdw dist="165100" dir="2700000" sx="99000" sy="99000" algn="tl" rotWithShape="0">
                  <a:srgbClr val="EC9684">
                    <a:alpha val="63000"/>
                  </a:srgbClr>
                </a:outerShdw>
              </a:effectLst>
              <a:uLnTx/>
              <a:uFillTx/>
              <a:latin typeface="#9Slide05 Aphrodite Pro" panose="02000000000000000000" pitchFamily="2" charset="0"/>
              <a:cs typeface="#9Slide05 Bodega Script" pitchFamily="2" charset="0"/>
              <a:sym typeface="Arial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A5E52848-6BE2-DDDF-A7A9-A5E87B17BA39}"/>
              </a:ext>
            </a:extLst>
          </p:cNvPr>
          <p:cNvSpPr txBox="1"/>
          <p:nvPr userDrawn="1"/>
        </p:nvSpPr>
        <p:spPr>
          <a:xfrm>
            <a:off x="-1625981" y="9793238"/>
            <a:ext cx="15633935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rPr>
              <a:t>Sản phẩm của Măng Non – Tài liệu Tiểu học.</a:t>
            </a:r>
          </a:p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rPr>
              <a:t> Nghiêm cấm buôn bán, sao chép và chỉnh sửa để thu lợi nhuận.</a:t>
            </a:r>
          </a:p>
        </p:txBody>
      </p:sp>
    </p:spTree>
    <p:extLst>
      <p:ext uri="{BB962C8B-B14F-4D97-AF65-F5344CB8AC3E}">
        <p14:creationId xmlns:p14="http://schemas.microsoft.com/office/powerpoint/2010/main" val="25815567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</p:sldLayoutIdLst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印品黑体" panose="00000500000000000000" pitchFamily="2" charset="-122"/>
          <a:ea typeface="印品黑体" panose="00000500000000000000" pitchFamily="2" charset="-122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印品黑体" panose="00000500000000000000" pitchFamily="2" charset="-122"/>
          <a:ea typeface="印品黑体" panose="00000500000000000000" pitchFamily="2" charset="-122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印品黑体" panose="00000500000000000000" pitchFamily="2" charset="-122"/>
          <a:ea typeface="印品黑体" panose="00000500000000000000" pitchFamily="2" charset="-122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印品黑体" panose="00000500000000000000" pitchFamily="2" charset="-122"/>
          <a:ea typeface="印品黑体" panose="00000500000000000000" pitchFamily="2" charset="-122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印品黑体" panose="00000500000000000000" pitchFamily="2" charset="-122"/>
          <a:ea typeface="印品黑体" panose="00000500000000000000" pitchFamily="2" charset="-122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印品黑体" panose="00000500000000000000" pitchFamily="2" charset="-122"/>
          <a:ea typeface="印品黑体" panose="00000500000000000000" pitchFamily="2" charset="-122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jpe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6.png"/><Relationship Id="rId4" Type="http://schemas.openxmlformats.org/officeDocument/2006/relationships/image" Target="../media/image4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jpe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10.png"/><Relationship Id="rId7" Type="http://schemas.openxmlformats.org/officeDocument/2006/relationships/slide" Target="slide5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1.png"/><Relationship Id="rId5" Type="http://schemas.openxmlformats.org/officeDocument/2006/relationships/slide" Target="slide4.xml"/><Relationship Id="rId4" Type="http://schemas.microsoft.com/office/2007/relationships/hdphoto" Target="../media/hdphoto1.wdp"/><Relationship Id="rId9" Type="http://schemas.openxmlformats.org/officeDocument/2006/relationships/image" Target="../media/image1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6.pn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8.png"/><Relationship Id="rId4" Type="http://schemas.openxmlformats.org/officeDocument/2006/relationships/image" Target="../media/image1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6.png"/><Relationship Id="rId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999916"/>
            <a:ext cx="12192000" cy="1903009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0518" y="-1105348"/>
            <a:ext cx="9744905" cy="6919087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9606" y="5027304"/>
            <a:ext cx="1511861" cy="1797709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63824" y="2470325"/>
            <a:ext cx="2303197" cy="2738664"/>
          </a:xfrm>
          <a:prstGeom prst="rect">
            <a:avLst/>
          </a:prstGeom>
        </p:spPr>
      </p:pic>
      <p:sp>
        <p:nvSpPr>
          <p:cNvPr id="16" name="文本框 15"/>
          <p:cNvSpPr txBox="1"/>
          <p:nvPr/>
        </p:nvSpPr>
        <p:spPr>
          <a:xfrm>
            <a:off x="1376577" y="2774237"/>
            <a:ext cx="8807218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914377"/>
            <a:r>
              <a:rPr lang="vi-VN" altLang="zh-CN" sz="8000" b="1" dirty="0">
                <a:solidFill>
                  <a:srgbClr val="5A8C0A"/>
                </a:solidFill>
                <a:latin typeface="UTM Guanine" panose="02040603050506020204" pitchFamily="18" charset="0"/>
                <a:ea typeface="印品黑体" panose="00000500000000000000" pitchFamily="2" charset="-122"/>
              </a:rPr>
              <a:t>LỚP HỌC XANH</a:t>
            </a:r>
            <a:endParaRPr lang="zh-CN" altLang="en-US" sz="8000" b="1" dirty="0">
              <a:solidFill>
                <a:srgbClr val="5A8C0A"/>
              </a:solidFill>
              <a:latin typeface="UTM Guanine" panose="02040603050506020204" pitchFamily="18" charset="0"/>
              <a:ea typeface="印品黑体" panose="00000500000000000000" pitchFamily="2" charset="-122"/>
            </a:endParaRPr>
          </a:p>
        </p:txBody>
      </p:sp>
      <p:pic>
        <p:nvPicPr>
          <p:cNvPr id="12" name="图片 4">
            <a:extLst>
              <a:ext uri="{FF2B5EF4-FFF2-40B4-BE49-F238E27FC236}">
                <a16:creationId xmlns:a16="http://schemas.microsoft.com/office/drawing/2014/main" xmlns="" id="{EDB955E3-88E4-4E98-B9A4-89B1D9F4460E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13718" y="334996"/>
            <a:ext cx="2859029" cy="1292355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74CA61AD-0524-F439-7C0A-DFA0D7EF9D3E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413249" y="1599744"/>
            <a:ext cx="9059441" cy="10425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50547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7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999916"/>
            <a:ext cx="12192000" cy="1903009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9606" y="5027304"/>
            <a:ext cx="1511861" cy="1797709"/>
          </a:xfrm>
          <a:prstGeom prst="rect">
            <a:avLst/>
          </a:prstGeom>
        </p:spPr>
      </p:pic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xmlns="" id="{B6F8EA7C-E171-4200-A5F7-25F2F936DD1D}"/>
              </a:ext>
            </a:extLst>
          </p:cNvPr>
          <p:cNvSpPr/>
          <p:nvPr/>
        </p:nvSpPr>
        <p:spPr>
          <a:xfrm>
            <a:off x="1453358" y="1975201"/>
            <a:ext cx="9285285" cy="2760945"/>
          </a:xfrm>
          <a:prstGeom prst="roundRect">
            <a:avLst/>
          </a:prstGeom>
          <a:ln w="28575">
            <a:prstDash val="sysDash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914377"/>
            <a:endParaRPr lang="en-US">
              <a:solidFill>
                <a:srgbClr val="ED7D31">
                  <a:lumMod val="75000"/>
                </a:srgbClr>
              </a:solidFill>
              <a:latin typeface="等线"/>
              <a:ea typeface="微软雅黑"/>
            </a:endParaRPr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xmlns="" id="{50C48C7A-3E0E-4192-92EF-CA30B7F98575}"/>
              </a:ext>
            </a:extLst>
          </p:cNvPr>
          <p:cNvSpPr/>
          <p:nvPr/>
        </p:nvSpPr>
        <p:spPr>
          <a:xfrm>
            <a:off x="1179252" y="1620453"/>
            <a:ext cx="951435" cy="875204"/>
          </a:xfrm>
          <a:prstGeom prst="round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914377"/>
            <a:endParaRPr lang="en-US">
              <a:solidFill>
                <a:prstClr val="black"/>
              </a:solidFill>
              <a:latin typeface="等线"/>
              <a:ea typeface="微软雅黑"/>
            </a:endParaRPr>
          </a:p>
        </p:txBody>
      </p:sp>
      <p:sp>
        <p:nvSpPr>
          <p:cNvPr id="16" name="文本框 15"/>
          <p:cNvSpPr txBox="1"/>
          <p:nvPr/>
        </p:nvSpPr>
        <p:spPr>
          <a:xfrm>
            <a:off x="1403976" y="1612066"/>
            <a:ext cx="53503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377"/>
            <a:r>
              <a:rPr lang="vi-VN" altLang="zh-CN" sz="4800" b="1" dirty="0">
                <a:solidFill>
                  <a:srgbClr val="FF0000"/>
                </a:solidFill>
                <a:latin typeface="UTM Swiss 721 Black Condensed" panose="02000500000000000000" pitchFamily="2" charset="0"/>
                <a:ea typeface="印品黑体" panose="00000500000000000000" pitchFamily="2" charset="-122"/>
              </a:rPr>
              <a:t>3</a:t>
            </a:r>
            <a:endParaRPr lang="zh-CN" altLang="en-US" sz="4800" b="1" dirty="0">
              <a:solidFill>
                <a:srgbClr val="FF0000"/>
              </a:solidFill>
              <a:latin typeface="UTM Swiss 721 Black Condensed" panose="02000500000000000000" pitchFamily="2" charset="0"/>
              <a:ea typeface="印品黑体" panose="00000500000000000000" pitchFamily="2" charset="-122"/>
            </a:endParaRPr>
          </a:p>
        </p:txBody>
      </p:sp>
      <p:sp>
        <p:nvSpPr>
          <p:cNvPr id="17" name="文本框 16"/>
          <p:cNvSpPr txBox="1"/>
          <p:nvPr/>
        </p:nvSpPr>
        <p:spPr>
          <a:xfrm>
            <a:off x="1746979" y="2916039"/>
            <a:ext cx="8968976" cy="995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377"/>
            <a:r>
              <a:rPr lang="vi-VN" altLang="zh-CN" sz="5867" dirty="0">
                <a:solidFill>
                  <a:srgbClr val="ED7D31">
                    <a:lumMod val="75000"/>
                  </a:srgbClr>
                </a:solidFill>
                <a:latin typeface="UTM Guanine" panose="02040603050506020204" pitchFamily="18" charset="0"/>
                <a:ea typeface="印品黑体" panose="00000500000000000000" pitchFamily="2" charset="-122"/>
              </a:rPr>
              <a:t>NÀO! TA TRỒNG CÂY.</a:t>
            </a:r>
            <a:endParaRPr lang="zh-CN" altLang="en-US" sz="5867" dirty="0">
              <a:solidFill>
                <a:srgbClr val="ED7D31">
                  <a:lumMod val="75000"/>
                </a:srgbClr>
              </a:solidFill>
              <a:latin typeface="UTM Guanine" panose="02040603050506020204" pitchFamily="18" charset="0"/>
              <a:ea typeface="印品黑体" panose="00000500000000000000" pitchFamily="2" charset="-122"/>
            </a:endParaRPr>
          </a:p>
        </p:txBody>
      </p:sp>
      <p:pic>
        <p:nvPicPr>
          <p:cNvPr id="12" name="图片 4">
            <a:extLst>
              <a:ext uri="{FF2B5EF4-FFF2-40B4-BE49-F238E27FC236}">
                <a16:creationId xmlns:a16="http://schemas.microsoft.com/office/drawing/2014/main" xmlns="" id="{EDB955E3-88E4-4E98-B9A4-89B1D9F4460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38170" y="251662"/>
            <a:ext cx="3553831" cy="16064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81455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7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250"/>
                            </p:stCondLst>
                            <p:childTnLst>
                              <p:par>
                                <p:cTn id="1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750"/>
                            </p:stCondLst>
                            <p:childTnLst>
                              <p:par>
                                <p:cTn id="1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2" grpId="0" animBg="1"/>
      <p:bldP spid="16" grpId="0"/>
      <p:bldP spid="1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999916"/>
            <a:ext cx="12192000" cy="1903009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8687" y="-1105348"/>
            <a:ext cx="8552948" cy="6919087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9606" y="5027304"/>
            <a:ext cx="1511861" cy="1797709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63824" y="2470325"/>
            <a:ext cx="2303197" cy="2738664"/>
          </a:xfrm>
          <a:prstGeom prst="rect">
            <a:avLst/>
          </a:prstGeom>
        </p:spPr>
      </p:pic>
      <p:sp>
        <p:nvSpPr>
          <p:cNvPr id="16" name="文本框 15"/>
          <p:cNvSpPr txBox="1"/>
          <p:nvPr/>
        </p:nvSpPr>
        <p:spPr>
          <a:xfrm>
            <a:off x="3605146" y="1967041"/>
            <a:ext cx="5210081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914377"/>
            <a:r>
              <a:rPr lang="en-US" altLang="zh-CN" sz="8000" b="1">
                <a:solidFill>
                  <a:srgbClr val="5A8C0A"/>
                </a:solidFill>
                <a:latin typeface="UTM Guanine" panose="02040603050506020204" pitchFamily="18" charset="0"/>
                <a:ea typeface="印品黑体" panose="00000500000000000000" pitchFamily="2" charset="-122"/>
              </a:rPr>
              <a:t>Tạm biệt!</a:t>
            </a:r>
            <a:endParaRPr lang="zh-CN" altLang="en-US" sz="8000" b="1" dirty="0">
              <a:solidFill>
                <a:srgbClr val="5A8C0A"/>
              </a:solidFill>
              <a:latin typeface="UTM Guanine" panose="02040603050506020204" pitchFamily="18" charset="0"/>
              <a:ea typeface="印品黑体" panose="00000500000000000000" pitchFamily="2" charset="-122"/>
            </a:endParaRPr>
          </a:p>
        </p:txBody>
      </p:sp>
      <p:pic>
        <p:nvPicPr>
          <p:cNvPr id="12" name="图片 4">
            <a:extLst>
              <a:ext uri="{FF2B5EF4-FFF2-40B4-BE49-F238E27FC236}">
                <a16:creationId xmlns:a16="http://schemas.microsoft.com/office/drawing/2014/main" xmlns="" id="{EDB955E3-88E4-4E98-B9A4-89B1D9F4460E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13718" y="334996"/>
            <a:ext cx="2859029" cy="12923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05478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7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999916"/>
            <a:ext cx="12192000" cy="1903009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9606" y="5027304"/>
            <a:ext cx="1511861" cy="1797709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63824" y="2470325"/>
            <a:ext cx="2303197" cy="2738664"/>
          </a:xfrm>
          <a:prstGeom prst="rect">
            <a:avLst/>
          </a:prstGeom>
        </p:spPr>
      </p:pic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xmlns="" id="{B25F55D2-3B81-4ED2-B86B-751445A834C5}"/>
              </a:ext>
            </a:extLst>
          </p:cNvPr>
          <p:cNvSpPr/>
          <p:nvPr/>
        </p:nvSpPr>
        <p:spPr>
          <a:xfrm>
            <a:off x="2564091" y="1659117"/>
            <a:ext cx="7099733" cy="2564091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914377"/>
            <a:endParaRPr lang="en-US">
              <a:solidFill>
                <a:prstClr val="black"/>
              </a:solidFill>
              <a:latin typeface="等线"/>
              <a:ea typeface="微软雅黑"/>
            </a:endParaRPr>
          </a:p>
        </p:txBody>
      </p:sp>
      <p:pic>
        <p:nvPicPr>
          <p:cNvPr id="12" name="图片 4">
            <a:extLst>
              <a:ext uri="{FF2B5EF4-FFF2-40B4-BE49-F238E27FC236}">
                <a16:creationId xmlns:a16="http://schemas.microsoft.com/office/drawing/2014/main" xmlns="" id="{EDB955E3-88E4-4E98-B9A4-89B1D9F4460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80431" y="714055"/>
            <a:ext cx="2859029" cy="1292355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EE9D690C-DAA6-4713-85B4-D3EF0DE43F04}"/>
              </a:ext>
            </a:extLst>
          </p:cNvPr>
          <p:cNvSpPr txBox="1"/>
          <p:nvPr/>
        </p:nvSpPr>
        <p:spPr>
          <a:xfrm>
            <a:off x="3089198" y="2099035"/>
            <a:ext cx="6284537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377"/>
            <a:r>
              <a:rPr lang="en-US" sz="8800" dirty="0" err="1">
                <a:solidFill>
                  <a:srgbClr val="ED7D31">
                    <a:lumMod val="75000"/>
                  </a:srgbClr>
                </a:solidFill>
                <a:latin typeface="UTM Guanine" panose="02040603050506020204" pitchFamily="18" charset="0"/>
                <a:ea typeface="微软雅黑"/>
              </a:rPr>
              <a:t>Khởi</a:t>
            </a:r>
            <a:r>
              <a:rPr lang="en-US" sz="8800" dirty="0">
                <a:solidFill>
                  <a:srgbClr val="ED7D31">
                    <a:lumMod val="75000"/>
                  </a:srgbClr>
                </a:solidFill>
                <a:latin typeface="UTM Guanine" panose="02040603050506020204" pitchFamily="18" charset="0"/>
                <a:ea typeface="微软雅黑"/>
              </a:rPr>
              <a:t> </a:t>
            </a:r>
            <a:r>
              <a:rPr lang="en-US" sz="8800" dirty="0" err="1">
                <a:solidFill>
                  <a:srgbClr val="ED7D31">
                    <a:lumMod val="75000"/>
                  </a:srgbClr>
                </a:solidFill>
                <a:latin typeface="UTM Guanine" panose="02040603050506020204" pitchFamily="18" charset="0"/>
                <a:ea typeface="微软雅黑"/>
              </a:rPr>
              <a:t>động</a:t>
            </a:r>
            <a:endParaRPr lang="en-US" sz="8800" dirty="0">
              <a:solidFill>
                <a:srgbClr val="ED7D31">
                  <a:lumMod val="75000"/>
                </a:srgbClr>
              </a:solidFill>
              <a:latin typeface="UTM Guanine" panose="02040603050506020204" pitchFamily="18" charset="0"/>
              <a:ea typeface="微软雅黑"/>
            </a:endParaRPr>
          </a:p>
        </p:txBody>
      </p:sp>
    </p:spTree>
    <p:extLst>
      <p:ext uri="{BB962C8B-B14F-4D97-AF65-F5344CB8AC3E}">
        <p14:creationId xmlns:p14="http://schemas.microsoft.com/office/powerpoint/2010/main" val="30761803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35738C9A-3A84-4C21-9C90-1A9F06D8089C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prstClr val="black"/>
              <a:schemeClr val="tx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ChalkSketch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6948" y="2284354"/>
            <a:ext cx="4266547" cy="3831681"/>
          </a:xfrm>
          <a:prstGeom prst="rect">
            <a:avLst/>
          </a:prstGeom>
        </p:spPr>
      </p:pic>
      <p:pic>
        <p:nvPicPr>
          <p:cNvPr id="3" name="Picture 2">
            <a:hlinkClick r:id="rId5" action="ppaction://hlinksldjump"/>
            <a:extLst>
              <a:ext uri="{FF2B5EF4-FFF2-40B4-BE49-F238E27FC236}">
                <a16:creationId xmlns:a16="http://schemas.microsoft.com/office/drawing/2014/main" xmlns="" id="{7D021145-C2EC-4AE4-A4AA-9F9E09352816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79" t="7165" r="68441" b="50000"/>
          <a:stretch/>
        </p:blipFill>
        <p:spPr>
          <a:xfrm>
            <a:off x="5901680" y="1846750"/>
            <a:ext cx="2299245" cy="4417647"/>
          </a:xfrm>
          <a:prstGeom prst="rect">
            <a:avLst/>
          </a:prstGeom>
        </p:spPr>
      </p:pic>
      <p:pic>
        <p:nvPicPr>
          <p:cNvPr id="4" name="Picture 3">
            <a:hlinkClick r:id="rId5" action="ppaction://hlinksldjump"/>
            <a:extLst>
              <a:ext uri="{FF2B5EF4-FFF2-40B4-BE49-F238E27FC236}">
                <a16:creationId xmlns:a16="http://schemas.microsoft.com/office/drawing/2014/main" xmlns="" id="{56AA2AE8-E6A8-49BA-B7B5-80D64C32C1DD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79" t="7165" r="68441" b="50000"/>
          <a:stretch/>
        </p:blipFill>
        <p:spPr>
          <a:xfrm flipH="1">
            <a:off x="3776351" y="1846750"/>
            <a:ext cx="2299245" cy="4417645"/>
          </a:xfrm>
          <a:prstGeom prst="rect">
            <a:avLst/>
          </a:prstGeom>
        </p:spPr>
      </p:pic>
      <p:sp>
        <p:nvSpPr>
          <p:cNvPr id="5" name="Rectangle: Rounded Corners 4">
            <a:hlinkClick r:id="rId7" action="ppaction://hlinksldjump"/>
            <a:extLst>
              <a:ext uri="{FF2B5EF4-FFF2-40B4-BE49-F238E27FC236}">
                <a16:creationId xmlns:a16="http://schemas.microsoft.com/office/drawing/2014/main" xmlns="" id="{ADE39961-8813-48CC-949E-0AD7FF0AB912}"/>
              </a:ext>
            </a:extLst>
          </p:cNvPr>
          <p:cNvSpPr/>
          <p:nvPr/>
        </p:nvSpPr>
        <p:spPr>
          <a:xfrm>
            <a:off x="2257946" y="127668"/>
            <a:ext cx="7676109" cy="1655928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r>
              <a:rPr lang="vi-VN" sz="7200" dirty="0">
                <a:solidFill>
                  <a:srgbClr val="70AD47">
                    <a:lumMod val="50000"/>
                  </a:srgbClr>
                </a:solidFill>
                <a:latin typeface="UTM Guanine" panose="02040603050506020204" pitchFamily="18" charset="0"/>
                <a:ea typeface="微软雅黑"/>
              </a:rPr>
              <a:t>Cùng hát nào!</a:t>
            </a:r>
            <a:endParaRPr lang="en-US" sz="7200" dirty="0">
              <a:solidFill>
                <a:srgbClr val="70AD47">
                  <a:lumMod val="50000"/>
                </a:srgbClr>
              </a:solidFill>
              <a:latin typeface="UTM Guanine" panose="02040603050506020204" pitchFamily="18" charset="0"/>
              <a:ea typeface="微软雅黑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C919E6E7-62AE-4752-AD93-D6FF9469C83A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806" t="17677" r="61335" b="32012"/>
          <a:stretch/>
        </p:blipFill>
        <p:spPr>
          <a:xfrm flipH="1">
            <a:off x="839081" y="2814059"/>
            <a:ext cx="2299247" cy="3450336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C63C6003-2151-4E31-917C-DA6478C4594F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600" t="23467" r="14500" b="23733"/>
          <a:stretch/>
        </p:blipFill>
        <p:spPr>
          <a:xfrm>
            <a:off x="8903831" y="3263893"/>
            <a:ext cx="2060448" cy="3621024"/>
          </a:xfrm>
          <a:prstGeom prst="rect">
            <a:avLst/>
          </a:prstGeom>
        </p:spPr>
      </p:pic>
      <p:grpSp>
        <p:nvGrpSpPr>
          <p:cNvPr id="11" name="组合 11">
            <a:extLst>
              <a:ext uri="{FF2B5EF4-FFF2-40B4-BE49-F238E27FC236}">
                <a16:creationId xmlns:a16="http://schemas.microsoft.com/office/drawing/2014/main" xmlns="" id="{74B83780-6A0D-408C-9F1D-54561B986528}"/>
              </a:ext>
            </a:extLst>
          </p:cNvPr>
          <p:cNvGrpSpPr/>
          <p:nvPr/>
        </p:nvGrpSpPr>
        <p:grpSpPr>
          <a:xfrm>
            <a:off x="-1182154" y="5271403"/>
            <a:ext cx="14953489" cy="1586597"/>
            <a:chOff x="-827607" y="5028734"/>
            <a:chExt cx="12863333" cy="1829266"/>
          </a:xfrm>
        </p:grpSpPr>
        <p:pic>
          <p:nvPicPr>
            <p:cNvPr id="12" name="图片 10">
              <a:extLst>
                <a:ext uri="{FF2B5EF4-FFF2-40B4-BE49-F238E27FC236}">
                  <a16:creationId xmlns:a16="http://schemas.microsoft.com/office/drawing/2014/main" xmlns="" id="{9DFA70C2-6A8D-404E-9D9F-274AC26F4B9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9" cstate="print">
              <a:duotone>
                <a:prstClr val="black"/>
                <a:srgbClr val="9CEE15">
                  <a:tint val="45000"/>
                  <a:satMod val="400000"/>
                </a:srgb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9094"/>
            <a:stretch/>
          </p:blipFill>
          <p:spPr>
            <a:xfrm>
              <a:off x="5604059" y="5040480"/>
              <a:ext cx="6431667" cy="1817520"/>
            </a:xfrm>
            <a:prstGeom prst="rect">
              <a:avLst/>
            </a:prstGeom>
          </p:spPr>
        </p:pic>
        <p:pic>
          <p:nvPicPr>
            <p:cNvPr id="13" name="图片 9">
              <a:extLst>
                <a:ext uri="{FF2B5EF4-FFF2-40B4-BE49-F238E27FC236}">
                  <a16:creationId xmlns:a16="http://schemas.microsoft.com/office/drawing/2014/main" xmlns="" id="{D7496AEE-BBA4-491D-A3D7-378BA824C3E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9" cstate="print">
              <a:duotone>
                <a:prstClr val="black"/>
                <a:srgbClr val="9CEE15">
                  <a:tint val="45000"/>
                  <a:satMod val="400000"/>
                </a:srgb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9094"/>
            <a:stretch/>
          </p:blipFill>
          <p:spPr>
            <a:xfrm flipH="1">
              <a:off x="-827607" y="5028734"/>
              <a:ext cx="6431666" cy="181752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6759496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xit" presetSubtype="4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outHorizontal)">
                                      <p:cBhvr>
                                        <p:cTn id="3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6" presetClass="exit" presetSubtype="4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outHorizontal)">
                                      <p:cBhvr>
                                        <p:cTn id="3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999916"/>
            <a:ext cx="12192000" cy="1903009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9606" y="5027304"/>
            <a:ext cx="1511861" cy="1797709"/>
          </a:xfrm>
          <a:prstGeom prst="rect">
            <a:avLst/>
          </a:prstGeom>
        </p:spPr>
      </p:pic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xmlns="" id="{B6F8EA7C-E171-4200-A5F7-25F2F936DD1D}"/>
              </a:ext>
            </a:extLst>
          </p:cNvPr>
          <p:cNvSpPr/>
          <p:nvPr/>
        </p:nvSpPr>
        <p:spPr>
          <a:xfrm>
            <a:off x="1453358" y="1975201"/>
            <a:ext cx="9285285" cy="2760945"/>
          </a:xfrm>
          <a:prstGeom prst="roundRect">
            <a:avLst/>
          </a:prstGeom>
          <a:ln w="28575">
            <a:prstDash val="sysDash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914377"/>
            <a:endParaRPr lang="en-US">
              <a:solidFill>
                <a:srgbClr val="ED7D31">
                  <a:lumMod val="75000"/>
                </a:srgbClr>
              </a:solidFill>
              <a:latin typeface="等线"/>
              <a:ea typeface="微软雅黑"/>
            </a:endParaRPr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xmlns="" id="{50C48C7A-3E0E-4192-92EF-CA30B7F98575}"/>
              </a:ext>
            </a:extLst>
          </p:cNvPr>
          <p:cNvSpPr/>
          <p:nvPr/>
        </p:nvSpPr>
        <p:spPr>
          <a:xfrm>
            <a:off x="1179252" y="1620453"/>
            <a:ext cx="951435" cy="875204"/>
          </a:xfrm>
          <a:prstGeom prst="round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914377"/>
            <a:endParaRPr lang="en-US">
              <a:solidFill>
                <a:prstClr val="black"/>
              </a:solidFill>
              <a:latin typeface="等线"/>
              <a:ea typeface="微软雅黑"/>
            </a:endParaRPr>
          </a:p>
        </p:txBody>
      </p:sp>
      <p:sp>
        <p:nvSpPr>
          <p:cNvPr id="16" name="文本框 15"/>
          <p:cNvSpPr txBox="1"/>
          <p:nvPr/>
        </p:nvSpPr>
        <p:spPr>
          <a:xfrm>
            <a:off x="1403976" y="1612066"/>
            <a:ext cx="53503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377"/>
            <a:r>
              <a:rPr lang="en-US" altLang="zh-CN" sz="4800" b="1">
                <a:solidFill>
                  <a:srgbClr val="FF0000"/>
                </a:solidFill>
                <a:latin typeface="UTM Swiss 721 Black Condensed" panose="02000500000000000000" pitchFamily="2" charset="0"/>
                <a:ea typeface="印品黑体" panose="00000500000000000000" pitchFamily="2" charset="-122"/>
              </a:rPr>
              <a:t>1</a:t>
            </a:r>
            <a:endParaRPr lang="zh-CN" altLang="en-US" sz="4800" b="1" dirty="0">
              <a:solidFill>
                <a:srgbClr val="FF0000"/>
              </a:solidFill>
              <a:latin typeface="UTM Swiss 721 Black Condensed" panose="02000500000000000000" pitchFamily="2" charset="0"/>
              <a:ea typeface="印品黑体" panose="00000500000000000000" pitchFamily="2" charset="-122"/>
            </a:endParaRPr>
          </a:p>
        </p:txBody>
      </p:sp>
      <p:sp>
        <p:nvSpPr>
          <p:cNvPr id="17" name="文本框 16"/>
          <p:cNvSpPr txBox="1"/>
          <p:nvPr/>
        </p:nvSpPr>
        <p:spPr>
          <a:xfrm>
            <a:off x="1179252" y="2588040"/>
            <a:ext cx="8968976" cy="18980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377"/>
            <a:r>
              <a:rPr lang="vi-VN" altLang="zh-CN" sz="5867" dirty="0">
                <a:solidFill>
                  <a:srgbClr val="ED7D31">
                    <a:lumMod val="75000"/>
                  </a:srgbClr>
                </a:solidFill>
                <a:latin typeface="UTM Guanine" panose="02040603050506020204" pitchFamily="18" charset="0"/>
                <a:ea typeface="印品黑体" panose="00000500000000000000" pitchFamily="2" charset="-122"/>
              </a:rPr>
              <a:t>Hoạt động giáo dục theo chủ đề</a:t>
            </a:r>
            <a:endParaRPr lang="zh-CN" altLang="en-US" sz="5867" dirty="0">
              <a:solidFill>
                <a:srgbClr val="ED7D31">
                  <a:lumMod val="75000"/>
                </a:srgbClr>
              </a:solidFill>
              <a:latin typeface="UTM Guanine" panose="02040603050506020204" pitchFamily="18" charset="0"/>
              <a:ea typeface="印品黑体" panose="00000500000000000000" pitchFamily="2" charset="-122"/>
            </a:endParaRPr>
          </a:p>
        </p:txBody>
      </p:sp>
      <p:pic>
        <p:nvPicPr>
          <p:cNvPr id="12" name="图片 4">
            <a:extLst>
              <a:ext uri="{FF2B5EF4-FFF2-40B4-BE49-F238E27FC236}">
                <a16:creationId xmlns:a16="http://schemas.microsoft.com/office/drawing/2014/main" xmlns="" id="{EDB955E3-88E4-4E98-B9A4-89B1D9F4460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38170" y="251662"/>
            <a:ext cx="3553831" cy="16064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83916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7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250"/>
                            </p:stCondLst>
                            <p:childTnLst>
                              <p:par>
                                <p:cTn id="1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750"/>
                            </p:stCondLst>
                            <p:childTnLst>
                              <p:par>
                                <p:cTn id="1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2" grpId="0" animBg="1"/>
      <p:bldP spid="16" grpId="0"/>
      <p:bldP spid="1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图片 96">
            <a:extLst>
              <a:ext uri="{FF2B5EF4-FFF2-40B4-BE49-F238E27FC236}">
                <a16:creationId xmlns:a16="http://schemas.microsoft.com/office/drawing/2014/main" xmlns="" id="{D5D1FE01-6D72-442D-807A-3E8778DFE2C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309" r="63387" b="43217"/>
          <a:stretch>
            <a:fillRect/>
          </a:stretch>
        </p:blipFill>
        <p:spPr>
          <a:xfrm>
            <a:off x="2201965" y="1272710"/>
            <a:ext cx="10074079" cy="6100601"/>
          </a:xfrm>
          <a:prstGeom prst="rect">
            <a:avLst/>
          </a:prstGeom>
        </p:spPr>
      </p:pic>
      <p:pic>
        <p:nvPicPr>
          <p:cNvPr id="33" name="图片 18">
            <a:extLst>
              <a:ext uri="{FF2B5EF4-FFF2-40B4-BE49-F238E27FC236}">
                <a16:creationId xmlns:a16="http://schemas.microsoft.com/office/drawing/2014/main" xmlns="" id="{F23D3B30-6831-48F6-A8D4-76A04EF863E1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7901" r="54715"/>
          <a:stretch/>
        </p:blipFill>
        <p:spPr>
          <a:xfrm rot="1084795">
            <a:off x="-385684" y="2083797"/>
            <a:ext cx="4835437" cy="4997223"/>
          </a:xfrm>
          <a:prstGeom prst="rect">
            <a:avLst/>
          </a:prstGeom>
        </p:spPr>
      </p:pic>
      <p:sp>
        <p:nvSpPr>
          <p:cNvPr id="35" name="TextBox 34">
            <a:extLst>
              <a:ext uri="{FF2B5EF4-FFF2-40B4-BE49-F238E27FC236}">
                <a16:creationId xmlns:a16="http://schemas.microsoft.com/office/drawing/2014/main" xmlns="" id="{63563535-D105-4893-BCE7-E8F4BC3D8482}"/>
              </a:ext>
            </a:extLst>
          </p:cNvPr>
          <p:cNvSpPr txBox="1"/>
          <p:nvPr/>
        </p:nvSpPr>
        <p:spPr>
          <a:xfrm>
            <a:off x="4117346" y="3293325"/>
            <a:ext cx="7578708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377"/>
            <a:r>
              <a:rPr lang="vi-VN" sz="8800" b="1" dirty="0">
                <a:gradFill flip="none" rotWithShape="1">
                  <a:gsLst>
                    <a:gs pos="16000">
                      <a:srgbClr val="2D9D2F"/>
                    </a:gs>
                    <a:gs pos="44000">
                      <a:srgbClr val="80C567"/>
                    </a:gs>
                    <a:gs pos="87000">
                      <a:srgbClr val="2D9D2F"/>
                    </a:gs>
                  </a:gsLst>
                  <a:lin ang="16200000" scaled="1"/>
                  <a:tileRect/>
                </a:gradFill>
                <a:effectLst>
                  <a:outerShdw blurRad="12700" dist="50800" dir="600000" algn="tl">
                    <a:srgbClr val="000000">
                      <a:alpha val="75000"/>
                    </a:srgbClr>
                  </a:outerShdw>
                </a:effectLst>
                <a:latin typeface="UTM Gradoo" panose="02040603050506020204" pitchFamily="18" charset="0"/>
                <a:ea typeface="微软雅黑"/>
                <a:cs typeface="Times New Roman" panose="02020603050405020304" pitchFamily="18" charset="0"/>
              </a:rPr>
              <a:t>GIỮ GÌN VỆ SINH MÔI TRƯỜNG</a:t>
            </a:r>
            <a:endParaRPr lang="en-US" sz="8800" b="1" dirty="0">
              <a:solidFill>
                <a:prstClr val="black"/>
              </a:solidFill>
              <a:latin typeface="UTM Gradoo" panose="02040603050506020204" pitchFamily="18" charset="0"/>
              <a:ea typeface="微软雅黑"/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xmlns="" id="{9452C59E-23FA-45A6-8C49-C298DB4C3A7C}"/>
              </a:ext>
            </a:extLst>
          </p:cNvPr>
          <p:cNvSpPr txBox="1"/>
          <p:nvPr/>
        </p:nvSpPr>
        <p:spPr>
          <a:xfrm>
            <a:off x="2543925" y="373341"/>
            <a:ext cx="9390156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377"/>
            <a:r>
              <a:rPr lang="vi-VN" sz="8000" dirty="0">
                <a:solidFill>
                  <a:srgbClr val="C00000"/>
                </a:solidFill>
                <a:effectLst>
                  <a:outerShdw blurRad="12700" dist="38100" dir="2700000" algn="tl">
                    <a:srgbClr val="000000">
                      <a:alpha val="46000"/>
                    </a:srgbClr>
                  </a:outerShdw>
                </a:effectLst>
                <a:latin typeface="UTM ViceroyJF" panose="02040603050506020204" pitchFamily="18" charset="0"/>
                <a:ea typeface="微软雅黑"/>
              </a:rPr>
              <a:t>Hãy làm những tấm biển nhắc nhở mọi người </a:t>
            </a:r>
            <a:endParaRPr lang="en-US" sz="8000" dirty="0">
              <a:solidFill>
                <a:srgbClr val="C00000"/>
              </a:solidFill>
              <a:effectLst>
                <a:outerShdw blurRad="12700" dist="38100" dir="2700000" algn="tl">
                  <a:srgbClr val="000000">
                    <a:alpha val="46000"/>
                  </a:srgbClr>
                </a:outerShdw>
              </a:effectLst>
              <a:latin typeface="UTM ViceroyJF" panose="02040603050506020204" pitchFamily="18" charset="0"/>
              <a:ea typeface="微软雅黑"/>
            </a:endParaRPr>
          </a:p>
        </p:txBody>
      </p:sp>
    </p:spTree>
    <p:extLst>
      <p:ext uri="{BB962C8B-B14F-4D97-AF65-F5344CB8AC3E}">
        <p14:creationId xmlns:p14="http://schemas.microsoft.com/office/powerpoint/2010/main" val="21720994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25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125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250"/>
                            </p:stCondLst>
                            <p:childTnLst>
                              <p:par>
                                <p:cTn id="10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/>
      <p:bldP spid="3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58191" t="49019" r="22341" b="27151"/>
          <a:stretch/>
        </p:blipFill>
        <p:spPr>
          <a:xfrm>
            <a:off x="5171873" y="2315836"/>
            <a:ext cx="5966299" cy="4107944"/>
          </a:xfrm>
          <a:prstGeom prst="rect">
            <a:avLst/>
          </a:prstGeom>
        </p:spPr>
      </p:pic>
      <p:pic>
        <p:nvPicPr>
          <p:cNvPr id="1026" name="Picture 2" descr="Biển báo Giữ gìn vệ sinh sạch sẽ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61" t="8991" r="11147" b="16050"/>
          <a:stretch/>
        </p:blipFill>
        <p:spPr bwMode="auto">
          <a:xfrm>
            <a:off x="751778" y="702084"/>
            <a:ext cx="4124528" cy="59403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3B710F41-72E6-8362-4BDB-DFBBA9E177C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67939" y="395620"/>
            <a:ext cx="3178969" cy="19202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16622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Luôn vệ sinh sạch sẽ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50" r="14023" b="11308"/>
          <a:stretch/>
        </p:blipFill>
        <p:spPr bwMode="auto">
          <a:xfrm>
            <a:off x="573967" y="473637"/>
            <a:ext cx="4098587" cy="60374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1" name="Group 20"/>
          <p:cNvGrpSpPr/>
          <p:nvPr/>
        </p:nvGrpSpPr>
        <p:grpSpPr>
          <a:xfrm>
            <a:off x="3658714" y="2218762"/>
            <a:ext cx="9390156" cy="4165601"/>
            <a:chOff x="2833487" y="1307114"/>
            <a:chExt cx="7042617" cy="3124201"/>
          </a:xfrm>
        </p:grpSpPr>
        <p:pic>
          <p:nvPicPr>
            <p:cNvPr id="2052" name="Picture 4" descr="Mẫu bài viết tuyên truyền về bảo vệ môi trường chuẩn nhất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35421" y="1307114"/>
              <a:ext cx="5238750" cy="312420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xmlns="" id="{9452C59E-23FA-45A6-8C49-C298DB4C3A7C}"/>
                </a:ext>
              </a:extLst>
            </p:cNvPr>
            <p:cNvSpPr txBox="1"/>
            <p:nvPr/>
          </p:nvSpPr>
          <p:spPr>
            <a:xfrm>
              <a:off x="2833487" y="1849815"/>
              <a:ext cx="7042617" cy="769441"/>
            </a:xfrm>
            <a:prstGeom prst="rect">
              <a:avLst/>
            </a:prstGeom>
            <a:noFill/>
          </p:spPr>
          <p:txBody>
            <a:bodyPr wrap="square" rtlCol="0">
              <a:prstTxWarp prst="textArchUp">
                <a:avLst/>
              </a:prstTxWarp>
              <a:spAutoFit/>
            </a:bodyPr>
            <a:lstStyle/>
            <a:p>
              <a:pPr algn="ctr" defTabSz="914377"/>
              <a:r>
                <a:rPr lang="vi-VN" sz="4800" dirty="0">
                  <a:solidFill>
                    <a:srgbClr val="FF0000"/>
                  </a:solidFill>
                  <a:effectLst>
                    <a:outerShdw blurRad="12700" dist="38100" dir="2700000" algn="tl">
                      <a:srgbClr val="000000">
                        <a:alpha val="46000"/>
                      </a:srgbClr>
                    </a:outerShdw>
                  </a:effectLst>
                  <a:latin typeface="UTM ViceroyJF" panose="02040603050506020204" pitchFamily="18" charset="0"/>
                  <a:ea typeface="微软雅黑"/>
                </a:rPr>
                <a:t>Môi trường xanh – Chúng ta khỏe</a:t>
              </a:r>
              <a:endParaRPr lang="en-US" sz="4800" dirty="0">
                <a:solidFill>
                  <a:srgbClr val="FF0000"/>
                </a:solidFill>
                <a:effectLst>
                  <a:outerShdw blurRad="12700" dist="38100" dir="2700000" algn="tl">
                    <a:srgbClr val="000000">
                      <a:alpha val="46000"/>
                    </a:srgbClr>
                  </a:outerShdw>
                </a:effectLst>
                <a:latin typeface="UTM ViceroyJF" panose="02040603050506020204" pitchFamily="18" charset="0"/>
                <a:ea typeface="微软雅黑"/>
              </a:endParaRPr>
            </a:p>
          </p:txBody>
        </p:sp>
      </p:grpSp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9FF4327B-A111-73A0-6FE9-7395B1D6EE1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64307" y="322431"/>
            <a:ext cx="3178969" cy="19202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65173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999916"/>
            <a:ext cx="12192000" cy="1903009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9606" y="5027304"/>
            <a:ext cx="1511861" cy="1797709"/>
          </a:xfrm>
          <a:prstGeom prst="rect">
            <a:avLst/>
          </a:prstGeom>
        </p:spPr>
      </p:pic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xmlns="" id="{B6F8EA7C-E171-4200-A5F7-25F2F936DD1D}"/>
              </a:ext>
            </a:extLst>
          </p:cNvPr>
          <p:cNvSpPr/>
          <p:nvPr/>
        </p:nvSpPr>
        <p:spPr>
          <a:xfrm>
            <a:off x="1453358" y="1975201"/>
            <a:ext cx="9285285" cy="2760945"/>
          </a:xfrm>
          <a:prstGeom prst="roundRect">
            <a:avLst/>
          </a:prstGeom>
          <a:ln w="28575">
            <a:prstDash val="sysDash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914377"/>
            <a:endParaRPr lang="en-US">
              <a:solidFill>
                <a:srgbClr val="ED7D31">
                  <a:lumMod val="75000"/>
                </a:srgbClr>
              </a:solidFill>
              <a:latin typeface="等线"/>
              <a:ea typeface="微软雅黑"/>
            </a:endParaRPr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xmlns="" id="{50C48C7A-3E0E-4192-92EF-CA30B7F98575}"/>
              </a:ext>
            </a:extLst>
          </p:cNvPr>
          <p:cNvSpPr/>
          <p:nvPr/>
        </p:nvSpPr>
        <p:spPr>
          <a:xfrm>
            <a:off x="1179252" y="1620453"/>
            <a:ext cx="951435" cy="875204"/>
          </a:xfrm>
          <a:prstGeom prst="round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914377"/>
            <a:endParaRPr lang="en-US">
              <a:solidFill>
                <a:prstClr val="black"/>
              </a:solidFill>
              <a:latin typeface="等线"/>
              <a:ea typeface="微软雅黑"/>
            </a:endParaRPr>
          </a:p>
        </p:txBody>
      </p:sp>
      <p:sp>
        <p:nvSpPr>
          <p:cNvPr id="16" name="文本框 15"/>
          <p:cNvSpPr txBox="1"/>
          <p:nvPr/>
        </p:nvSpPr>
        <p:spPr>
          <a:xfrm>
            <a:off x="1403976" y="1612066"/>
            <a:ext cx="53503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377"/>
            <a:r>
              <a:rPr lang="vi-VN" altLang="zh-CN" sz="4800" b="1" dirty="0">
                <a:solidFill>
                  <a:srgbClr val="FF0000"/>
                </a:solidFill>
                <a:latin typeface="UTM Swiss 721 Black Condensed" panose="02000500000000000000" pitchFamily="2" charset="0"/>
                <a:ea typeface="印品黑体" panose="00000500000000000000" pitchFamily="2" charset="-122"/>
              </a:rPr>
              <a:t>2</a:t>
            </a:r>
            <a:endParaRPr lang="zh-CN" altLang="en-US" sz="4800" b="1" dirty="0">
              <a:solidFill>
                <a:srgbClr val="FF0000"/>
              </a:solidFill>
              <a:latin typeface="UTM Swiss 721 Black Condensed" panose="02000500000000000000" pitchFamily="2" charset="0"/>
              <a:ea typeface="印品黑体" panose="00000500000000000000" pitchFamily="2" charset="-122"/>
            </a:endParaRPr>
          </a:p>
        </p:txBody>
      </p:sp>
      <p:sp>
        <p:nvSpPr>
          <p:cNvPr id="17" name="文本框 16"/>
          <p:cNvSpPr txBox="1"/>
          <p:nvPr/>
        </p:nvSpPr>
        <p:spPr>
          <a:xfrm>
            <a:off x="1179252" y="2588040"/>
            <a:ext cx="8968976" cy="18980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377"/>
            <a:r>
              <a:rPr lang="vi-VN" altLang="zh-CN" sz="5867" dirty="0">
                <a:solidFill>
                  <a:srgbClr val="ED7D31">
                    <a:lumMod val="75000"/>
                  </a:srgbClr>
                </a:solidFill>
                <a:latin typeface="UTM Guanine" panose="02040603050506020204" pitchFamily="18" charset="0"/>
                <a:ea typeface="印品黑体" panose="00000500000000000000" pitchFamily="2" charset="-122"/>
              </a:rPr>
              <a:t>SINH HOẠT LỚP: TRỒNG CÂY</a:t>
            </a:r>
            <a:endParaRPr lang="zh-CN" altLang="en-US" sz="5867" dirty="0">
              <a:solidFill>
                <a:srgbClr val="ED7D31">
                  <a:lumMod val="75000"/>
                </a:srgbClr>
              </a:solidFill>
              <a:latin typeface="UTM Guanine" panose="02040603050506020204" pitchFamily="18" charset="0"/>
              <a:ea typeface="印品黑体" panose="00000500000000000000" pitchFamily="2" charset="-122"/>
            </a:endParaRPr>
          </a:p>
        </p:txBody>
      </p:sp>
      <p:pic>
        <p:nvPicPr>
          <p:cNvPr id="12" name="图片 4">
            <a:extLst>
              <a:ext uri="{FF2B5EF4-FFF2-40B4-BE49-F238E27FC236}">
                <a16:creationId xmlns:a16="http://schemas.microsoft.com/office/drawing/2014/main" xmlns="" id="{EDB955E3-88E4-4E98-B9A4-89B1D9F4460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38170" y="251662"/>
            <a:ext cx="3553831" cy="16064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39811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7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250"/>
                            </p:stCondLst>
                            <p:childTnLst>
                              <p:par>
                                <p:cTn id="1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750"/>
                            </p:stCondLst>
                            <p:childTnLst>
                              <p:par>
                                <p:cTn id="1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2" grpId="0" animBg="1"/>
      <p:bldP spid="16" grpId="0"/>
      <p:bldP spid="1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Tiểu học] Cuộc thi trang trí lớp học xanh - sạch - đẹ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9080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xmlns="" id="{0ED479C5-9F1E-557F-2DB3-609433E86275}"/>
              </a:ext>
            </a:extLst>
          </p:cNvPr>
          <p:cNvGrpSpPr/>
          <p:nvPr/>
        </p:nvGrpSpPr>
        <p:grpSpPr>
          <a:xfrm>
            <a:off x="0" y="188843"/>
            <a:ext cx="7782128" cy="2448128"/>
            <a:chOff x="0" y="188843"/>
            <a:chExt cx="7782128" cy="2448128"/>
          </a:xfrm>
        </p:grpSpPr>
        <p:sp>
          <p:nvSpPr>
            <p:cNvPr id="2" name="Rounded Rectangle 1"/>
            <p:cNvSpPr/>
            <p:nvPr/>
          </p:nvSpPr>
          <p:spPr>
            <a:xfrm>
              <a:off x="272375" y="188843"/>
              <a:ext cx="7237379" cy="2448128"/>
            </a:xfrm>
            <a:prstGeom prst="round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914377"/>
              <a:endParaRPr lang="en-US">
                <a:solidFill>
                  <a:prstClr val="black"/>
                </a:solidFill>
                <a:latin typeface="等线"/>
                <a:ea typeface="微软雅黑"/>
              </a:endParaRP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xmlns="" id="{9452C59E-23FA-45A6-8C49-C298DB4C3A7C}"/>
                </a:ext>
              </a:extLst>
            </p:cNvPr>
            <p:cNvSpPr txBox="1"/>
            <p:nvPr/>
          </p:nvSpPr>
          <p:spPr>
            <a:xfrm>
              <a:off x="0" y="381855"/>
              <a:ext cx="7782128" cy="206210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914377"/>
              <a:r>
                <a:rPr lang="vi-VN" sz="6400" dirty="0">
                  <a:solidFill>
                    <a:srgbClr val="C00000"/>
                  </a:solidFill>
                  <a:effectLst>
                    <a:outerShdw blurRad="12700" dist="38100" dir="2700000" algn="tl">
                      <a:srgbClr val="000000">
                        <a:alpha val="46000"/>
                      </a:srgbClr>
                    </a:outerShdw>
                  </a:effectLst>
                  <a:latin typeface="UTM ViceroyJF" panose="02040603050506020204" pitchFamily="18" charset="0"/>
                  <a:ea typeface="微软雅黑"/>
                </a:rPr>
                <a:t>Hãy mang những chậu cây xinh đến lớp nhé!</a:t>
              </a:r>
              <a:endParaRPr lang="en-US" sz="6400" dirty="0">
                <a:solidFill>
                  <a:srgbClr val="C00000"/>
                </a:solidFill>
                <a:effectLst>
                  <a:outerShdw blurRad="12700" dist="38100" dir="2700000" algn="tl">
                    <a:srgbClr val="000000">
                      <a:alpha val="46000"/>
                    </a:srgbClr>
                  </a:outerShdw>
                </a:effectLst>
                <a:latin typeface="UTM ViceroyJF" panose="02040603050506020204" pitchFamily="18" charset="0"/>
                <a:ea typeface="微软雅黑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2131602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自定义 2">
      <a:majorFont>
        <a:latin typeface="等线 Light"/>
        <a:ea typeface="微软雅黑"/>
        <a:cs typeface=""/>
      </a:majorFont>
      <a:minorFont>
        <a:latin typeface="等线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</TotalTime>
  <Words>106</Words>
  <Application>Microsoft Office PowerPoint</Application>
  <PresentationFormat>Custom</PresentationFormat>
  <Paragraphs>26</Paragraphs>
  <Slides>11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16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28" baseType="lpstr">
      <vt:lpstr>Arial</vt:lpstr>
      <vt:lpstr>Calibri</vt:lpstr>
      <vt:lpstr>印品黑体</vt:lpstr>
      <vt:lpstr>Times New Roman</vt:lpstr>
      <vt:lpstr>UTM Gradoo</vt:lpstr>
      <vt:lpstr>Wingdings</vt:lpstr>
      <vt:lpstr>SVN-Newton</vt:lpstr>
      <vt:lpstr>UTM ViceroyJF</vt:lpstr>
      <vt:lpstr>UTM Avo</vt:lpstr>
      <vt:lpstr>#9Slide05 Bodega Script</vt:lpstr>
      <vt:lpstr>#9Slide05 Aphrodite Pro</vt:lpstr>
      <vt:lpstr>UTM Swiss 721 Black Condensed</vt:lpstr>
      <vt:lpstr>#9Slide07 HoneyCream</vt:lpstr>
      <vt:lpstr>UTM Guanine</vt:lpstr>
      <vt:lpstr>等线</vt:lpstr>
      <vt:lpstr>微软雅黑</vt:lpstr>
      <vt:lpstr>Office 主题​​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MANG NON</dc:creator>
  <cp:lastModifiedBy>MTC</cp:lastModifiedBy>
  <cp:revision>4</cp:revision>
  <dcterms:created xsi:type="dcterms:W3CDTF">2023-04-08T09:51:31Z</dcterms:created>
  <dcterms:modified xsi:type="dcterms:W3CDTF">2024-04-23T05:15:36Z</dcterms:modified>
</cp:coreProperties>
</file>