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sldIdLst>
    <p:sldId id="302" r:id="rId2"/>
    <p:sldId id="256" r:id="rId3"/>
    <p:sldId id="268" r:id="rId4"/>
    <p:sldId id="260" r:id="rId5"/>
    <p:sldId id="257" r:id="rId6"/>
    <p:sldId id="265" r:id="rId7"/>
    <p:sldId id="261" r:id="rId8"/>
    <p:sldId id="271" r:id="rId9"/>
    <p:sldId id="288" r:id="rId10"/>
    <p:sldId id="289" r:id="rId11"/>
    <p:sldId id="298" r:id="rId12"/>
    <p:sldId id="282" r:id="rId13"/>
    <p:sldId id="285" r:id="rId14"/>
    <p:sldId id="286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282" y="72"/>
      </p:cViewPr>
      <p:guideLst>
        <p:guide orient="horz" pos="16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E483-4469-47A9-AC82-B8D812883191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4E7AF-49B3-4F1B-AC4C-6D06F77993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17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00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28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564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6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1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4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28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9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48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205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8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6494" y="309093"/>
            <a:ext cx="4997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70C0"/>
                </a:solidFill>
              </a:rPr>
              <a:t>PHÒNG GD&amp;ĐT QUẬN LONG BIÊN</a:t>
            </a:r>
          </a:p>
          <a:p>
            <a:pPr algn="ctr"/>
            <a:r>
              <a:rPr lang="en-US" sz="2100" b="1" dirty="0">
                <a:solidFill>
                  <a:srgbClr val="0070C0"/>
                </a:solidFill>
              </a:rPr>
              <a:t>TRƯỜNG TIỂU HỌC ĐOÀN KẾT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848" y="1893615"/>
            <a:ext cx="5483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Ánh</a:t>
            </a:r>
            <a:endParaRPr lang="en-US" sz="24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D63F6191-D645-49A5-9D72-1123D2ADD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920864" y="3701589"/>
            <a:ext cx="1340482" cy="131737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591" y="432093"/>
            <a:ext cx="1367084" cy="111208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7677D647-81DB-4FF8-866A-617D337D86F6}"/>
              </a:ext>
            </a:extLst>
          </p:cNvPr>
          <p:cNvGrpSpPr/>
          <p:nvPr/>
        </p:nvGrpSpPr>
        <p:grpSpPr>
          <a:xfrm flipH="1">
            <a:off x="-4909" y="0"/>
            <a:ext cx="2104917" cy="1525381"/>
            <a:chOff x="5865359" y="2870001"/>
            <a:chExt cx="5310103" cy="384810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ABC1F624-FA1D-468B-9FCD-A75F4C3187F8}"/>
                </a:ext>
              </a:extLst>
            </p:cNvPr>
            <p:cNvSpPr/>
            <p:nvPr/>
          </p:nvSpPr>
          <p:spPr>
            <a:xfrm flipH="1">
              <a:off x="6037978" y="2870001"/>
              <a:ext cx="5137484" cy="29838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59">
              <a:extLst>
                <a:ext uri="{FF2B5EF4-FFF2-40B4-BE49-F238E27FC236}">
                  <a16:creationId xmlns="" xmlns:a16="http://schemas.microsoft.com/office/drawing/2014/main" id="{737544E5-2BC4-40DA-B9AC-6E908AB885A7}"/>
                </a:ext>
              </a:extLst>
            </p:cNvPr>
            <p:cNvSpPr/>
            <p:nvPr/>
          </p:nvSpPr>
          <p:spPr>
            <a:xfrm flipH="1">
              <a:off x="5865359" y="2870001"/>
              <a:ext cx="5310100" cy="3848101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1308366-DD7B-4BEB-B841-53CD0D000F64}"/>
              </a:ext>
            </a:extLst>
          </p:cNvPr>
          <p:cNvSpPr txBox="1"/>
          <p:nvPr/>
        </p:nvSpPr>
        <p:spPr>
          <a:xfrm>
            <a:off x="2638569" y="432093"/>
            <a:ext cx="4293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2: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nhạc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5" y="3983441"/>
            <a:ext cx="1120031" cy="875947"/>
          </a:xfrm>
          <a:prstGeom prst="rect">
            <a:avLst/>
          </a:prstGeom>
        </p:spPr>
      </p:pic>
      <p:grpSp>
        <p:nvGrpSpPr>
          <p:cNvPr id="21" name="Group 3"/>
          <p:cNvGrpSpPr/>
          <p:nvPr/>
        </p:nvGrpSpPr>
        <p:grpSpPr>
          <a:xfrm>
            <a:off x="1013336" y="1162238"/>
            <a:ext cx="6926034" cy="609600"/>
            <a:chOff x="1270908" y="1208314"/>
            <a:chExt cx="6926034" cy="609600"/>
          </a:xfrm>
        </p:grpSpPr>
        <p:cxnSp>
          <p:nvCxnSpPr>
            <p:cNvPr id="23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8" descr="yello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30" name="图片 14">
            <a:extLst>
              <a:ext uri="{FF2B5EF4-FFF2-40B4-BE49-F238E27FC236}">
                <a16:creationId xmlns="" xmlns:a16="http://schemas.microsoft.com/office/drawing/2014/main" id="{8494647E-DF2A-42B9-A162-A6704D359C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251" y="211826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1720644" y="1740310"/>
            <a:ext cx="5211097" cy="8252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Mẫu đọc nhạc ở Chủ đề 4 - SGK Âm nhạc lớp 1 - Cánh diều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556" l="3750" r="94297">
                        <a14:foregroundMark x1="50703" y1="30417" x2="50703" y2="30417"/>
                        <a14:foregroundMark x1="33906" y1="31389" x2="33906" y2="31389"/>
                        <a14:foregroundMark x1="9609" y1="30833" x2="9609" y2="30833"/>
                        <a14:foregroundMark x1="8906" y1="36806" x2="8906" y2="36806"/>
                        <a14:foregroundMark x1="7891" y1="41250" x2="7891" y2="41250"/>
                        <a14:foregroundMark x1="7734" y1="47222" x2="7734" y2="47222"/>
                        <a14:foregroundMark x1="10703" y1="32361" x2="10703" y2="32361"/>
                        <a14:foregroundMark x1="7891" y1="32361" x2="7891" y2="32361"/>
                        <a14:foregroundMark x1="8047" y1="37361" x2="8047" y2="37361"/>
                        <a14:foregroundMark x1="65391" y1="31806" x2="65391" y2="31806"/>
                        <a14:foregroundMark x1="57969" y1="31806" x2="57969" y2="31806"/>
                        <a14:foregroundMark x1="75156" y1="31806" x2="75156" y2="31806"/>
                        <a14:foregroundMark x1="79844" y1="31806" x2="79844" y2="31806"/>
                        <a14:backgroundMark x1="5156" y1="35833" x2="5156" y2="35833"/>
                        <a14:backgroundMark x1="5859" y1="48750" x2="5859" y2="48750"/>
                        <a14:backgroundMark x1="28125" y1="55278" x2="28125" y2="55278"/>
                        <a14:backgroundMark x1="12578" y1="51250" x2="12578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6" y="1577408"/>
            <a:ext cx="7219027" cy="29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7291" y="1713416"/>
            <a:ext cx="3818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Son - La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3" name="Mẫu đọc nhạc ở Chủ đề 5 - SGK Âm nhạc lớp 1 - Cánh diề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4995" y="2877856"/>
            <a:ext cx="1367084" cy="1112086"/>
          </a:xfrm>
          <a:prstGeom prst="rect">
            <a:avLst/>
          </a:prstGeom>
        </p:spPr>
      </p:pic>
      <p:sp>
        <p:nvSpPr>
          <p:cNvPr id="14" name="TextBox 9"/>
          <p:cNvSpPr txBox="1"/>
          <p:nvPr/>
        </p:nvSpPr>
        <p:spPr>
          <a:xfrm>
            <a:off x="2816056" y="447219"/>
            <a:ext cx="346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3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494647E-DF2A-42B9-A162-A6704D359C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908" y="282868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7677D647-81DB-4FF8-866A-617D337D86F6}"/>
              </a:ext>
            </a:extLst>
          </p:cNvPr>
          <p:cNvGrpSpPr/>
          <p:nvPr/>
        </p:nvGrpSpPr>
        <p:grpSpPr>
          <a:xfrm flipH="1">
            <a:off x="-4909" y="0"/>
            <a:ext cx="2104917" cy="1525381"/>
            <a:chOff x="5865359" y="2870001"/>
            <a:chExt cx="5310103" cy="384810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ABC1F624-FA1D-468B-9FCD-A75F4C3187F8}"/>
                </a:ext>
              </a:extLst>
            </p:cNvPr>
            <p:cNvSpPr/>
            <p:nvPr/>
          </p:nvSpPr>
          <p:spPr>
            <a:xfrm flipH="1">
              <a:off x="6037978" y="2870001"/>
              <a:ext cx="5137484" cy="29838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59">
              <a:extLst>
                <a:ext uri="{FF2B5EF4-FFF2-40B4-BE49-F238E27FC236}">
                  <a16:creationId xmlns="" xmlns:a16="http://schemas.microsoft.com/office/drawing/2014/main" id="{737544E5-2BC4-40DA-B9AC-6E908AB885A7}"/>
                </a:ext>
              </a:extLst>
            </p:cNvPr>
            <p:cNvSpPr/>
            <p:nvPr/>
          </p:nvSpPr>
          <p:spPr>
            <a:xfrm flipH="1">
              <a:off x="5865359" y="2870001"/>
              <a:ext cx="5310100" cy="3848101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1308366-DD7B-4BEB-B841-53CD0D000F64}"/>
              </a:ext>
            </a:extLst>
          </p:cNvPr>
          <p:cNvSpPr txBox="1"/>
          <p:nvPr/>
        </p:nvSpPr>
        <p:spPr>
          <a:xfrm>
            <a:off x="1047550" y="1589480"/>
            <a:ext cx="7733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        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Nghe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nhạc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tầm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vông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4" y="3113995"/>
            <a:ext cx="1120031" cy="875947"/>
          </a:xfrm>
          <a:prstGeom prst="rect">
            <a:avLst/>
          </a:prstGeom>
        </p:spPr>
      </p:pic>
      <p:grpSp>
        <p:nvGrpSpPr>
          <p:cNvPr id="21" name="Group 3"/>
          <p:cNvGrpSpPr/>
          <p:nvPr/>
        </p:nvGrpSpPr>
        <p:grpSpPr>
          <a:xfrm>
            <a:off x="1013336" y="1162238"/>
            <a:ext cx="6926034" cy="609600"/>
            <a:chOff x="1270908" y="1208314"/>
            <a:chExt cx="6926034" cy="609600"/>
          </a:xfrm>
        </p:grpSpPr>
        <p:cxnSp>
          <p:nvCxnSpPr>
            <p:cNvPr id="23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8" descr="yellow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70" y="2368922"/>
            <a:ext cx="586780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D63F6191-D645-49A5-9D72-1123D2ADD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578483" y="3657534"/>
            <a:ext cx="1439667" cy="141484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4774" y="-45704"/>
            <a:ext cx="1367084" cy="1112086"/>
          </a:xfrm>
          <a:prstGeom prst="rect">
            <a:avLst/>
          </a:prstGeom>
        </p:spPr>
      </p:pic>
      <p:sp>
        <p:nvSpPr>
          <p:cNvPr id="14" name="TextBox 9"/>
          <p:cNvSpPr txBox="1"/>
          <p:nvPr/>
        </p:nvSpPr>
        <p:spPr>
          <a:xfrm>
            <a:off x="2537336" y="217952"/>
            <a:ext cx="410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Củng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7677D647-81DB-4FF8-866A-617D337D86F6}"/>
              </a:ext>
            </a:extLst>
          </p:cNvPr>
          <p:cNvGrpSpPr/>
          <p:nvPr/>
        </p:nvGrpSpPr>
        <p:grpSpPr>
          <a:xfrm flipH="1">
            <a:off x="-4909" y="0"/>
            <a:ext cx="2104917" cy="1525381"/>
            <a:chOff x="5865359" y="2870001"/>
            <a:chExt cx="5310103" cy="384810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ABC1F624-FA1D-468B-9FCD-A75F4C3187F8}"/>
                </a:ext>
              </a:extLst>
            </p:cNvPr>
            <p:cNvSpPr/>
            <p:nvPr/>
          </p:nvSpPr>
          <p:spPr>
            <a:xfrm flipH="1">
              <a:off x="6037978" y="2870001"/>
              <a:ext cx="5137484" cy="29838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59">
              <a:extLst>
                <a:ext uri="{FF2B5EF4-FFF2-40B4-BE49-F238E27FC236}">
                  <a16:creationId xmlns="" xmlns:a16="http://schemas.microsoft.com/office/drawing/2014/main" id="{737544E5-2BC4-40DA-B9AC-6E908AB885A7}"/>
                </a:ext>
              </a:extLst>
            </p:cNvPr>
            <p:cNvSpPr/>
            <p:nvPr/>
          </p:nvSpPr>
          <p:spPr>
            <a:xfrm flipH="1">
              <a:off x="5865359" y="2870001"/>
              <a:ext cx="5310100" cy="3848101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5" y="3983441"/>
            <a:ext cx="1120031" cy="875947"/>
          </a:xfrm>
          <a:prstGeom prst="rect">
            <a:avLst/>
          </a:prstGeom>
        </p:spPr>
      </p:pic>
      <p:grpSp>
        <p:nvGrpSpPr>
          <p:cNvPr id="21" name="Group 3"/>
          <p:cNvGrpSpPr/>
          <p:nvPr/>
        </p:nvGrpSpPr>
        <p:grpSpPr>
          <a:xfrm>
            <a:off x="1013336" y="1162238"/>
            <a:ext cx="6926034" cy="609600"/>
            <a:chOff x="1270908" y="1208314"/>
            <a:chExt cx="6926034" cy="609600"/>
          </a:xfrm>
        </p:grpSpPr>
        <p:cxnSp>
          <p:nvCxnSpPr>
            <p:cNvPr id="23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8" descr="yello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22" name="图片 14">
            <a:extLst>
              <a:ext uri="{FF2B5EF4-FFF2-40B4-BE49-F238E27FC236}">
                <a16:creationId xmlns="" xmlns:a16="http://schemas.microsoft.com/office/drawing/2014/main" id="{8494647E-DF2A-42B9-A162-A6704D359C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1190" y="70654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9">
            <a:extLst>
              <a:ext uri="{FF2B5EF4-FFF2-40B4-BE49-F238E27FC236}">
                <a16:creationId xmlns="" xmlns:a16="http://schemas.microsoft.com/office/drawing/2014/main" id="{132A7D85-EB05-C949-91E5-FCD3888AB0C7}"/>
              </a:ext>
            </a:extLst>
          </p:cNvPr>
          <p:cNvSpPr txBox="1"/>
          <p:nvPr/>
        </p:nvSpPr>
        <p:spPr>
          <a:xfrm>
            <a:off x="1140375" y="1897177"/>
            <a:ext cx="6674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con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hãy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diễn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hát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“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Xoè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”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hợp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vỗ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tay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nhịp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vận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động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mẹ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nghe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nhé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98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703" y="2002997"/>
            <a:ext cx="7541232" cy="2702567"/>
          </a:xfrm>
          <a:prstGeom prst="rect">
            <a:avLst/>
          </a:prstGeom>
        </p:spPr>
      </p:pic>
      <p:pic>
        <p:nvPicPr>
          <p:cNvPr id="28" name="励志歌曲 - 儿童舞蹈歌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770091"/>
            <a:ext cx="609600" cy="609600"/>
          </a:xfrm>
          <a:prstGeom prst="rect">
            <a:avLst/>
          </a:prstGeom>
        </p:spPr>
      </p:pic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150706" y="140579"/>
            <a:ext cx="7078894" cy="186241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tốt</a:t>
            </a:r>
            <a:endParaRPr lang="en-US" sz="2800" b="1" kern="10" dirty="0">
              <a:ln w="9525">
                <a:solidFill>
                  <a:srgbClr val="FF0000"/>
                </a:solidFill>
                <a:round/>
              </a:ln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="" xmlns:a16="http://schemas.microsoft.com/office/drawing/2014/main" id="{6C1D59EF-EA70-4823-8A37-9A9D3FEC01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21634">
            <a:off x="-270082" y="1350724"/>
            <a:ext cx="2201648" cy="3838192"/>
          </a:xfrm>
          <a:prstGeom prst="rect">
            <a:avLst/>
          </a:prstGeom>
        </p:spPr>
      </p:pic>
      <p:pic>
        <p:nvPicPr>
          <p:cNvPr id="18" name="图片 11">
            <a:extLst>
              <a:ext uri="{FF2B5EF4-FFF2-40B4-BE49-F238E27FC236}">
                <a16:creationId xmlns="" xmlns:a16="http://schemas.microsoft.com/office/drawing/2014/main" id="{B3AE4D50-6F67-4035-BD1C-9639FE1236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600140" y="3094886"/>
            <a:ext cx="1923564" cy="1890403"/>
          </a:xfrm>
          <a:prstGeom prst="rect">
            <a:avLst/>
          </a:prstGeom>
        </p:spPr>
      </p:pic>
      <p:sp>
        <p:nvSpPr>
          <p:cNvPr id="19" name="矩形 24"/>
          <p:cNvSpPr/>
          <p:nvPr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A8D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66800" cy="12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703" y="2002997"/>
            <a:ext cx="7541232" cy="2702567"/>
          </a:xfrm>
          <a:prstGeom prst="rect">
            <a:avLst/>
          </a:prstGeom>
        </p:spPr>
      </p:pic>
      <p:pic>
        <p:nvPicPr>
          <p:cNvPr id="28" name="励志歌曲 - 儿童舞蹈歌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770091"/>
            <a:ext cx="609600" cy="609600"/>
          </a:xfrm>
          <a:prstGeom prst="rect">
            <a:avLst/>
          </a:prstGeom>
        </p:spPr>
      </p:pic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150706" y="21311"/>
            <a:ext cx="7078894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Âm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nhạc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1</a:t>
            </a:r>
          </a:p>
        </p:txBody>
      </p:sp>
      <p:pic>
        <p:nvPicPr>
          <p:cNvPr id="15" name="图片 10">
            <a:extLst>
              <a:ext uri="{FF2B5EF4-FFF2-40B4-BE49-F238E27FC236}">
                <a16:creationId xmlns="" xmlns:a16="http://schemas.microsoft.com/office/drawing/2014/main" id="{6C1D59EF-EA70-4823-8A37-9A9D3FEC01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21634">
            <a:off x="-270082" y="1350724"/>
            <a:ext cx="2201648" cy="3838192"/>
          </a:xfrm>
          <a:prstGeom prst="rect">
            <a:avLst/>
          </a:prstGeom>
        </p:spPr>
      </p:pic>
      <p:pic>
        <p:nvPicPr>
          <p:cNvPr id="18" name="图片 11">
            <a:extLst>
              <a:ext uri="{FF2B5EF4-FFF2-40B4-BE49-F238E27FC236}">
                <a16:creationId xmlns="" xmlns:a16="http://schemas.microsoft.com/office/drawing/2014/main" id="{B3AE4D50-6F67-4035-BD1C-9639FE1236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600140" y="3094886"/>
            <a:ext cx="1923564" cy="1890403"/>
          </a:xfrm>
          <a:prstGeom prst="rect">
            <a:avLst/>
          </a:prstGeom>
        </p:spPr>
      </p:pic>
      <p:sp>
        <p:nvSpPr>
          <p:cNvPr id="19" name="矩形 24"/>
          <p:cNvSpPr/>
          <p:nvPr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A8D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7148" y="1295111"/>
            <a:ext cx="428969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66800" cy="1274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922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C1D59EF-EA70-4823-8A37-9A9D3FEC0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676624" y="3509787"/>
            <a:ext cx="1430211" cy="14055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3AE4D50-6F67-4035-BD1C-9639FE123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7297692" y="3441808"/>
            <a:ext cx="1494006" cy="14682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4" y="-322385"/>
            <a:ext cx="9121446" cy="34735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3725489" y="3521562"/>
            <a:ext cx="1419162" cy="139469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A8D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2942" y="2110085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739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273963" y="3636001"/>
            <a:ext cx="1464265" cy="143902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CDF48849-6407-40FB-9DEC-2FB9A43CA8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" y="176177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5">
            <a:extLst>
              <a:ext uri="{FF2B5EF4-FFF2-40B4-BE49-F238E27FC236}">
                <a16:creationId xmlns="" xmlns:a16="http://schemas.microsoft.com/office/drawing/2014/main" id="{D3A82B9B-2334-4133-BED9-675E2AF18DEB}"/>
              </a:ext>
            </a:extLst>
          </p:cNvPr>
          <p:cNvSpPr txBox="1"/>
          <p:nvPr/>
        </p:nvSpPr>
        <p:spPr>
          <a:xfrm>
            <a:off x="1597118" y="331053"/>
            <a:ext cx="594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225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Trò</a:t>
            </a:r>
            <a:r>
              <a:rPr lang="en-US" sz="3600" b="1" spc="-225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chơi</a:t>
            </a:r>
            <a:r>
              <a:rPr lang="en-US" sz="3600" b="1" spc="-225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sz="3600" b="1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Đi</a:t>
            </a:r>
            <a:r>
              <a:rPr lang="en-US" sz="3600" b="1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sz="3600" b="1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sz="3600" b="1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hát</a:t>
            </a:r>
            <a:r>
              <a:rPr lang="en-US" sz="3600" b="1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đánh</a:t>
            </a:r>
            <a:r>
              <a:rPr lang="en-US" sz="3600" b="1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rơi</a:t>
            </a:r>
            <a:endParaRPr lang="en-US" sz="3600" b="1" spc="-225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31" name="Group 3">
            <a:extLst>
              <a:ext uri="{FF2B5EF4-FFF2-40B4-BE49-F238E27FC236}">
                <a16:creationId xmlns="" xmlns:a16="http://schemas.microsoft.com/office/drawing/2014/main" id="{0C720F2C-E295-482A-905B-CC275A168699}"/>
              </a:ext>
            </a:extLst>
          </p:cNvPr>
          <p:cNvGrpSpPr/>
          <p:nvPr/>
        </p:nvGrpSpPr>
        <p:grpSpPr>
          <a:xfrm>
            <a:off x="960827" y="973794"/>
            <a:ext cx="6926034" cy="609600"/>
            <a:chOff x="1270908" y="1208314"/>
            <a:chExt cx="6926034" cy="609600"/>
          </a:xfrm>
        </p:grpSpPr>
        <p:cxnSp>
          <p:nvCxnSpPr>
            <p:cNvPr id="32" name="Straight Connector 4">
              <a:extLst>
                <a:ext uri="{FF2B5EF4-FFF2-40B4-BE49-F238E27FC236}">
                  <a16:creationId xmlns="" xmlns:a16="http://schemas.microsoft.com/office/drawing/2014/main" id="{9A2EFDCD-1BED-434B-9A9F-CC12CAD17AF6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">
              <a:extLst>
                <a:ext uri="{FF2B5EF4-FFF2-40B4-BE49-F238E27FC236}">
                  <a16:creationId xmlns="" xmlns:a16="http://schemas.microsoft.com/office/drawing/2014/main" id="{D22E3487-128C-4336-9D06-868C8C0D51D0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6">
              <a:extLst>
                <a:ext uri="{FF2B5EF4-FFF2-40B4-BE49-F238E27FC236}">
                  <a16:creationId xmlns="" xmlns:a16="http://schemas.microsoft.com/office/drawing/2014/main" id="{40FA720D-3F93-4498-80F7-6FB504529B4D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">
              <a:extLst>
                <a:ext uri="{FF2B5EF4-FFF2-40B4-BE49-F238E27FC236}">
                  <a16:creationId xmlns="" xmlns:a16="http://schemas.microsoft.com/office/drawing/2014/main" id="{D64CFA97-0EDB-4510-8BFE-1C27D841206A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8" descr="yellow.png">
              <a:extLst>
                <a:ext uri="{FF2B5EF4-FFF2-40B4-BE49-F238E27FC236}">
                  <a16:creationId xmlns="" xmlns:a16="http://schemas.microsoft.com/office/drawing/2014/main" id="{EF87F045-F69F-4A65-8489-6A7D0FB6F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D829AEF0-3CE9-4EB4-8A70-4415D8630F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8404" y="182475"/>
            <a:ext cx="1367084" cy="1112086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3821516"/>
            <a:ext cx="969543" cy="87594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C310E4C4-C72F-45F7-B065-0FE1436B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58" y="1433982"/>
            <a:ext cx="6048692" cy="29570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reo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khèn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0120" y="1956797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2723890" y="2465533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4416428" y="30095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422" y="3533963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88CB601-C935-485D-B043-9D763DE7D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3166" y="-2053169"/>
            <a:ext cx="5037667" cy="914400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6424" y="59819"/>
            <a:ext cx="1367084" cy="111208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404"/>
            <a:ext cx="1329881" cy="983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18989A4C-24C8-4564-BA5B-0617A7FBF406}"/>
              </a:ext>
            </a:extLst>
          </p:cNvPr>
          <p:cNvSpPr txBox="1"/>
          <p:nvPr/>
        </p:nvSpPr>
        <p:spPr>
          <a:xfrm>
            <a:off x="3294529" y="879517"/>
            <a:ext cx="2154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-225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Tiết</a:t>
            </a:r>
            <a:r>
              <a:rPr lang="en-US" altLang="zh-CN" sz="3200" b="1" spc="-225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2</a:t>
            </a:r>
            <a:endParaRPr lang="en-US" sz="3200" b="1" spc="-225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20" y="4267552"/>
            <a:ext cx="1334514" cy="875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9049" y="2747382"/>
            <a:ext cx="1485480" cy="804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文本框 12">
            <a:extLst>
              <a:ext uri="{FF2B5EF4-FFF2-40B4-BE49-F238E27FC236}">
                <a16:creationId xmlns="" xmlns:a16="http://schemas.microsoft.com/office/drawing/2014/main" id="{E1312046-106C-4EDE-BAE2-DDE2117B9276}"/>
              </a:ext>
            </a:extLst>
          </p:cNvPr>
          <p:cNvSpPr txBox="1"/>
          <p:nvPr/>
        </p:nvSpPr>
        <p:spPr>
          <a:xfrm>
            <a:off x="2214766" y="1623997"/>
            <a:ext cx="43620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28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28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28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át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Xòe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hoa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Mi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– Son - La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-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Nghe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nhạc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tầm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vông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-1072564" y="1635155"/>
            <a:ext cx="3055714" cy="3549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D63F6191-D645-49A5-9D72-1123D2ADD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6607590" y="2628470"/>
            <a:ext cx="2555180" cy="251113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591" y="432093"/>
            <a:ext cx="1367084" cy="1112086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1013336" y="2044390"/>
            <a:ext cx="6926034" cy="609600"/>
            <a:chOff x="1270908" y="1208314"/>
            <a:chExt cx="6926034" cy="609600"/>
          </a:xfrm>
        </p:grpSpPr>
        <p:cxnSp>
          <p:nvCxnSpPr>
            <p:cNvPr id="9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8" descr="yellow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4" name="TextBox 9"/>
          <p:cNvSpPr txBox="1"/>
          <p:nvPr/>
        </p:nvSpPr>
        <p:spPr>
          <a:xfrm>
            <a:off x="2816056" y="447219"/>
            <a:ext cx="346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1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494647E-DF2A-42B9-A162-A6704D359C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908" y="282868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7677D647-81DB-4FF8-866A-617D337D86F6}"/>
              </a:ext>
            </a:extLst>
          </p:cNvPr>
          <p:cNvGrpSpPr/>
          <p:nvPr/>
        </p:nvGrpSpPr>
        <p:grpSpPr>
          <a:xfrm flipH="1">
            <a:off x="-4909" y="0"/>
            <a:ext cx="2104917" cy="1525381"/>
            <a:chOff x="5865359" y="2870001"/>
            <a:chExt cx="5310103" cy="3848101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ABC1F624-FA1D-468B-9FCD-A75F4C3187F8}"/>
                </a:ext>
              </a:extLst>
            </p:cNvPr>
            <p:cNvSpPr/>
            <p:nvPr/>
          </p:nvSpPr>
          <p:spPr>
            <a:xfrm flipH="1">
              <a:off x="6037978" y="2870001"/>
              <a:ext cx="5137484" cy="29838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59">
              <a:extLst>
                <a:ext uri="{FF2B5EF4-FFF2-40B4-BE49-F238E27FC236}">
                  <a16:creationId xmlns="" xmlns:a16="http://schemas.microsoft.com/office/drawing/2014/main" id="{737544E5-2BC4-40DA-B9AC-6E908AB885A7}"/>
                </a:ext>
              </a:extLst>
            </p:cNvPr>
            <p:cNvSpPr/>
            <p:nvPr/>
          </p:nvSpPr>
          <p:spPr>
            <a:xfrm flipH="1">
              <a:off x="5865359" y="2870001"/>
              <a:ext cx="5310100" cy="3848101"/>
            </a:xfrm>
            <a:custGeom>
              <a:avLst/>
              <a:gdLst>
                <a:gd name="connsiteX0" fmla="*/ 3377940 w 4632158"/>
                <a:gd name="connsiteY0" fmla="*/ 0 h 3356811"/>
                <a:gd name="connsiteX1" fmla="*/ 4418520 w 4632158"/>
                <a:gd name="connsiteY1" fmla="*/ 0 h 3356811"/>
                <a:gd name="connsiteX2" fmla="*/ 4632157 w 4632158"/>
                <a:gd name="connsiteY2" fmla="*/ 0 h 3356811"/>
                <a:gd name="connsiteX3" fmla="*/ 4632157 w 4632158"/>
                <a:gd name="connsiteY3" fmla="*/ 2141621 h 3356811"/>
                <a:gd name="connsiteX4" fmla="*/ 4632158 w 4632158"/>
                <a:gd name="connsiteY4" fmla="*/ 2141621 h 3356811"/>
                <a:gd name="connsiteX5" fmla="*/ 4632158 w 4632158"/>
                <a:gd name="connsiteY5" fmla="*/ 3356811 h 3356811"/>
                <a:gd name="connsiteX6" fmla="*/ 0 w 4632158"/>
                <a:gd name="connsiteY6" fmla="*/ 3356811 h 3356811"/>
                <a:gd name="connsiteX7" fmla="*/ 0 w 4632158"/>
                <a:gd name="connsiteY7" fmla="*/ 2873003 h 3356811"/>
                <a:gd name="connsiteX8" fmla="*/ 0 w 4632158"/>
                <a:gd name="connsiteY8" fmla="*/ 1759157 h 3356811"/>
                <a:gd name="connsiteX9" fmla="*/ 28347 w 4632158"/>
                <a:gd name="connsiteY9" fmla="*/ 1724801 h 3356811"/>
                <a:gd name="connsiteX10" fmla="*/ 619626 w 4632158"/>
                <a:gd name="connsiteY10" fmla="*/ 1479885 h 3356811"/>
                <a:gd name="connsiteX11" fmla="*/ 1087151 w 4632158"/>
                <a:gd name="connsiteY11" fmla="*/ 1622694 h 3356811"/>
                <a:gd name="connsiteX12" fmla="*/ 1144858 w 4632158"/>
                <a:gd name="connsiteY12" fmla="*/ 1670307 h 3356811"/>
                <a:gd name="connsiteX13" fmla="*/ 1149071 w 4632158"/>
                <a:gd name="connsiteY13" fmla="*/ 1661276 h 3356811"/>
                <a:gd name="connsiteX14" fmla="*/ 1421504 w 4632158"/>
                <a:gd name="connsiteY14" fmla="*/ 1464132 h 3356811"/>
                <a:gd name="connsiteX15" fmla="*/ 1483131 w 4632158"/>
                <a:gd name="connsiteY15" fmla="*/ 1457920 h 3356811"/>
                <a:gd name="connsiteX16" fmla="*/ 1479887 w 4632158"/>
                <a:gd name="connsiteY16" fmla="*/ 1425744 h 3356811"/>
                <a:gd name="connsiteX17" fmla="*/ 2147639 w 4632158"/>
                <a:gd name="connsiteY17" fmla="*/ 757992 h 3356811"/>
                <a:gd name="connsiteX18" fmla="*/ 2619811 w 4632158"/>
                <a:gd name="connsiteY18" fmla="*/ 953572 h 3356811"/>
                <a:gd name="connsiteX19" fmla="*/ 2635504 w 4632158"/>
                <a:gd name="connsiteY19" fmla="*/ 972593 h 3356811"/>
                <a:gd name="connsiteX20" fmla="*/ 2646540 w 4632158"/>
                <a:gd name="connsiteY20" fmla="*/ 952261 h 3356811"/>
                <a:gd name="connsiteX21" fmla="*/ 3170321 w 4632158"/>
                <a:gd name="connsiteY21" fmla="*/ 673769 h 3356811"/>
                <a:gd name="connsiteX22" fmla="*/ 3182226 w 4632158"/>
                <a:gd name="connsiteY22" fmla="*/ 674969 h 3356811"/>
                <a:gd name="connsiteX23" fmla="*/ 3179215 w 4632158"/>
                <a:gd name="connsiteY23" fmla="*/ 665269 h 3356811"/>
                <a:gd name="connsiteX24" fmla="*/ 3164304 w 4632158"/>
                <a:gd name="connsiteY24" fmla="*/ 517357 h 3356811"/>
                <a:gd name="connsiteX25" fmla="*/ 3289647 w 4632158"/>
                <a:gd name="connsiteY25" fmla="*/ 107012 h 335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32158" h="3356811">
                  <a:moveTo>
                    <a:pt x="3377940" y="0"/>
                  </a:moveTo>
                  <a:lnTo>
                    <a:pt x="4418520" y="0"/>
                  </a:lnTo>
                  <a:lnTo>
                    <a:pt x="4632157" y="0"/>
                  </a:lnTo>
                  <a:lnTo>
                    <a:pt x="4632157" y="2141621"/>
                  </a:lnTo>
                  <a:lnTo>
                    <a:pt x="4632158" y="2141621"/>
                  </a:lnTo>
                  <a:lnTo>
                    <a:pt x="4632158" y="3356811"/>
                  </a:lnTo>
                  <a:lnTo>
                    <a:pt x="0" y="3356811"/>
                  </a:lnTo>
                  <a:lnTo>
                    <a:pt x="0" y="2873003"/>
                  </a:lnTo>
                  <a:lnTo>
                    <a:pt x="0" y="1759157"/>
                  </a:lnTo>
                  <a:lnTo>
                    <a:pt x="28347" y="1724801"/>
                  </a:lnTo>
                  <a:cubicBezTo>
                    <a:pt x="179668" y="1573479"/>
                    <a:pt x="388717" y="1479885"/>
                    <a:pt x="619626" y="1479885"/>
                  </a:cubicBezTo>
                  <a:cubicBezTo>
                    <a:pt x="792808" y="1479885"/>
                    <a:pt x="953693" y="1532532"/>
                    <a:pt x="1087151" y="1622694"/>
                  </a:cubicBezTo>
                  <a:lnTo>
                    <a:pt x="1144858" y="1670307"/>
                  </a:lnTo>
                  <a:lnTo>
                    <a:pt x="1149071" y="1661276"/>
                  </a:lnTo>
                  <a:cubicBezTo>
                    <a:pt x="1206535" y="1561340"/>
                    <a:pt x="1305000" y="1487972"/>
                    <a:pt x="1421504" y="1464132"/>
                  </a:cubicBezTo>
                  <a:lnTo>
                    <a:pt x="1483131" y="1457920"/>
                  </a:lnTo>
                  <a:lnTo>
                    <a:pt x="1479887" y="1425744"/>
                  </a:lnTo>
                  <a:cubicBezTo>
                    <a:pt x="1479887" y="1056955"/>
                    <a:pt x="1778850" y="757992"/>
                    <a:pt x="2147639" y="757992"/>
                  </a:cubicBezTo>
                  <a:cubicBezTo>
                    <a:pt x="2332033" y="757992"/>
                    <a:pt x="2498971" y="832733"/>
                    <a:pt x="2619811" y="953572"/>
                  </a:cubicBezTo>
                  <a:lnTo>
                    <a:pt x="2635504" y="972593"/>
                  </a:lnTo>
                  <a:lnTo>
                    <a:pt x="2646540" y="952261"/>
                  </a:lnTo>
                  <a:cubicBezTo>
                    <a:pt x="2760054" y="784239"/>
                    <a:pt x="2952287" y="673769"/>
                    <a:pt x="3170321" y="673769"/>
                  </a:cubicBezTo>
                  <a:lnTo>
                    <a:pt x="3182226" y="674969"/>
                  </a:lnTo>
                  <a:lnTo>
                    <a:pt x="3179215" y="665269"/>
                  </a:lnTo>
                  <a:cubicBezTo>
                    <a:pt x="3169438" y="617492"/>
                    <a:pt x="3164304" y="568024"/>
                    <a:pt x="3164304" y="517357"/>
                  </a:cubicBezTo>
                  <a:cubicBezTo>
                    <a:pt x="3164304" y="365356"/>
                    <a:pt x="3210512" y="224148"/>
                    <a:pt x="3289647" y="107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1308366-DD7B-4BEB-B841-53CD0D000F64}"/>
              </a:ext>
            </a:extLst>
          </p:cNvPr>
          <p:cNvSpPr txBox="1"/>
          <p:nvPr/>
        </p:nvSpPr>
        <p:spPr>
          <a:xfrm>
            <a:off x="2649937" y="1110800"/>
            <a:ext cx="4126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hát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Xòe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hoa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5" y="3983441"/>
            <a:ext cx="1120031" cy="8759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2628" y="1604595"/>
            <a:ext cx="25321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vi-VN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6730117" y="3202170"/>
            <a:ext cx="1889088" cy="185652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BD6AEF1-88FD-4089-A120-040F355BF9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" y="176177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3">
            <a:extLst>
              <a:ext uri="{FF2B5EF4-FFF2-40B4-BE49-F238E27FC236}">
                <a16:creationId xmlns="" xmlns:a16="http://schemas.microsoft.com/office/drawing/2014/main" id="{F3BA3496-1DEF-4BBC-AD89-4AB3F06E0587}"/>
              </a:ext>
            </a:extLst>
          </p:cNvPr>
          <p:cNvGrpSpPr/>
          <p:nvPr/>
        </p:nvGrpSpPr>
        <p:grpSpPr>
          <a:xfrm>
            <a:off x="1054620" y="990076"/>
            <a:ext cx="6926034" cy="609600"/>
            <a:chOff x="1270908" y="1208314"/>
            <a:chExt cx="6926034" cy="609600"/>
          </a:xfrm>
        </p:grpSpPr>
        <p:cxnSp>
          <p:nvCxnSpPr>
            <p:cNvPr id="18" name="Straight Connector 4">
              <a:extLst>
                <a:ext uri="{FF2B5EF4-FFF2-40B4-BE49-F238E27FC236}">
                  <a16:creationId xmlns="" xmlns:a16="http://schemas.microsoft.com/office/drawing/2014/main" id="{E89B7DEA-CD64-40AE-9026-6A145D1A03BD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">
              <a:extLst>
                <a:ext uri="{FF2B5EF4-FFF2-40B4-BE49-F238E27FC236}">
                  <a16:creationId xmlns="" xmlns:a16="http://schemas.microsoft.com/office/drawing/2014/main" id="{4686D95C-6421-44CE-A450-28BCAA0DCC8C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">
              <a:extLst>
                <a:ext uri="{FF2B5EF4-FFF2-40B4-BE49-F238E27FC236}">
                  <a16:creationId xmlns="" xmlns:a16="http://schemas.microsoft.com/office/drawing/2014/main" id="{44FF7BCE-1E0F-413C-BDC8-64515412B410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">
              <a:extLst>
                <a:ext uri="{FF2B5EF4-FFF2-40B4-BE49-F238E27FC236}">
                  <a16:creationId xmlns="" xmlns:a16="http://schemas.microsoft.com/office/drawing/2014/main" id="{912AD8EC-A050-4E0A-8656-312DA4F2D94E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8" descr="yellow.png">
              <a:extLst>
                <a:ext uri="{FF2B5EF4-FFF2-40B4-BE49-F238E27FC236}">
                  <a16:creationId xmlns="" xmlns:a16="http://schemas.microsoft.com/office/drawing/2014/main" id="{27673D36-88A7-457C-8379-CCC5D143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01D98D-03B4-48F1-B603-75779A13BE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1516" y="257837"/>
            <a:ext cx="1367084" cy="1112086"/>
          </a:xfrm>
          <a:prstGeom prst="rect">
            <a:avLst/>
          </a:prstGeom>
        </p:spPr>
      </p:pic>
      <p:pic>
        <p:nvPicPr>
          <p:cNvPr id="25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5" y="3983441"/>
            <a:ext cx="1120031" cy="87594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1908" y="1521767"/>
            <a:ext cx="80588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90170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ý: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rộn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phải,nhịp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273963" y="3636001"/>
            <a:ext cx="1464265" cy="143902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CDF48849-6407-40FB-9DEC-2FB9A43CA8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78" y="176177"/>
            <a:ext cx="1046661" cy="87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oup 3">
            <a:extLst>
              <a:ext uri="{FF2B5EF4-FFF2-40B4-BE49-F238E27FC236}">
                <a16:creationId xmlns="" xmlns:a16="http://schemas.microsoft.com/office/drawing/2014/main" id="{0C720F2C-E295-482A-905B-CC275A168699}"/>
              </a:ext>
            </a:extLst>
          </p:cNvPr>
          <p:cNvGrpSpPr/>
          <p:nvPr/>
        </p:nvGrpSpPr>
        <p:grpSpPr>
          <a:xfrm>
            <a:off x="842852" y="1055547"/>
            <a:ext cx="6926034" cy="378434"/>
            <a:chOff x="1270908" y="1274100"/>
            <a:chExt cx="6926034" cy="378434"/>
          </a:xfrm>
        </p:grpSpPr>
        <p:cxnSp>
          <p:nvCxnSpPr>
            <p:cNvPr id="32" name="Straight Connector 4">
              <a:extLst>
                <a:ext uri="{FF2B5EF4-FFF2-40B4-BE49-F238E27FC236}">
                  <a16:creationId xmlns="" xmlns:a16="http://schemas.microsoft.com/office/drawing/2014/main" id="{9A2EFDCD-1BED-434B-9A9F-CC12CAD17AF6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">
              <a:extLst>
                <a:ext uri="{FF2B5EF4-FFF2-40B4-BE49-F238E27FC236}">
                  <a16:creationId xmlns="" xmlns:a16="http://schemas.microsoft.com/office/drawing/2014/main" id="{D22E3487-128C-4336-9D06-868C8C0D51D0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6">
              <a:extLst>
                <a:ext uri="{FF2B5EF4-FFF2-40B4-BE49-F238E27FC236}">
                  <a16:creationId xmlns="" xmlns:a16="http://schemas.microsoft.com/office/drawing/2014/main" id="{40FA720D-3F93-4498-80F7-6FB504529B4D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">
              <a:extLst>
                <a:ext uri="{FF2B5EF4-FFF2-40B4-BE49-F238E27FC236}">
                  <a16:creationId xmlns="" xmlns:a16="http://schemas.microsoft.com/office/drawing/2014/main" id="{D64CFA97-0EDB-4510-8BFE-1C27D841206A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8" descr="yellow.png">
              <a:extLst>
                <a:ext uri="{FF2B5EF4-FFF2-40B4-BE49-F238E27FC236}">
                  <a16:creationId xmlns="" xmlns:a16="http://schemas.microsoft.com/office/drawing/2014/main" id="{EF87F045-F69F-4A65-8489-6A7D0FB6F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41776" y="1274100"/>
              <a:ext cx="586740" cy="378434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D829AEF0-3CE9-4EB4-8A70-4415D8630F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634" y="321895"/>
            <a:ext cx="1367084" cy="111208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C310E4C4-C72F-45F7-B065-0FE1436B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058" y="1433982"/>
            <a:ext cx="6048692" cy="29570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khèn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="" xmlns:a16="http://schemas.microsoft.com/office/drawing/2014/main" id="{38DAA297-30F7-4F4F-9BD6-F81BAD7DD8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59" y="3983439"/>
            <a:ext cx="1060991" cy="875947"/>
          </a:xfrm>
          <a:prstGeom prst="rect">
            <a:avLst/>
          </a:prstGeom>
        </p:spPr>
      </p:pic>
      <p:sp>
        <p:nvSpPr>
          <p:cNvPr id="2" name="Sun 1"/>
          <p:cNvSpPr/>
          <p:nvPr/>
        </p:nvSpPr>
        <p:spPr>
          <a:xfrm>
            <a:off x="2689413" y="187860"/>
            <a:ext cx="3321422" cy="914400"/>
          </a:xfrm>
          <a:prstGeom prst="sun">
            <a:avLst/>
          </a:prstGeom>
          <a:solidFill>
            <a:srgbClr val="A8D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D3A82B9B-2334-4133-BED9-675E2AF18DEB}"/>
              </a:ext>
            </a:extLst>
          </p:cNvPr>
          <p:cNvSpPr txBox="1"/>
          <p:nvPr/>
        </p:nvSpPr>
        <p:spPr>
          <a:xfrm>
            <a:off x="3365796" y="307614"/>
            <a:ext cx="18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Xòe</a:t>
            </a:r>
            <a:r>
              <a:rPr lang="en-US" sz="36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6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hoa</a:t>
            </a:r>
            <a:endParaRPr lang="en-US" sz="3600" b="1" spc="-225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KaraokeXoeho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0.8561999999999" end="25352.16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0827" y="4054265"/>
            <a:ext cx="410447" cy="410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2890" y="17737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8433" y="2280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5911" y="2824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3803" y="28241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9840" y="23243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5478" y="18058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6293" y="33861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92364" y="33766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02530" y="3880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4382" y="3903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x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883770"/>
            <a:ext cx="5311588" cy="3706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107" y="23211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</a:rPr>
              <a:t>				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utu"/>
  <p:tag name="ISPRING_SCORM_RATE_SLIDES" val="0"/>
  <p:tag name="ISPRING_SCORM_RATE_QUIZZES" val="0"/>
  <p:tag name="ISPRING_SCORM_PASSING_SCORE" val="0.000000"/>
  <p:tag name="ISPRING_ULTRA_SCORM_COURSE_ID" val="6731F43F-DBA7-40E0-9B7D-2290819614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包图网\PPT模板图片更换完成\更早下载更换完成\包图网_364907可爱小学生班干部竞选自我介绍PPT模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</Words>
  <Application>Microsoft Office PowerPoint</Application>
  <PresentationFormat>On-screen Show (16:9)</PresentationFormat>
  <Paragraphs>67</Paragraphs>
  <Slides>14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Arial</vt:lpstr>
      <vt:lpstr>Calibri</vt:lpstr>
      <vt:lpstr>Times New Roman</vt:lpstr>
      <vt:lpstr>汉仪乐喵体W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</dc:title>
  <dc:creator/>
  <cp:lastModifiedBy/>
  <cp:revision>1</cp:revision>
  <dcterms:created xsi:type="dcterms:W3CDTF">2017-03-22T17:33:30Z</dcterms:created>
  <dcterms:modified xsi:type="dcterms:W3CDTF">2024-04-12T09:44:18Z</dcterms:modified>
</cp:coreProperties>
</file>