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8372" r:id="rId4"/>
    <p:sldId id="11088720" r:id="rId6"/>
    <p:sldId id="11088721" r:id="rId7"/>
    <p:sldId id="11088688" r:id="rId8"/>
    <p:sldId id="11088693" r:id="rId9"/>
    <p:sldId id="3842" r:id="rId10"/>
    <p:sldId id="11088699" r:id="rId11"/>
    <p:sldId id="11088709" r:id="rId12"/>
    <p:sldId id="11088710" r:id="rId13"/>
    <p:sldId id="11088711" r:id="rId14"/>
    <p:sldId id="11088705" r:id="rId15"/>
    <p:sldId id="11088712" r:id="rId16"/>
    <p:sldId id="11088692" r:id="rId17"/>
    <p:sldId id="11088713" r:id="rId18"/>
    <p:sldId id="11088714" r:id="rId19"/>
    <p:sldId id="11088715" r:id="rId20"/>
    <p:sldId id="11088716" r:id="rId21"/>
    <p:sldId id="1108870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C2A"/>
    <a:srgbClr val="62BA4A"/>
    <a:srgbClr val="E6E6E6"/>
    <a:srgbClr val="5A7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 showGuides="1">
      <p:cViewPr varScale="1">
        <p:scale>
          <a:sx n="65" d="100"/>
          <a:sy n="65" d="100"/>
        </p:scale>
        <p:origin x="5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09C2-AD23-457D-A67A-EEC6005849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977C-A788-4C3B-9C87-65CFE6248A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433D-410D-467A-A2A4-FA72D52F56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A736-B2FE-4958-97A6-0AD0ACFBFB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image" Target="../media/image8.svg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13.png"/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openxmlformats.org/officeDocument/2006/relationships/image" Target="../media/image5.svg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13.png"/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svg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2867881" y="2226662"/>
            <a:ext cx="7383975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điểm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: </a:t>
            </a:r>
            <a:endParaRPr kumimoji="0" lang="en-US" sz="4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Những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nhân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tương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lai</a:t>
            </a:r>
            <a:endParaRPr kumimoji="0" lang="en-US" sz="4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3293808" y="870678"/>
            <a:ext cx="6522390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TIẾNG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VIỆT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8" name="Google Shape;934;p49"/>
          <p:cNvSpPr/>
          <p:nvPr/>
        </p:nvSpPr>
        <p:spPr>
          <a:xfrm>
            <a:off x="6656438" y="4528085"/>
            <a:ext cx="5441333" cy="207641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ngạc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nhiên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vì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mương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rộng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thán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chức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vô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địch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thuộc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Google Shape;934;p49"/>
          <p:cNvSpPr/>
          <p:nvPr/>
        </p:nvSpPr>
        <p:spPr>
          <a:xfrm>
            <a:off x="191926" y="4566207"/>
            <a:ext cx="6376021" cy="217597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quyết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lần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bỗng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quặt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sang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tục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khiến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mọi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cười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ồ.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đang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lăn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bờ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mương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kịp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cứu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đứa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50" y="238883"/>
            <a:ext cx="5441334" cy="445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33" y="253498"/>
            <a:ext cx="5441333" cy="4439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149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5968" y="-923650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2633740" y="2036025"/>
            <a:ext cx="7365666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697;p39"/>
          <p:cNvGrpSpPr/>
          <p:nvPr/>
        </p:nvGrpSpPr>
        <p:grpSpPr>
          <a:xfrm>
            <a:off x="1267950" y="2637174"/>
            <a:ext cx="6259967" cy="1044905"/>
            <a:chOff x="1267950" y="2637175"/>
            <a:chExt cx="4694975" cy="836000"/>
          </a:xfrm>
        </p:grpSpPr>
        <p:sp>
          <p:nvSpPr>
            <p:cNvPr id="6" name="Google Shape;698;p39"/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7" name="Google Shape;699;p39"/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8" name="Google Shape;700;p39"/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9" name="Google Shape;703;p39"/>
          <p:cNvGrpSpPr/>
          <p:nvPr/>
        </p:nvGrpSpPr>
        <p:grpSpPr>
          <a:xfrm>
            <a:off x="9210819" y="1657085"/>
            <a:ext cx="2405932" cy="3680439"/>
            <a:chOff x="4802200" y="1298975"/>
            <a:chExt cx="1195950" cy="1951500"/>
          </a:xfrm>
        </p:grpSpPr>
        <p:sp>
          <p:nvSpPr>
            <p:cNvPr id="10" name="Google Shape;704;p39"/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1" name="Google Shape;705;p39"/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2" name="Google Shape;706;p39"/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3" name="Google Shape;707;p39"/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4" name="Google Shape;708;p39"/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5" name="Google Shape;709;p39"/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6" name="Google Shape;710;p39"/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" name="Google Shape;711;p39"/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" name="Google Shape;712;p39"/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9" name="Google Shape;713;p39"/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0" name="Google Shape;714;p39"/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1" name="Google Shape;715;p39"/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2" name="Google Shape;716;p39"/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3" name="Google Shape;717;p39"/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4" name="Google Shape;718;p39"/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719;p39"/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720;p39"/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721;p39"/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722;p39"/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9" name="Google Shape;723;p39"/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0" name="Google Shape;724;p39"/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1" name="Google Shape;725;p39"/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2" name="Google Shape;726;p39"/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3" name="Google Shape;727;p39"/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4" name="Google Shape;728;p39"/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5" name="Google Shape;729;p39"/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6" name="Google Shape;730;p39"/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7" name="Google Shape;862;p45"/>
          <p:cNvGrpSpPr/>
          <p:nvPr/>
        </p:nvGrpSpPr>
        <p:grpSpPr>
          <a:xfrm>
            <a:off x="359009" y="430769"/>
            <a:ext cx="1081139" cy="942678"/>
            <a:chOff x="2060750" y="1945217"/>
            <a:chExt cx="1088688" cy="1012500"/>
          </a:xfrm>
        </p:grpSpPr>
        <p:sp>
          <p:nvSpPr>
            <p:cNvPr id="38" name="Google Shape;863;p45"/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864;p45"/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40" name="Google Shape;881;p45"/>
          <p:cNvSpPr txBox="1"/>
          <p:nvPr/>
        </p:nvSpPr>
        <p:spPr>
          <a:xfrm>
            <a:off x="1615656" y="662159"/>
            <a:ext cx="9332244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Nhập vai kể lại câu chuyện</a:t>
            </a:r>
            <a:endParaRPr lang="vi-VN" sz="3200" b="1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1" name="Google Shape;883;p45"/>
          <p:cNvSpPr txBox="1"/>
          <p:nvPr/>
        </p:nvSpPr>
        <p:spPr>
          <a:xfrm>
            <a:off x="438930" y="546380"/>
            <a:ext cx="940800" cy="659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3200" b="1">
                <a:latin typeface="UTM Avo" panose="02040603050506020204" pitchFamily="18" charset="0"/>
              </a:rPr>
              <a:t>3</a:t>
            </a:r>
            <a:endParaRPr lang="en-GB" sz="3200" b="1">
              <a:latin typeface="UTM Avo" panose="02040603050506020204" pitchFamily="18" charset="0"/>
            </a:endParaRPr>
          </a:p>
        </p:txBody>
      </p:sp>
      <p:sp>
        <p:nvSpPr>
          <p:cNvPr id="42" name="Google Shape;881;p45"/>
          <p:cNvSpPr txBox="1"/>
          <p:nvPr/>
        </p:nvSpPr>
        <p:spPr>
          <a:xfrm>
            <a:off x="658802" y="2163173"/>
            <a:ext cx="7284067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chuyện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bằng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lời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vật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Chíp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15886" y="2718888"/>
            <a:ext cx="8360228" cy="37689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2B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2BA4A"/>
              </a:solidFill>
              <a:effectLst/>
              <a:uLnTx/>
              <a:uFillTx/>
              <a:latin typeface="Calibri" panose="020F0502020204030204" pitchFamily="34" charset="0"/>
              <a:ea typeface="Source Han Serif SC" panose="02020400000000000000" pitchFamily="18" charset="-122"/>
              <a:cs typeface="Calibri" panose="020F0502020204030204" pitchFamily="34" charset="0"/>
              <a:sym typeface="Source Han Serif SC" panose="02020400000000000000" pitchFamily="18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4375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T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iêu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giá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5717" y="3813720"/>
            <a:ext cx="675476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33" y="3508049"/>
            <a:ext cx="2369876" cy="3285509"/>
          </a:xfrm>
          <a:prstGeom prst="rect">
            <a:avLst/>
          </a:prstGeom>
          <a:effectLst>
            <a:glow rad="127000">
              <a:srgbClr val="88AA7B">
                <a:lumMod val="60000"/>
                <a:lumOff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149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5968" y="-923650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2973579" y="1704478"/>
            <a:ext cx="6500929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TRAO ĐỔI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 NỘI DUNG CÂU 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697;p39"/>
          <p:cNvGrpSpPr/>
          <p:nvPr/>
        </p:nvGrpSpPr>
        <p:grpSpPr>
          <a:xfrm>
            <a:off x="1854247" y="5356854"/>
            <a:ext cx="6259967" cy="1044905"/>
            <a:chOff x="1267950" y="2637175"/>
            <a:chExt cx="4694975" cy="836000"/>
          </a:xfrm>
        </p:grpSpPr>
        <p:sp>
          <p:nvSpPr>
            <p:cNvPr id="6" name="Google Shape;698;p39"/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7" name="Google Shape;699;p39"/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8" name="Google Shape;700;p39"/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9" name="Google Shape;703;p39"/>
          <p:cNvGrpSpPr/>
          <p:nvPr/>
        </p:nvGrpSpPr>
        <p:grpSpPr>
          <a:xfrm>
            <a:off x="9210819" y="1657085"/>
            <a:ext cx="2405932" cy="3680439"/>
            <a:chOff x="4802200" y="1298975"/>
            <a:chExt cx="1195950" cy="1951500"/>
          </a:xfrm>
        </p:grpSpPr>
        <p:sp>
          <p:nvSpPr>
            <p:cNvPr id="10" name="Google Shape;704;p39"/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1" name="Google Shape;705;p39"/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2" name="Google Shape;706;p39"/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3" name="Google Shape;707;p39"/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4" name="Google Shape;708;p39"/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5" name="Google Shape;709;p39"/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6" name="Google Shape;710;p39"/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" name="Google Shape;711;p39"/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" name="Google Shape;712;p39"/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9" name="Google Shape;713;p39"/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0" name="Google Shape;714;p39"/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1" name="Google Shape;715;p39"/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2" name="Google Shape;716;p39"/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3" name="Google Shape;717;p39"/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4" name="Google Shape;718;p39"/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719;p39"/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720;p39"/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721;p39"/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722;p39"/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9" name="Google Shape;723;p39"/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0" name="Google Shape;724;p39"/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1" name="Google Shape;725;p39"/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2" name="Google Shape;726;p39"/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3" name="Google Shape;727;p39"/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4" name="Google Shape;728;p39"/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5" name="Google Shape;729;p39"/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6" name="Google Shape;730;p39"/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7" name="Google Shape;862;p45"/>
          <p:cNvGrpSpPr/>
          <p:nvPr/>
        </p:nvGrpSpPr>
        <p:grpSpPr>
          <a:xfrm>
            <a:off x="438930" y="404636"/>
            <a:ext cx="1081139" cy="942678"/>
            <a:chOff x="2060750" y="1945217"/>
            <a:chExt cx="1088688" cy="1012500"/>
          </a:xfrm>
        </p:grpSpPr>
        <p:sp>
          <p:nvSpPr>
            <p:cNvPr id="38" name="Google Shape;863;p45"/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864;p45"/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40" name="Google Shape;881;p45"/>
          <p:cNvSpPr txBox="1"/>
          <p:nvPr/>
        </p:nvSpPr>
        <p:spPr>
          <a:xfrm>
            <a:off x="1615656" y="662159"/>
            <a:ext cx="9332244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Trao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:</a:t>
            </a:r>
            <a:endParaRPr lang="vi-VN" sz="3200" b="1" dirty="0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1" name="Google Shape;883;p45"/>
          <p:cNvSpPr txBox="1"/>
          <p:nvPr/>
        </p:nvSpPr>
        <p:spPr>
          <a:xfrm>
            <a:off x="523983" y="564668"/>
            <a:ext cx="940800" cy="659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3200" b="1">
                <a:latin typeface="UTM Avo" panose="02040603050506020204" pitchFamily="18" charset="0"/>
              </a:rPr>
              <a:t>4</a:t>
            </a:r>
            <a:endParaRPr lang="en-GB" sz="3200" b="1">
              <a:latin typeface="UTM Avo" panose="02040603050506020204" pitchFamily="18" charset="0"/>
            </a:endParaRPr>
          </a:p>
        </p:txBody>
      </p:sp>
      <p:sp>
        <p:nvSpPr>
          <p:cNvPr id="42" name="Google Shape;881;p45"/>
          <p:cNvSpPr txBox="1"/>
          <p:nvPr/>
        </p:nvSpPr>
        <p:spPr>
          <a:xfrm>
            <a:off x="658802" y="2168374"/>
            <a:ext cx="7803603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>
                <a:latin typeface="UTM Avo" panose="02040603050506020204" pitchFamily="18" charset="0"/>
                <a:cs typeface="Quicksand Bold" panose="020B0604020202020204" charset="0"/>
              </a:rPr>
              <a:t> Em học tập được điều gì ở Tôm Chíp?</a:t>
            </a:r>
            <a:endParaRPr lang="en-US" sz="3600">
              <a:latin typeface="UTM Avo" panose="02040603050506020204" pitchFamily="18" charset="0"/>
              <a:cs typeface="Quicksand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grpSp>
        <p:nvGrpSpPr>
          <p:cNvPr id="12" name="组合 19"/>
          <p:cNvGrpSpPr/>
          <p:nvPr/>
        </p:nvGrpSpPr>
        <p:grpSpPr>
          <a:xfrm>
            <a:off x="6953978" y="1750071"/>
            <a:ext cx="4943629" cy="2166875"/>
            <a:chOff x="692006" y="116442"/>
            <a:chExt cx="11176173" cy="2919244"/>
          </a:xfrm>
        </p:grpSpPr>
        <p:sp>
          <p:nvSpPr>
            <p:cNvPr id="13" name="矩形 16"/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-1" fmla="*/ 0 w 10554602"/>
                <a:gd name="connsiteY0-2" fmla="*/ 161269 h 2536283"/>
                <a:gd name="connsiteX1-3" fmla="*/ 10552144 w 10554602"/>
                <a:gd name="connsiteY1-4" fmla="*/ 161269 h 2536283"/>
                <a:gd name="connsiteX2-5" fmla="*/ 10552144 w 10554602"/>
                <a:gd name="connsiteY2-6" fmla="*/ 2536283 h 2536283"/>
                <a:gd name="connsiteX3-7" fmla="*/ 0 w 10554602"/>
                <a:gd name="connsiteY3-8" fmla="*/ 2536283 h 2536283"/>
                <a:gd name="connsiteX4-9" fmla="*/ 0 w 10554602"/>
                <a:gd name="connsiteY4-10" fmla="*/ 161269 h 2536283"/>
                <a:gd name="connsiteX0-11" fmla="*/ 0 w 10694061"/>
                <a:gd name="connsiteY0-12" fmla="*/ 161269 h 2536283"/>
                <a:gd name="connsiteX1-13" fmla="*/ 10552144 w 10694061"/>
                <a:gd name="connsiteY1-14" fmla="*/ 161269 h 2536283"/>
                <a:gd name="connsiteX2-15" fmla="*/ 10552144 w 10694061"/>
                <a:gd name="connsiteY2-16" fmla="*/ 2536283 h 2536283"/>
                <a:gd name="connsiteX3-17" fmla="*/ 0 w 10694061"/>
                <a:gd name="connsiteY3-18" fmla="*/ 2536283 h 2536283"/>
                <a:gd name="connsiteX4-19" fmla="*/ 0 w 10694061"/>
                <a:gd name="connsiteY4-20" fmla="*/ 161269 h 2536283"/>
                <a:gd name="connsiteX0-21" fmla="*/ 0 w 10694061"/>
                <a:gd name="connsiteY0-22" fmla="*/ 438720 h 2813734"/>
                <a:gd name="connsiteX1-23" fmla="*/ 10552144 w 10694061"/>
                <a:gd name="connsiteY1-24" fmla="*/ 438720 h 2813734"/>
                <a:gd name="connsiteX2-25" fmla="*/ 10552144 w 10694061"/>
                <a:gd name="connsiteY2-26" fmla="*/ 2813734 h 2813734"/>
                <a:gd name="connsiteX3-27" fmla="*/ 0 w 10694061"/>
                <a:gd name="connsiteY3-28" fmla="*/ 2813734 h 2813734"/>
                <a:gd name="connsiteX4-29" fmla="*/ 0 w 10694061"/>
                <a:gd name="connsiteY4-30" fmla="*/ 438720 h 2813734"/>
                <a:gd name="connsiteX0-31" fmla="*/ 0 w 10727132"/>
                <a:gd name="connsiteY0-32" fmla="*/ 334696 h 2709710"/>
                <a:gd name="connsiteX1-33" fmla="*/ 10595686 w 10727132"/>
                <a:gd name="connsiteY1-34" fmla="*/ 523382 h 2709710"/>
                <a:gd name="connsiteX2-35" fmla="*/ 10552144 w 10727132"/>
                <a:gd name="connsiteY2-36" fmla="*/ 2709710 h 2709710"/>
                <a:gd name="connsiteX3-37" fmla="*/ 0 w 10727132"/>
                <a:gd name="connsiteY3-38" fmla="*/ 2709710 h 2709710"/>
                <a:gd name="connsiteX4-39" fmla="*/ 0 w 10727132"/>
                <a:gd name="connsiteY4-40" fmla="*/ 334696 h 2709710"/>
                <a:gd name="connsiteX0-41" fmla="*/ 1319018 w 12046150"/>
                <a:gd name="connsiteY0-42" fmla="*/ 334696 h 2709710"/>
                <a:gd name="connsiteX1-43" fmla="*/ 11914704 w 12046150"/>
                <a:gd name="connsiteY1-44" fmla="*/ 523382 h 2709710"/>
                <a:gd name="connsiteX2-45" fmla="*/ 11871162 w 12046150"/>
                <a:gd name="connsiteY2-46" fmla="*/ 2709710 h 2709710"/>
                <a:gd name="connsiteX3-47" fmla="*/ 1319018 w 12046150"/>
                <a:gd name="connsiteY3-48" fmla="*/ 2709710 h 2709710"/>
                <a:gd name="connsiteX4-49" fmla="*/ 1319018 w 12046150"/>
                <a:gd name="connsiteY4-50" fmla="*/ 334696 h 2709710"/>
                <a:gd name="connsiteX0-51" fmla="*/ 805284 w 11532416"/>
                <a:gd name="connsiteY0-52" fmla="*/ 281540 h 2656554"/>
                <a:gd name="connsiteX1-53" fmla="*/ 11400970 w 11532416"/>
                <a:gd name="connsiteY1-54" fmla="*/ 470226 h 2656554"/>
                <a:gd name="connsiteX2-55" fmla="*/ 11357428 w 11532416"/>
                <a:gd name="connsiteY2-56" fmla="*/ 2656554 h 2656554"/>
                <a:gd name="connsiteX3-57" fmla="*/ 805284 w 11532416"/>
                <a:gd name="connsiteY3-58" fmla="*/ 2656554 h 2656554"/>
                <a:gd name="connsiteX4-59" fmla="*/ 805284 w 11532416"/>
                <a:gd name="connsiteY4-60" fmla="*/ 281540 h 2656554"/>
                <a:gd name="connsiteX0-61" fmla="*/ 405887 w 11133019"/>
                <a:gd name="connsiteY0-62" fmla="*/ 281540 h 2656554"/>
                <a:gd name="connsiteX1-63" fmla="*/ 11001573 w 11133019"/>
                <a:gd name="connsiteY1-64" fmla="*/ 470226 h 2656554"/>
                <a:gd name="connsiteX2-65" fmla="*/ 10958031 w 11133019"/>
                <a:gd name="connsiteY2-66" fmla="*/ 2656554 h 2656554"/>
                <a:gd name="connsiteX3-67" fmla="*/ 405887 w 11133019"/>
                <a:gd name="connsiteY3-68" fmla="*/ 2656554 h 2656554"/>
                <a:gd name="connsiteX4-69" fmla="*/ 405887 w 11133019"/>
                <a:gd name="connsiteY4-70" fmla="*/ 281540 h 2656554"/>
                <a:gd name="connsiteX0-71" fmla="*/ 2033007 w 12760139"/>
                <a:gd name="connsiteY0-72" fmla="*/ 281540 h 2656554"/>
                <a:gd name="connsiteX1-73" fmla="*/ 12628693 w 12760139"/>
                <a:gd name="connsiteY1-74" fmla="*/ 470226 h 2656554"/>
                <a:gd name="connsiteX2-75" fmla="*/ 12585151 w 12760139"/>
                <a:gd name="connsiteY2-76" fmla="*/ 2656554 h 2656554"/>
                <a:gd name="connsiteX3-77" fmla="*/ 2033007 w 12760139"/>
                <a:gd name="connsiteY3-78" fmla="*/ 2656554 h 2656554"/>
                <a:gd name="connsiteX4-79" fmla="*/ 2033007 w 12760139"/>
                <a:gd name="connsiteY4-80" fmla="*/ 281540 h 2656554"/>
                <a:gd name="connsiteX0-81" fmla="*/ 2033007 w 14234123"/>
                <a:gd name="connsiteY0-82" fmla="*/ 281540 h 2656554"/>
                <a:gd name="connsiteX1-83" fmla="*/ 12628693 w 14234123"/>
                <a:gd name="connsiteY1-84" fmla="*/ 470226 h 2656554"/>
                <a:gd name="connsiteX2-85" fmla="*/ 12585151 w 14234123"/>
                <a:gd name="connsiteY2-86" fmla="*/ 2656554 h 2656554"/>
                <a:gd name="connsiteX3-87" fmla="*/ 2033007 w 14234123"/>
                <a:gd name="connsiteY3-88" fmla="*/ 2656554 h 2656554"/>
                <a:gd name="connsiteX4-89" fmla="*/ 2033007 w 14234123"/>
                <a:gd name="connsiteY4-90" fmla="*/ 281540 h 2656554"/>
                <a:gd name="connsiteX0-91" fmla="*/ 2033007 w 12979287"/>
                <a:gd name="connsiteY0-92" fmla="*/ 281540 h 2998446"/>
                <a:gd name="connsiteX1-93" fmla="*/ 12628693 w 12979287"/>
                <a:gd name="connsiteY1-94" fmla="*/ 470226 h 2998446"/>
                <a:gd name="connsiteX2-95" fmla="*/ 12585151 w 12979287"/>
                <a:gd name="connsiteY2-96" fmla="*/ 2656554 h 2998446"/>
                <a:gd name="connsiteX3-97" fmla="*/ 2033007 w 12979287"/>
                <a:gd name="connsiteY3-98" fmla="*/ 2656554 h 2998446"/>
                <a:gd name="connsiteX4-99" fmla="*/ 2033007 w 12979287"/>
                <a:gd name="connsiteY4-100" fmla="*/ 281540 h 2998446"/>
                <a:gd name="connsiteX0-101" fmla="*/ 2033007 w 13028809"/>
                <a:gd name="connsiteY0-102" fmla="*/ 152857 h 2869763"/>
                <a:gd name="connsiteX1-103" fmla="*/ 12628693 w 13028809"/>
                <a:gd name="connsiteY1-104" fmla="*/ 341543 h 2869763"/>
                <a:gd name="connsiteX2-105" fmla="*/ 12585151 w 13028809"/>
                <a:gd name="connsiteY2-106" fmla="*/ 2527871 h 2869763"/>
                <a:gd name="connsiteX3-107" fmla="*/ 2033007 w 13028809"/>
                <a:gd name="connsiteY3-108" fmla="*/ 2527871 h 2869763"/>
                <a:gd name="connsiteX4-109" fmla="*/ 2033007 w 13028809"/>
                <a:gd name="connsiteY4-110" fmla="*/ 152857 h 2869763"/>
                <a:gd name="connsiteX0-111" fmla="*/ 1604954 w 12600756"/>
                <a:gd name="connsiteY0-112" fmla="*/ 368251 h 3085157"/>
                <a:gd name="connsiteX1-113" fmla="*/ 12200640 w 12600756"/>
                <a:gd name="connsiteY1-114" fmla="*/ 556937 h 3085157"/>
                <a:gd name="connsiteX2-115" fmla="*/ 12157098 w 12600756"/>
                <a:gd name="connsiteY2-116" fmla="*/ 2743265 h 3085157"/>
                <a:gd name="connsiteX3-117" fmla="*/ 1604954 w 12600756"/>
                <a:gd name="connsiteY3-118" fmla="*/ 2743265 h 3085157"/>
                <a:gd name="connsiteX4-119" fmla="*/ 1604954 w 12600756"/>
                <a:gd name="connsiteY4-120" fmla="*/ 368251 h 3085157"/>
                <a:gd name="connsiteX0-121" fmla="*/ 206217 w 11202019"/>
                <a:gd name="connsiteY0-122" fmla="*/ 368251 h 3176312"/>
                <a:gd name="connsiteX1-123" fmla="*/ 10801903 w 11202019"/>
                <a:gd name="connsiteY1-124" fmla="*/ 556937 h 3176312"/>
                <a:gd name="connsiteX2-125" fmla="*/ 10758361 w 11202019"/>
                <a:gd name="connsiteY2-126" fmla="*/ 2743265 h 3176312"/>
                <a:gd name="connsiteX3-127" fmla="*/ 206217 w 11202019"/>
                <a:gd name="connsiteY3-128" fmla="*/ 2743265 h 3176312"/>
                <a:gd name="connsiteX4-129" fmla="*/ 206217 w 11202019"/>
                <a:gd name="connsiteY4-130" fmla="*/ 368251 h 3176312"/>
                <a:gd name="connsiteX0-131" fmla="*/ 206217 w 11162019"/>
                <a:gd name="connsiteY0-132" fmla="*/ 423578 h 3231639"/>
                <a:gd name="connsiteX1-133" fmla="*/ 10801903 w 11162019"/>
                <a:gd name="connsiteY1-134" fmla="*/ 612264 h 3231639"/>
                <a:gd name="connsiteX2-135" fmla="*/ 10758361 w 11162019"/>
                <a:gd name="connsiteY2-136" fmla="*/ 2798592 h 3231639"/>
                <a:gd name="connsiteX3-137" fmla="*/ 206217 w 11162019"/>
                <a:gd name="connsiteY3-138" fmla="*/ 2798592 h 3231639"/>
                <a:gd name="connsiteX4-139" fmla="*/ 206217 w 11162019"/>
                <a:gd name="connsiteY4-140" fmla="*/ 423578 h 3231639"/>
                <a:gd name="connsiteX0-141" fmla="*/ 311930 w 11267732"/>
                <a:gd name="connsiteY0-142" fmla="*/ 282974 h 3091035"/>
                <a:gd name="connsiteX1-143" fmla="*/ 10907616 w 11267732"/>
                <a:gd name="connsiteY1-144" fmla="*/ 471660 h 3091035"/>
                <a:gd name="connsiteX2-145" fmla="*/ 10864074 w 11267732"/>
                <a:gd name="connsiteY2-146" fmla="*/ 2657988 h 3091035"/>
                <a:gd name="connsiteX3-147" fmla="*/ 311930 w 11267732"/>
                <a:gd name="connsiteY3-148" fmla="*/ 2657988 h 3091035"/>
                <a:gd name="connsiteX4-149" fmla="*/ 311930 w 11267732"/>
                <a:gd name="connsiteY4-150" fmla="*/ 282974 h 3091035"/>
                <a:gd name="connsiteX0-151" fmla="*/ 311930 w 11134849"/>
                <a:gd name="connsiteY0-152" fmla="*/ 282974 h 2935813"/>
                <a:gd name="connsiteX1-153" fmla="*/ 10907616 w 11134849"/>
                <a:gd name="connsiteY1-154" fmla="*/ 471660 h 2935813"/>
                <a:gd name="connsiteX2-155" fmla="*/ 10864074 w 11134849"/>
                <a:gd name="connsiteY2-156" fmla="*/ 2657988 h 2935813"/>
                <a:gd name="connsiteX3-157" fmla="*/ 311930 w 11134849"/>
                <a:gd name="connsiteY3-158" fmla="*/ 2657988 h 2935813"/>
                <a:gd name="connsiteX4-159" fmla="*/ 311930 w 11134849"/>
                <a:gd name="connsiteY4-160" fmla="*/ 282974 h 2935813"/>
                <a:gd name="connsiteX0-161" fmla="*/ 311930 w 11139774"/>
                <a:gd name="connsiteY0-162" fmla="*/ 282974 h 2970140"/>
                <a:gd name="connsiteX1-163" fmla="*/ 10907616 w 11139774"/>
                <a:gd name="connsiteY1-164" fmla="*/ 471660 h 2970140"/>
                <a:gd name="connsiteX2-165" fmla="*/ 10864074 w 11139774"/>
                <a:gd name="connsiteY2-166" fmla="*/ 2657988 h 2970140"/>
                <a:gd name="connsiteX3-167" fmla="*/ 311930 w 11139774"/>
                <a:gd name="connsiteY3-168" fmla="*/ 2657988 h 2970140"/>
                <a:gd name="connsiteX4-169" fmla="*/ 311930 w 11139774"/>
                <a:gd name="connsiteY4-170" fmla="*/ 282974 h 2970140"/>
                <a:gd name="connsiteX0-171" fmla="*/ 311930 w 11176173"/>
                <a:gd name="connsiteY0-172" fmla="*/ 282974 h 2919244"/>
                <a:gd name="connsiteX1-173" fmla="*/ 10907616 w 11176173"/>
                <a:gd name="connsiteY1-174" fmla="*/ 471660 h 2919244"/>
                <a:gd name="connsiteX2-175" fmla="*/ 10864074 w 11176173"/>
                <a:gd name="connsiteY2-176" fmla="*/ 2657988 h 2919244"/>
                <a:gd name="connsiteX3-177" fmla="*/ 311930 w 11176173"/>
                <a:gd name="connsiteY3-178" fmla="*/ 2657988 h 2919244"/>
                <a:gd name="connsiteX4-179" fmla="*/ 311930 w 11176173"/>
                <a:gd name="connsiteY4-180" fmla="*/ 282974 h 2919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/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-1" fmla="*/ 0 w 10554602"/>
                <a:gd name="connsiteY0-2" fmla="*/ 161269 h 2536283"/>
                <a:gd name="connsiteX1-3" fmla="*/ 10552144 w 10554602"/>
                <a:gd name="connsiteY1-4" fmla="*/ 161269 h 2536283"/>
                <a:gd name="connsiteX2-5" fmla="*/ 10552144 w 10554602"/>
                <a:gd name="connsiteY2-6" fmla="*/ 2536283 h 2536283"/>
                <a:gd name="connsiteX3-7" fmla="*/ 0 w 10554602"/>
                <a:gd name="connsiteY3-8" fmla="*/ 2536283 h 2536283"/>
                <a:gd name="connsiteX4-9" fmla="*/ 0 w 10554602"/>
                <a:gd name="connsiteY4-10" fmla="*/ 161269 h 2536283"/>
                <a:gd name="connsiteX0-11" fmla="*/ 0 w 10694061"/>
                <a:gd name="connsiteY0-12" fmla="*/ 161269 h 2536283"/>
                <a:gd name="connsiteX1-13" fmla="*/ 10552144 w 10694061"/>
                <a:gd name="connsiteY1-14" fmla="*/ 161269 h 2536283"/>
                <a:gd name="connsiteX2-15" fmla="*/ 10552144 w 10694061"/>
                <a:gd name="connsiteY2-16" fmla="*/ 2536283 h 2536283"/>
                <a:gd name="connsiteX3-17" fmla="*/ 0 w 10694061"/>
                <a:gd name="connsiteY3-18" fmla="*/ 2536283 h 2536283"/>
                <a:gd name="connsiteX4-19" fmla="*/ 0 w 10694061"/>
                <a:gd name="connsiteY4-20" fmla="*/ 161269 h 2536283"/>
                <a:gd name="connsiteX0-21" fmla="*/ 0 w 10694061"/>
                <a:gd name="connsiteY0-22" fmla="*/ 438720 h 2813734"/>
                <a:gd name="connsiteX1-23" fmla="*/ 10552144 w 10694061"/>
                <a:gd name="connsiteY1-24" fmla="*/ 438720 h 2813734"/>
                <a:gd name="connsiteX2-25" fmla="*/ 10552144 w 10694061"/>
                <a:gd name="connsiteY2-26" fmla="*/ 2813734 h 2813734"/>
                <a:gd name="connsiteX3-27" fmla="*/ 0 w 10694061"/>
                <a:gd name="connsiteY3-28" fmla="*/ 2813734 h 2813734"/>
                <a:gd name="connsiteX4-29" fmla="*/ 0 w 10694061"/>
                <a:gd name="connsiteY4-30" fmla="*/ 438720 h 2813734"/>
                <a:gd name="connsiteX0-31" fmla="*/ 0 w 10727132"/>
                <a:gd name="connsiteY0-32" fmla="*/ 334696 h 2709710"/>
                <a:gd name="connsiteX1-33" fmla="*/ 10595686 w 10727132"/>
                <a:gd name="connsiteY1-34" fmla="*/ 523382 h 2709710"/>
                <a:gd name="connsiteX2-35" fmla="*/ 10552144 w 10727132"/>
                <a:gd name="connsiteY2-36" fmla="*/ 2709710 h 2709710"/>
                <a:gd name="connsiteX3-37" fmla="*/ 0 w 10727132"/>
                <a:gd name="connsiteY3-38" fmla="*/ 2709710 h 2709710"/>
                <a:gd name="connsiteX4-39" fmla="*/ 0 w 10727132"/>
                <a:gd name="connsiteY4-40" fmla="*/ 334696 h 2709710"/>
                <a:gd name="connsiteX0-41" fmla="*/ 1319018 w 12046150"/>
                <a:gd name="connsiteY0-42" fmla="*/ 334696 h 2709710"/>
                <a:gd name="connsiteX1-43" fmla="*/ 11914704 w 12046150"/>
                <a:gd name="connsiteY1-44" fmla="*/ 523382 h 2709710"/>
                <a:gd name="connsiteX2-45" fmla="*/ 11871162 w 12046150"/>
                <a:gd name="connsiteY2-46" fmla="*/ 2709710 h 2709710"/>
                <a:gd name="connsiteX3-47" fmla="*/ 1319018 w 12046150"/>
                <a:gd name="connsiteY3-48" fmla="*/ 2709710 h 2709710"/>
                <a:gd name="connsiteX4-49" fmla="*/ 1319018 w 12046150"/>
                <a:gd name="connsiteY4-50" fmla="*/ 334696 h 2709710"/>
                <a:gd name="connsiteX0-51" fmla="*/ 805284 w 11532416"/>
                <a:gd name="connsiteY0-52" fmla="*/ 281540 h 2656554"/>
                <a:gd name="connsiteX1-53" fmla="*/ 11400970 w 11532416"/>
                <a:gd name="connsiteY1-54" fmla="*/ 470226 h 2656554"/>
                <a:gd name="connsiteX2-55" fmla="*/ 11357428 w 11532416"/>
                <a:gd name="connsiteY2-56" fmla="*/ 2656554 h 2656554"/>
                <a:gd name="connsiteX3-57" fmla="*/ 805284 w 11532416"/>
                <a:gd name="connsiteY3-58" fmla="*/ 2656554 h 2656554"/>
                <a:gd name="connsiteX4-59" fmla="*/ 805284 w 11532416"/>
                <a:gd name="connsiteY4-60" fmla="*/ 281540 h 2656554"/>
                <a:gd name="connsiteX0-61" fmla="*/ 405887 w 11133019"/>
                <a:gd name="connsiteY0-62" fmla="*/ 281540 h 2656554"/>
                <a:gd name="connsiteX1-63" fmla="*/ 11001573 w 11133019"/>
                <a:gd name="connsiteY1-64" fmla="*/ 470226 h 2656554"/>
                <a:gd name="connsiteX2-65" fmla="*/ 10958031 w 11133019"/>
                <a:gd name="connsiteY2-66" fmla="*/ 2656554 h 2656554"/>
                <a:gd name="connsiteX3-67" fmla="*/ 405887 w 11133019"/>
                <a:gd name="connsiteY3-68" fmla="*/ 2656554 h 2656554"/>
                <a:gd name="connsiteX4-69" fmla="*/ 405887 w 11133019"/>
                <a:gd name="connsiteY4-70" fmla="*/ 281540 h 2656554"/>
                <a:gd name="connsiteX0-71" fmla="*/ 2033007 w 12760139"/>
                <a:gd name="connsiteY0-72" fmla="*/ 281540 h 2656554"/>
                <a:gd name="connsiteX1-73" fmla="*/ 12628693 w 12760139"/>
                <a:gd name="connsiteY1-74" fmla="*/ 470226 h 2656554"/>
                <a:gd name="connsiteX2-75" fmla="*/ 12585151 w 12760139"/>
                <a:gd name="connsiteY2-76" fmla="*/ 2656554 h 2656554"/>
                <a:gd name="connsiteX3-77" fmla="*/ 2033007 w 12760139"/>
                <a:gd name="connsiteY3-78" fmla="*/ 2656554 h 2656554"/>
                <a:gd name="connsiteX4-79" fmla="*/ 2033007 w 12760139"/>
                <a:gd name="connsiteY4-80" fmla="*/ 281540 h 2656554"/>
                <a:gd name="connsiteX0-81" fmla="*/ 2033007 w 14234123"/>
                <a:gd name="connsiteY0-82" fmla="*/ 281540 h 2656554"/>
                <a:gd name="connsiteX1-83" fmla="*/ 12628693 w 14234123"/>
                <a:gd name="connsiteY1-84" fmla="*/ 470226 h 2656554"/>
                <a:gd name="connsiteX2-85" fmla="*/ 12585151 w 14234123"/>
                <a:gd name="connsiteY2-86" fmla="*/ 2656554 h 2656554"/>
                <a:gd name="connsiteX3-87" fmla="*/ 2033007 w 14234123"/>
                <a:gd name="connsiteY3-88" fmla="*/ 2656554 h 2656554"/>
                <a:gd name="connsiteX4-89" fmla="*/ 2033007 w 14234123"/>
                <a:gd name="connsiteY4-90" fmla="*/ 281540 h 2656554"/>
                <a:gd name="connsiteX0-91" fmla="*/ 2033007 w 12979287"/>
                <a:gd name="connsiteY0-92" fmla="*/ 281540 h 2998446"/>
                <a:gd name="connsiteX1-93" fmla="*/ 12628693 w 12979287"/>
                <a:gd name="connsiteY1-94" fmla="*/ 470226 h 2998446"/>
                <a:gd name="connsiteX2-95" fmla="*/ 12585151 w 12979287"/>
                <a:gd name="connsiteY2-96" fmla="*/ 2656554 h 2998446"/>
                <a:gd name="connsiteX3-97" fmla="*/ 2033007 w 12979287"/>
                <a:gd name="connsiteY3-98" fmla="*/ 2656554 h 2998446"/>
                <a:gd name="connsiteX4-99" fmla="*/ 2033007 w 12979287"/>
                <a:gd name="connsiteY4-100" fmla="*/ 281540 h 2998446"/>
                <a:gd name="connsiteX0-101" fmla="*/ 2033007 w 13028809"/>
                <a:gd name="connsiteY0-102" fmla="*/ 152857 h 2869763"/>
                <a:gd name="connsiteX1-103" fmla="*/ 12628693 w 13028809"/>
                <a:gd name="connsiteY1-104" fmla="*/ 341543 h 2869763"/>
                <a:gd name="connsiteX2-105" fmla="*/ 12585151 w 13028809"/>
                <a:gd name="connsiteY2-106" fmla="*/ 2527871 h 2869763"/>
                <a:gd name="connsiteX3-107" fmla="*/ 2033007 w 13028809"/>
                <a:gd name="connsiteY3-108" fmla="*/ 2527871 h 2869763"/>
                <a:gd name="connsiteX4-109" fmla="*/ 2033007 w 13028809"/>
                <a:gd name="connsiteY4-110" fmla="*/ 152857 h 2869763"/>
                <a:gd name="connsiteX0-111" fmla="*/ 1604954 w 12600756"/>
                <a:gd name="connsiteY0-112" fmla="*/ 368251 h 3085157"/>
                <a:gd name="connsiteX1-113" fmla="*/ 12200640 w 12600756"/>
                <a:gd name="connsiteY1-114" fmla="*/ 556937 h 3085157"/>
                <a:gd name="connsiteX2-115" fmla="*/ 12157098 w 12600756"/>
                <a:gd name="connsiteY2-116" fmla="*/ 2743265 h 3085157"/>
                <a:gd name="connsiteX3-117" fmla="*/ 1604954 w 12600756"/>
                <a:gd name="connsiteY3-118" fmla="*/ 2743265 h 3085157"/>
                <a:gd name="connsiteX4-119" fmla="*/ 1604954 w 12600756"/>
                <a:gd name="connsiteY4-120" fmla="*/ 368251 h 3085157"/>
                <a:gd name="connsiteX0-121" fmla="*/ 206217 w 11202019"/>
                <a:gd name="connsiteY0-122" fmla="*/ 368251 h 3176312"/>
                <a:gd name="connsiteX1-123" fmla="*/ 10801903 w 11202019"/>
                <a:gd name="connsiteY1-124" fmla="*/ 556937 h 3176312"/>
                <a:gd name="connsiteX2-125" fmla="*/ 10758361 w 11202019"/>
                <a:gd name="connsiteY2-126" fmla="*/ 2743265 h 3176312"/>
                <a:gd name="connsiteX3-127" fmla="*/ 206217 w 11202019"/>
                <a:gd name="connsiteY3-128" fmla="*/ 2743265 h 3176312"/>
                <a:gd name="connsiteX4-129" fmla="*/ 206217 w 11202019"/>
                <a:gd name="connsiteY4-130" fmla="*/ 368251 h 3176312"/>
                <a:gd name="connsiteX0-131" fmla="*/ 206217 w 11162019"/>
                <a:gd name="connsiteY0-132" fmla="*/ 423578 h 3231639"/>
                <a:gd name="connsiteX1-133" fmla="*/ 10801903 w 11162019"/>
                <a:gd name="connsiteY1-134" fmla="*/ 612264 h 3231639"/>
                <a:gd name="connsiteX2-135" fmla="*/ 10758361 w 11162019"/>
                <a:gd name="connsiteY2-136" fmla="*/ 2798592 h 3231639"/>
                <a:gd name="connsiteX3-137" fmla="*/ 206217 w 11162019"/>
                <a:gd name="connsiteY3-138" fmla="*/ 2798592 h 3231639"/>
                <a:gd name="connsiteX4-139" fmla="*/ 206217 w 11162019"/>
                <a:gd name="connsiteY4-140" fmla="*/ 423578 h 3231639"/>
                <a:gd name="connsiteX0-141" fmla="*/ 311930 w 11267732"/>
                <a:gd name="connsiteY0-142" fmla="*/ 282974 h 3091035"/>
                <a:gd name="connsiteX1-143" fmla="*/ 10907616 w 11267732"/>
                <a:gd name="connsiteY1-144" fmla="*/ 471660 h 3091035"/>
                <a:gd name="connsiteX2-145" fmla="*/ 10864074 w 11267732"/>
                <a:gd name="connsiteY2-146" fmla="*/ 2657988 h 3091035"/>
                <a:gd name="connsiteX3-147" fmla="*/ 311930 w 11267732"/>
                <a:gd name="connsiteY3-148" fmla="*/ 2657988 h 3091035"/>
                <a:gd name="connsiteX4-149" fmla="*/ 311930 w 11267732"/>
                <a:gd name="connsiteY4-150" fmla="*/ 282974 h 3091035"/>
                <a:gd name="connsiteX0-151" fmla="*/ 311930 w 11134849"/>
                <a:gd name="connsiteY0-152" fmla="*/ 282974 h 2935813"/>
                <a:gd name="connsiteX1-153" fmla="*/ 10907616 w 11134849"/>
                <a:gd name="connsiteY1-154" fmla="*/ 471660 h 2935813"/>
                <a:gd name="connsiteX2-155" fmla="*/ 10864074 w 11134849"/>
                <a:gd name="connsiteY2-156" fmla="*/ 2657988 h 2935813"/>
                <a:gd name="connsiteX3-157" fmla="*/ 311930 w 11134849"/>
                <a:gd name="connsiteY3-158" fmla="*/ 2657988 h 2935813"/>
                <a:gd name="connsiteX4-159" fmla="*/ 311930 w 11134849"/>
                <a:gd name="connsiteY4-160" fmla="*/ 282974 h 2935813"/>
                <a:gd name="connsiteX0-161" fmla="*/ 311930 w 11139774"/>
                <a:gd name="connsiteY0-162" fmla="*/ 282974 h 2970140"/>
                <a:gd name="connsiteX1-163" fmla="*/ 10907616 w 11139774"/>
                <a:gd name="connsiteY1-164" fmla="*/ 471660 h 2970140"/>
                <a:gd name="connsiteX2-165" fmla="*/ 10864074 w 11139774"/>
                <a:gd name="connsiteY2-166" fmla="*/ 2657988 h 2970140"/>
                <a:gd name="connsiteX3-167" fmla="*/ 311930 w 11139774"/>
                <a:gd name="connsiteY3-168" fmla="*/ 2657988 h 2970140"/>
                <a:gd name="connsiteX4-169" fmla="*/ 311930 w 11139774"/>
                <a:gd name="connsiteY4-170" fmla="*/ 282974 h 2970140"/>
                <a:gd name="connsiteX0-171" fmla="*/ 311930 w 11176173"/>
                <a:gd name="connsiteY0-172" fmla="*/ 282974 h 2919244"/>
                <a:gd name="connsiteX1-173" fmla="*/ 10907616 w 11176173"/>
                <a:gd name="connsiteY1-174" fmla="*/ 471660 h 2919244"/>
                <a:gd name="connsiteX2-175" fmla="*/ 10864074 w 11176173"/>
                <a:gd name="connsiteY2-176" fmla="*/ 2657988 h 2919244"/>
                <a:gd name="connsiteX3-177" fmla="*/ 311930 w 11176173"/>
                <a:gd name="connsiteY3-178" fmla="*/ 2657988 h 2919244"/>
                <a:gd name="connsiteX4-179" fmla="*/ 311930 w 11176173"/>
                <a:gd name="connsiteY4-180" fmla="*/ 282974 h 2919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/>
          <p:cNvGrpSpPr/>
          <p:nvPr/>
        </p:nvGrpSpPr>
        <p:grpSpPr>
          <a:xfrm>
            <a:off x="6903176" y="4054505"/>
            <a:ext cx="4943629" cy="2554545"/>
            <a:chOff x="692006" y="116442"/>
            <a:chExt cx="11176173" cy="2919244"/>
          </a:xfrm>
        </p:grpSpPr>
        <p:sp>
          <p:nvSpPr>
            <p:cNvPr id="16" name="矩形 16"/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-1" fmla="*/ 0 w 10554602"/>
                <a:gd name="connsiteY0-2" fmla="*/ 161269 h 2536283"/>
                <a:gd name="connsiteX1-3" fmla="*/ 10552144 w 10554602"/>
                <a:gd name="connsiteY1-4" fmla="*/ 161269 h 2536283"/>
                <a:gd name="connsiteX2-5" fmla="*/ 10552144 w 10554602"/>
                <a:gd name="connsiteY2-6" fmla="*/ 2536283 h 2536283"/>
                <a:gd name="connsiteX3-7" fmla="*/ 0 w 10554602"/>
                <a:gd name="connsiteY3-8" fmla="*/ 2536283 h 2536283"/>
                <a:gd name="connsiteX4-9" fmla="*/ 0 w 10554602"/>
                <a:gd name="connsiteY4-10" fmla="*/ 161269 h 2536283"/>
                <a:gd name="connsiteX0-11" fmla="*/ 0 w 10694061"/>
                <a:gd name="connsiteY0-12" fmla="*/ 161269 h 2536283"/>
                <a:gd name="connsiteX1-13" fmla="*/ 10552144 w 10694061"/>
                <a:gd name="connsiteY1-14" fmla="*/ 161269 h 2536283"/>
                <a:gd name="connsiteX2-15" fmla="*/ 10552144 w 10694061"/>
                <a:gd name="connsiteY2-16" fmla="*/ 2536283 h 2536283"/>
                <a:gd name="connsiteX3-17" fmla="*/ 0 w 10694061"/>
                <a:gd name="connsiteY3-18" fmla="*/ 2536283 h 2536283"/>
                <a:gd name="connsiteX4-19" fmla="*/ 0 w 10694061"/>
                <a:gd name="connsiteY4-20" fmla="*/ 161269 h 2536283"/>
                <a:gd name="connsiteX0-21" fmla="*/ 0 w 10694061"/>
                <a:gd name="connsiteY0-22" fmla="*/ 438720 h 2813734"/>
                <a:gd name="connsiteX1-23" fmla="*/ 10552144 w 10694061"/>
                <a:gd name="connsiteY1-24" fmla="*/ 438720 h 2813734"/>
                <a:gd name="connsiteX2-25" fmla="*/ 10552144 w 10694061"/>
                <a:gd name="connsiteY2-26" fmla="*/ 2813734 h 2813734"/>
                <a:gd name="connsiteX3-27" fmla="*/ 0 w 10694061"/>
                <a:gd name="connsiteY3-28" fmla="*/ 2813734 h 2813734"/>
                <a:gd name="connsiteX4-29" fmla="*/ 0 w 10694061"/>
                <a:gd name="connsiteY4-30" fmla="*/ 438720 h 2813734"/>
                <a:gd name="connsiteX0-31" fmla="*/ 0 w 10727132"/>
                <a:gd name="connsiteY0-32" fmla="*/ 334696 h 2709710"/>
                <a:gd name="connsiteX1-33" fmla="*/ 10595686 w 10727132"/>
                <a:gd name="connsiteY1-34" fmla="*/ 523382 h 2709710"/>
                <a:gd name="connsiteX2-35" fmla="*/ 10552144 w 10727132"/>
                <a:gd name="connsiteY2-36" fmla="*/ 2709710 h 2709710"/>
                <a:gd name="connsiteX3-37" fmla="*/ 0 w 10727132"/>
                <a:gd name="connsiteY3-38" fmla="*/ 2709710 h 2709710"/>
                <a:gd name="connsiteX4-39" fmla="*/ 0 w 10727132"/>
                <a:gd name="connsiteY4-40" fmla="*/ 334696 h 2709710"/>
                <a:gd name="connsiteX0-41" fmla="*/ 1319018 w 12046150"/>
                <a:gd name="connsiteY0-42" fmla="*/ 334696 h 2709710"/>
                <a:gd name="connsiteX1-43" fmla="*/ 11914704 w 12046150"/>
                <a:gd name="connsiteY1-44" fmla="*/ 523382 h 2709710"/>
                <a:gd name="connsiteX2-45" fmla="*/ 11871162 w 12046150"/>
                <a:gd name="connsiteY2-46" fmla="*/ 2709710 h 2709710"/>
                <a:gd name="connsiteX3-47" fmla="*/ 1319018 w 12046150"/>
                <a:gd name="connsiteY3-48" fmla="*/ 2709710 h 2709710"/>
                <a:gd name="connsiteX4-49" fmla="*/ 1319018 w 12046150"/>
                <a:gd name="connsiteY4-50" fmla="*/ 334696 h 2709710"/>
                <a:gd name="connsiteX0-51" fmla="*/ 805284 w 11532416"/>
                <a:gd name="connsiteY0-52" fmla="*/ 281540 h 2656554"/>
                <a:gd name="connsiteX1-53" fmla="*/ 11400970 w 11532416"/>
                <a:gd name="connsiteY1-54" fmla="*/ 470226 h 2656554"/>
                <a:gd name="connsiteX2-55" fmla="*/ 11357428 w 11532416"/>
                <a:gd name="connsiteY2-56" fmla="*/ 2656554 h 2656554"/>
                <a:gd name="connsiteX3-57" fmla="*/ 805284 w 11532416"/>
                <a:gd name="connsiteY3-58" fmla="*/ 2656554 h 2656554"/>
                <a:gd name="connsiteX4-59" fmla="*/ 805284 w 11532416"/>
                <a:gd name="connsiteY4-60" fmla="*/ 281540 h 2656554"/>
                <a:gd name="connsiteX0-61" fmla="*/ 405887 w 11133019"/>
                <a:gd name="connsiteY0-62" fmla="*/ 281540 h 2656554"/>
                <a:gd name="connsiteX1-63" fmla="*/ 11001573 w 11133019"/>
                <a:gd name="connsiteY1-64" fmla="*/ 470226 h 2656554"/>
                <a:gd name="connsiteX2-65" fmla="*/ 10958031 w 11133019"/>
                <a:gd name="connsiteY2-66" fmla="*/ 2656554 h 2656554"/>
                <a:gd name="connsiteX3-67" fmla="*/ 405887 w 11133019"/>
                <a:gd name="connsiteY3-68" fmla="*/ 2656554 h 2656554"/>
                <a:gd name="connsiteX4-69" fmla="*/ 405887 w 11133019"/>
                <a:gd name="connsiteY4-70" fmla="*/ 281540 h 2656554"/>
                <a:gd name="connsiteX0-71" fmla="*/ 2033007 w 12760139"/>
                <a:gd name="connsiteY0-72" fmla="*/ 281540 h 2656554"/>
                <a:gd name="connsiteX1-73" fmla="*/ 12628693 w 12760139"/>
                <a:gd name="connsiteY1-74" fmla="*/ 470226 h 2656554"/>
                <a:gd name="connsiteX2-75" fmla="*/ 12585151 w 12760139"/>
                <a:gd name="connsiteY2-76" fmla="*/ 2656554 h 2656554"/>
                <a:gd name="connsiteX3-77" fmla="*/ 2033007 w 12760139"/>
                <a:gd name="connsiteY3-78" fmla="*/ 2656554 h 2656554"/>
                <a:gd name="connsiteX4-79" fmla="*/ 2033007 w 12760139"/>
                <a:gd name="connsiteY4-80" fmla="*/ 281540 h 2656554"/>
                <a:gd name="connsiteX0-81" fmla="*/ 2033007 w 14234123"/>
                <a:gd name="connsiteY0-82" fmla="*/ 281540 h 2656554"/>
                <a:gd name="connsiteX1-83" fmla="*/ 12628693 w 14234123"/>
                <a:gd name="connsiteY1-84" fmla="*/ 470226 h 2656554"/>
                <a:gd name="connsiteX2-85" fmla="*/ 12585151 w 14234123"/>
                <a:gd name="connsiteY2-86" fmla="*/ 2656554 h 2656554"/>
                <a:gd name="connsiteX3-87" fmla="*/ 2033007 w 14234123"/>
                <a:gd name="connsiteY3-88" fmla="*/ 2656554 h 2656554"/>
                <a:gd name="connsiteX4-89" fmla="*/ 2033007 w 14234123"/>
                <a:gd name="connsiteY4-90" fmla="*/ 281540 h 2656554"/>
                <a:gd name="connsiteX0-91" fmla="*/ 2033007 w 12979287"/>
                <a:gd name="connsiteY0-92" fmla="*/ 281540 h 2998446"/>
                <a:gd name="connsiteX1-93" fmla="*/ 12628693 w 12979287"/>
                <a:gd name="connsiteY1-94" fmla="*/ 470226 h 2998446"/>
                <a:gd name="connsiteX2-95" fmla="*/ 12585151 w 12979287"/>
                <a:gd name="connsiteY2-96" fmla="*/ 2656554 h 2998446"/>
                <a:gd name="connsiteX3-97" fmla="*/ 2033007 w 12979287"/>
                <a:gd name="connsiteY3-98" fmla="*/ 2656554 h 2998446"/>
                <a:gd name="connsiteX4-99" fmla="*/ 2033007 w 12979287"/>
                <a:gd name="connsiteY4-100" fmla="*/ 281540 h 2998446"/>
                <a:gd name="connsiteX0-101" fmla="*/ 2033007 w 13028809"/>
                <a:gd name="connsiteY0-102" fmla="*/ 152857 h 2869763"/>
                <a:gd name="connsiteX1-103" fmla="*/ 12628693 w 13028809"/>
                <a:gd name="connsiteY1-104" fmla="*/ 341543 h 2869763"/>
                <a:gd name="connsiteX2-105" fmla="*/ 12585151 w 13028809"/>
                <a:gd name="connsiteY2-106" fmla="*/ 2527871 h 2869763"/>
                <a:gd name="connsiteX3-107" fmla="*/ 2033007 w 13028809"/>
                <a:gd name="connsiteY3-108" fmla="*/ 2527871 h 2869763"/>
                <a:gd name="connsiteX4-109" fmla="*/ 2033007 w 13028809"/>
                <a:gd name="connsiteY4-110" fmla="*/ 152857 h 2869763"/>
                <a:gd name="connsiteX0-111" fmla="*/ 1604954 w 12600756"/>
                <a:gd name="connsiteY0-112" fmla="*/ 368251 h 3085157"/>
                <a:gd name="connsiteX1-113" fmla="*/ 12200640 w 12600756"/>
                <a:gd name="connsiteY1-114" fmla="*/ 556937 h 3085157"/>
                <a:gd name="connsiteX2-115" fmla="*/ 12157098 w 12600756"/>
                <a:gd name="connsiteY2-116" fmla="*/ 2743265 h 3085157"/>
                <a:gd name="connsiteX3-117" fmla="*/ 1604954 w 12600756"/>
                <a:gd name="connsiteY3-118" fmla="*/ 2743265 h 3085157"/>
                <a:gd name="connsiteX4-119" fmla="*/ 1604954 w 12600756"/>
                <a:gd name="connsiteY4-120" fmla="*/ 368251 h 3085157"/>
                <a:gd name="connsiteX0-121" fmla="*/ 206217 w 11202019"/>
                <a:gd name="connsiteY0-122" fmla="*/ 368251 h 3176312"/>
                <a:gd name="connsiteX1-123" fmla="*/ 10801903 w 11202019"/>
                <a:gd name="connsiteY1-124" fmla="*/ 556937 h 3176312"/>
                <a:gd name="connsiteX2-125" fmla="*/ 10758361 w 11202019"/>
                <a:gd name="connsiteY2-126" fmla="*/ 2743265 h 3176312"/>
                <a:gd name="connsiteX3-127" fmla="*/ 206217 w 11202019"/>
                <a:gd name="connsiteY3-128" fmla="*/ 2743265 h 3176312"/>
                <a:gd name="connsiteX4-129" fmla="*/ 206217 w 11202019"/>
                <a:gd name="connsiteY4-130" fmla="*/ 368251 h 3176312"/>
                <a:gd name="connsiteX0-131" fmla="*/ 206217 w 11162019"/>
                <a:gd name="connsiteY0-132" fmla="*/ 423578 h 3231639"/>
                <a:gd name="connsiteX1-133" fmla="*/ 10801903 w 11162019"/>
                <a:gd name="connsiteY1-134" fmla="*/ 612264 h 3231639"/>
                <a:gd name="connsiteX2-135" fmla="*/ 10758361 w 11162019"/>
                <a:gd name="connsiteY2-136" fmla="*/ 2798592 h 3231639"/>
                <a:gd name="connsiteX3-137" fmla="*/ 206217 w 11162019"/>
                <a:gd name="connsiteY3-138" fmla="*/ 2798592 h 3231639"/>
                <a:gd name="connsiteX4-139" fmla="*/ 206217 w 11162019"/>
                <a:gd name="connsiteY4-140" fmla="*/ 423578 h 3231639"/>
                <a:gd name="connsiteX0-141" fmla="*/ 311930 w 11267732"/>
                <a:gd name="connsiteY0-142" fmla="*/ 282974 h 3091035"/>
                <a:gd name="connsiteX1-143" fmla="*/ 10907616 w 11267732"/>
                <a:gd name="connsiteY1-144" fmla="*/ 471660 h 3091035"/>
                <a:gd name="connsiteX2-145" fmla="*/ 10864074 w 11267732"/>
                <a:gd name="connsiteY2-146" fmla="*/ 2657988 h 3091035"/>
                <a:gd name="connsiteX3-147" fmla="*/ 311930 w 11267732"/>
                <a:gd name="connsiteY3-148" fmla="*/ 2657988 h 3091035"/>
                <a:gd name="connsiteX4-149" fmla="*/ 311930 w 11267732"/>
                <a:gd name="connsiteY4-150" fmla="*/ 282974 h 3091035"/>
                <a:gd name="connsiteX0-151" fmla="*/ 311930 w 11134849"/>
                <a:gd name="connsiteY0-152" fmla="*/ 282974 h 2935813"/>
                <a:gd name="connsiteX1-153" fmla="*/ 10907616 w 11134849"/>
                <a:gd name="connsiteY1-154" fmla="*/ 471660 h 2935813"/>
                <a:gd name="connsiteX2-155" fmla="*/ 10864074 w 11134849"/>
                <a:gd name="connsiteY2-156" fmla="*/ 2657988 h 2935813"/>
                <a:gd name="connsiteX3-157" fmla="*/ 311930 w 11134849"/>
                <a:gd name="connsiteY3-158" fmla="*/ 2657988 h 2935813"/>
                <a:gd name="connsiteX4-159" fmla="*/ 311930 w 11134849"/>
                <a:gd name="connsiteY4-160" fmla="*/ 282974 h 2935813"/>
                <a:gd name="connsiteX0-161" fmla="*/ 311930 w 11139774"/>
                <a:gd name="connsiteY0-162" fmla="*/ 282974 h 2970140"/>
                <a:gd name="connsiteX1-163" fmla="*/ 10907616 w 11139774"/>
                <a:gd name="connsiteY1-164" fmla="*/ 471660 h 2970140"/>
                <a:gd name="connsiteX2-165" fmla="*/ 10864074 w 11139774"/>
                <a:gd name="connsiteY2-166" fmla="*/ 2657988 h 2970140"/>
                <a:gd name="connsiteX3-167" fmla="*/ 311930 w 11139774"/>
                <a:gd name="connsiteY3-168" fmla="*/ 2657988 h 2970140"/>
                <a:gd name="connsiteX4-169" fmla="*/ 311930 w 11139774"/>
                <a:gd name="connsiteY4-170" fmla="*/ 282974 h 2970140"/>
                <a:gd name="connsiteX0-171" fmla="*/ 311930 w 11176173"/>
                <a:gd name="connsiteY0-172" fmla="*/ 282974 h 2919244"/>
                <a:gd name="connsiteX1-173" fmla="*/ 10907616 w 11176173"/>
                <a:gd name="connsiteY1-174" fmla="*/ 471660 h 2919244"/>
                <a:gd name="connsiteX2-175" fmla="*/ 10864074 w 11176173"/>
                <a:gd name="connsiteY2-176" fmla="*/ 2657988 h 2919244"/>
                <a:gd name="connsiteX3-177" fmla="*/ 311930 w 11176173"/>
                <a:gd name="connsiteY3-178" fmla="*/ 2657988 h 2919244"/>
                <a:gd name="connsiteX4-179" fmla="*/ 311930 w 11176173"/>
                <a:gd name="connsiteY4-180" fmla="*/ 282974 h 2919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-1" fmla="*/ 0 w 10554602"/>
                <a:gd name="connsiteY0-2" fmla="*/ 161269 h 2536283"/>
                <a:gd name="connsiteX1-3" fmla="*/ 10552144 w 10554602"/>
                <a:gd name="connsiteY1-4" fmla="*/ 161269 h 2536283"/>
                <a:gd name="connsiteX2-5" fmla="*/ 10552144 w 10554602"/>
                <a:gd name="connsiteY2-6" fmla="*/ 2536283 h 2536283"/>
                <a:gd name="connsiteX3-7" fmla="*/ 0 w 10554602"/>
                <a:gd name="connsiteY3-8" fmla="*/ 2536283 h 2536283"/>
                <a:gd name="connsiteX4-9" fmla="*/ 0 w 10554602"/>
                <a:gd name="connsiteY4-10" fmla="*/ 161269 h 2536283"/>
                <a:gd name="connsiteX0-11" fmla="*/ 0 w 10694061"/>
                <a:gd name="connsiteY0-12" fmla="*/ 161269 h 2536283"/>
                <a:gd name="connsiteX1-13" fmla="*/ 10552144 w 10694061"/>
                <a:gd name="connsiteY1-14" fmla="*/ 161269 h 2536283"/>
                <a:gd name="connsiteX2-15" fmla="*/ 10552144 w 10694061"/>
                <a:gd name="connsiteY2-16" fmla="*/ 2536283 h 2536283"/>
                <a:gd name="connsiteX3-17" fmla="*/ 0 w 10694061"/>
                <a:gd name="connsiteY3-18" fmla="*/ 2536283 h 2536283"/>
                <a:gd name="connsiteX4-19" fmla="*/ 0 w 10694061"/>
                <a:gd name="connsiteY4-20" fmla="*/ 161269 h 2536283"/>
                <a:gd name="connsiteX0-21" fmla="*/ 0 w 10694061"/>
                <a:gd name="connsiteY0-22" fmla="*/ 438720 h 2813734"/>
                <a:gd name="connsiteX1-23" fmla="*/ 10552144 w 10694061"/>
                <a:gd name="connsiteY1-24" fmla="*/ 438720 h 2813734"/>
                <a:gd name="connsiteX2-25" fmla="*/ 10552144 w 10694061"/>
                <a:gd name="connsiteY2-26" fmla="*/ 2813734 h 2813734"/>
                <a:gd name="connsiteX3-27" fmla="*/ 0 w 10694061"/>
                <a:gd name="connsiteY3-28" fmla="*/ 2813734 h 2813734"/>
                <a:gd name="connsiteX4-29" fmla="*/ 0 w 10694061"/>
                <a:gd name="connsiteY4-30" fmla="*/ 438720 h 2813734"/>
                <a:gd name="connsiteX0-31" fmla="*/ 0 w 10727132"/>
                <a:gd name="connsiteY0-32" fmla="*/ 334696 h 2709710"/>
                <a:gd name="connsiteX1-33" fmla="*/ 10595686 w 10727132"/>
                <a:gd name="connsiteY1-34" fmla="*/ 523382 h 2709710"/>
                <a:gd name="connsiteX2-35" fmla="*/ 10552144 w 10727132"/>
                <a:gd name="connsiteY2-36" fmla="*/ 2709710 h 2709710"/>
                <a:gd name="connsiteX3-37" fmla="*/ 0 w 10727132"/>
                <a:gd name="connsiteY3-38" fmla="*/ 2709710 h 2709710"/>
                <a:gd name="connsiteX4-39" fmla="*/ 0 w 10727132"/>
                <a:gd name="connsiteY4-40" fmla="*/ 334696 h 2709710"/>
                <a:gd name="connsiteX0-41" fmla="*/ 1319018 w 12046150"/>
                <a:gd name="connsiteY0-42" fmla="*/ 334696 h 2709710"/>
                <a:gd name="connsiteX1-43" fmla="*/ 11914704 w 12046150"/>
                <a:gd name="connsiteY1-44" fmla="*/ 523382 h 2709710"/>
                <a:gd name="connsiteX2-45" fmla="*/ 11871162 w 12046150"/>
                <a:gd name="connsiteY2-46" fmla="*/ 2709710 h 2709710"/>
                <a:gd name="connsiteX3-47" fmla="*/ 1319018 w 12046150"/>
                <a:gd name="connsiteY3-48" fmla="*/ 2709710 h 2709710"/>
                <a:gd name="connsiteX4-49" fmla="*/ 1319018 w 12046150"/>
                <a:gd name="connsiteY4-50" fmla="*/ 334696 h 2709710"/>
                <a:gd name="connsiteX0-51" fmla="*/ 805284 w 11532416"/>
                <a:gd name="connsiteY0-52" fmla="*/ 281540 h 2656554"/>
                <a:gd name="connsiteX1-53" fmla="*/ 11400970 w 11532416"/>
                <a:gd name="connsiteY1-54" fmla="*/ 470226 h 2656554"/>
                <a:gd name="connsiteX2-55" fmla="*/ 11357428 w 11532416"/>
                <a:gd name="connsiteY2-56" fmla="*/ 2656554 h 2656554"/>
                <a:gd name="connsiteX3-57" fmla="*/ 805284 w 11532416"/>
                <a:gd name="connsiteY3-58" fmla="*/ 2656554 h 2656554"/>
                <a:gd name="connsiteX4-59" fmla="*/ 805284 w 11532416"/>
                <a:gd name="connsiteY4-60" fmla="*/ 281540 h 2656554"/>
                <a:gd name="connsiteX0-61" fmla="*/ 405887 w 11133019"/>
                <a:gd name="connsiteY0-62" fmla="*/ 281540 h 2656554"/>
                <a:gd name="connsiteX1-63" fmla="*/ 11001573 w 11133019"/>
                <a:gd name="connsiteY1-64" fmla="*/ 470226 h 2656554"/>
                <a:gd name="connsiteX2-65" fmla="*/ 10958031 w 11133019"/>
                <a:gd name="connsiteY2-66" fmla="*/ 2656554 h 2656554"/>
                <a:gd name="connsiteX3-67" fmla="*/ 405887 w 11133019"/>
                <a:gd name="connsiteY3-68" fmla="*/ 2656554 h 2656554"/>
                <a:gd name="connsiteX4-69" fmla="*/ 405887 w 11133019"/>
                <a:gd name="connsiteY4-70" fmla="*/ 281540 h 2656554"/>
                <a:gd name="connsiteX0-71" fmla="*/ 2033007 w 12760139"/>
                <a:gd name="connsiteY0-72" fmla="*/ 281540 h 2656554"/>
                <a:gd name="connsiteX1-73" fmla="*/ 12628693 w 12760139"/>
                <a:gd name="connsiteY1-74" fmla="*/ 470226 h 2656554"/>
                <a:gd name="connsiteX2-75" fmla="*/ 12585151 w 12760139"/>
                <a:gd name="connsiteY2-76" fmla="*/ 2656554 h 2656554"/>
                <a:gd name="connsiteX3-77" fmla="*/ 2033007 w 12760139"/>
                <a:gd name="connsiteY3-78" fmla="*/ 2656554 h 2656554"/>
                <a:gd name="connsiteX4-79" fmla="*/ 2033007 w 12760139"/>
                <a:gd name="connsiteY4-80" fmla="*/ 281540 h 2656554"/>
                <a:gd name="connsiteX0-81" fmla="*/ 2033007 w 14234123"/>
                <a:gd name="connsiteY0-82" fmla="*/ 281540 h 2656554"/>
                <a:gd name="connsiteX1-83" fmla="*/ 12628693 w 14234123"/>
                <a:gd name="connsiteY1-84" fmla="*/ 470226 h 2656554"/>
                <a:gd name="connsiteX2-85" fmla="*/ 12585151 w 14234123"/>
                <a:gd name="connsiteY2-86" fmla="*/ 2656554 h 2656554"/>
                <a:gd name="connsiteX3-87" fmla="*/ 2033007 w 14234123"/>
                <a:gd name="connsiteY3-88" fmla="*/ 2656554 h 2656554"/>
                <a:gd name="connsiteX4-89" fmla="*/ 2033007 w 14234123"/>
                <a:gd name="connsiteY4-90" fmla="*/ 281540 h 2656554"/>
                <a:gd name="connsiteX0-91" fmla="*/ 2033007 w 12979287"/>
                <a:gd name="connsiteY0-92" fmla="*/ 281540 h 2998446"/>
                <a:gd name="connsiteX1-93" fmla="*/ 12628693 w 12979287"/>
                <a:gd name="connsiteY1-94" fmla="*/ 470226 h 2998446"/>
                <a:gd name="connsiteX2-95" fmla="*/ 12585151 w 12979287"/>
                <a:gd name="connsiteY2-96" fmla="*/ 2656554 h 2998446"/>
                <a:gd name="connsiteX3-97" fmla="*/ 2033007 w 12979287"/>
                <a:gd name="connsiteY3-98" fmla="*/ 2656554 h 2998446"/>
                <a:gd name="connsiteX4-99" fmla="*/ 2033007 w 12979287"/>
                <a:gd name="connsiteY4-100" fmla="*/ 281540 h 2998446"/>
                <a:gd name="connsiteX0-101" fmla="*/ 2033007 w 13028809"/>
                <a:gd name="connsiteY0-102" fmla="*/ 152857 h 2869763"/>
                <a:gd name="connsiteX1-103" fmla="*/ 12628693 w 13028809"/>
                <a:gd name="connsiteY1-104" fmla="*/ 341543 h 2869763"/>
                <a:gd name="connsiteX2-105" fmla="*/ 12585151 w 13028809"/>
                <a:gd name="connsiteY2-106" fmla="*/ 2527871 h 2869763"/>
                <a:gd name="connsiteX3-107" fmla="*/ 2033007 w 13028809"/>
                <a:gd name="connsiteY3-108" fmla="*/ 2527871 h 2869763"/>
                <a:gd name="connsiteX4-109" fmla="*/ 2033007 w 13028809"/>
                <a:gd name="connsiteY4-110" fmla="*/ 152857 h 2869763"/>
                <a:gd name="connsiteX0-111" fmla="*/ 1604954 w 12600756"/>
                <a:gd name="connsiteY0-112" fmla="*/ 368251 h 3085157"/>
                <a:gd name="connsiteX1-113" fmla="*/ 12200640 w 12600756"/>
                <a:gd name="connsiteY1-114" fmla="*/ 556937 h 3085157"/>
                <a:gd name="connsiteX2-115" fmla="*/ 12157098 w 12600756"/>
                <a:gd name="connsiteY2-116" fmla="*/ 2743265 h 3085157"/>
                <a:gd name="connsiteX3-117" fmla="*/ 1604954 w 12600756"/>
                <a:gd name="connsiteY3-118" fmla="*/ 2743265 h 3085157"/>
                <a:gd name="connsiteX4-119" fmla="*/ 1604954 w 12600756"/>
                <a:gd name="connsiteY4-120" fmla="*/ 368251 h 3085157"/>
                <a:gd name="connsiteX0-121" fmla="*/ 206217 w 11202019"/>
                <a:gd name="connsiteY0-122" fmla="*/ 368251 h 3176312"/>
                <a:gd name="connsiteX1-123" fmla="*/ 10801903 w 11202019"/>
                <a:gd name="connsiteY1-124" fmla="*/ 556937 h 3176312"/>
                <a:gd name="connsiteX2-125" fmla="*/ 10758361 w 11202019"/>
                <a:gd name="connsiteY2-126" fmla="*/ 2743265 h 3176312"/>
                <a:gd name="connsiteX3-127" fmla="*/ 206217 w 11202019"/>
                <a:gd name="connsiteY3-128" fmla="*/ 2743265 h 3176312"/>
                <a:gd name="connsiteX4-129" fmla="*/ 206217 w 11202019"/>
                <a:gd name="connsiteY4-130" fmla="*/ 368251 h 3176312"/>
                <a:gd name="connsiteX0-131" fmla="*/ 206217 w 11162019"/>
                <a:gd name="connsiteY0-132" fmla="*/ 423578 h 3231639"/>
                <a:gd name="connsiteX1-133" fmla="*/ 10801903 w 11162019"/>
                <a:gd name="connsiteY1-134" fmla="*/ 612264 h 3231639"/>
                <a:gd name="connsiteX2-135" fmla="*/ 10758361 w 11162019"/>
                <a:gd name="connsiteY2-136" fmla="*/ 2798592 h 3231639"/>
                <a:gd name="connsiteX3-137" fmla="*/ 206217 w 11162019"/>
                <a:gd name="connsiteY3-138" fmla="*/ 2798592 h 3231639"/>
                <a:gd name="connsiteX4-139" fmla="*/ 206217 w 11162019"/>
                <a:gd name="connsiteY4-140" fmla="*/ 423578 h 3231639"/>
                <a:gd name="connsiteX0-141" fmla="*/ 311930 w 11267732"/>
                <a:gd name="connsiteY0-142" fmla="*/ 282974 h 3091035"/>
                <a:gd name="connsiteX1-143" fmla="*/ 10907616 w 11267732"/>
                <a:gd name="connsiteY1-144" fmla="*/ 471660 h 3091035"/>
                <a:gd name="connsiteX2-145" fmla="*/ 10864074 w 11267732"/>
                <a:gd name="connsiteY2-146" fmla="*/ 2657988 h 3091035"/>
                <a:gd name="connsiteX3-147" fmla="*/ 311930 w 11267732"/>
                <a:gd name="connsiteY3-148" fmla="*/ 2657988 h 3091035"/>
                <a:gd name="connsiteX4-149" fmla="*/ 311930 w 11267732"/>
                <a:gd name="connsiteY4-150" fmla="*/ 282974 h 3091035"/>
                <a:gd name="connsiteX0-151" fmla="*/ 311930 w 11134849"/>
                <a:gd name="connsiteY0-152" fmla="*/ 282974 h 2935813"/>
                <a:gd name="connsiteX1-153" fmla="*/ 10907616 w 11134849"/>
                <a:gd name="connsiteY1-154" fmla="*/ 471660 h 2935813"/>
                <a:gd name="connsiteX2-155" fmla="*/ 10864074 w 11134849"/>
                <a:gd name="connsiteY2-156" fmla="*/ 2657988 h 2935813"/>
                <a:gd name="connsiteX3-157" fmla="*/ 311930 w 11134849"/>
                <a:gd name="connsiteY3-158" fmla="*/ 2657988 h 2935813"/>
                <a:gd name="connsiteX4-159" fmla="*/ 311930 w 11134849"/>
                <a:gd name="connsiteY4-160" fmla="*/ 282974 h 2935813"/>
                <a:gd name="connsiteX0-161" fmla="*/ 311930 w 11139774"/>
                <a:gd name="connsiteY0-162" fmla="*/ 282974 h 2970140"/>
                <a:gd name="connsiteX1-163" fmla="*/ 10907616 w 11139774"/>
                <a:gd name="connsiteY1-164" fmla="*/ 471660 h 2970140"/>
                <a:gd name="connsiteX2-165" fmla="*/ 10864074 w 11139774"/>
                <a:gd name="connsiteY2-166" fmla="*/ 2657988 h 2970140"/>
                <a:gd name="connsiteX3-167" fmla="*/ 311930 w 11139774"/>
                <a:gd name="connsiteY3-168" fmla="*/ 2657988 h 2970140"/>
                <a:gd name="connsiteX4-169" fmla="*/ 311930 w 11139774"/>
                <a:gd name="connsiteY4-170" fmla="*/ 282974 h 2970140"/>
                <a:gd name="connsiteX0-171" fmla="*/ 311930 w 11176173"/>
                <a:gd name="connsiteY0-172" fmla="*/ 282974 h 2919244"/>
                <a:gd name="connsiteX1-173" fmla="*/ 10907616 w 11176173"/>
                <a:gd name="connsiteY1-174" fmla="*/ 471660 h 2919244"/>
                <a:gd name="connsiteX2-175" fmla="*/ 10864074 w 11176173"/>
                <a:gd name="connsiteY2-176" fmla="*/ 2657988 h 2919244"/>
                <a:gd name="connsiteX3-177" fmla="*/ 311930 w 11176173"/>
                <a:gd name="connsiteY3-178" fmla="*/ 2657988 h 2919244"/>
                <a:gd name="connsiteX4-179" fmla="*/ 311930 w 11176173"/>
                <a:gd name="connsiteY4-180" fmla="*/ 282974 h 29192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29824" y="1811939"/>
            <a:ext cx="4591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dẫn đến thành tích bất ngờ của Tôm Chíp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2174" y="4933233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nghĩa truyện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2174" y="137559"/>
            <a:ext cx="4520598" cy="1983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916589" y="291754"/>
            <a:ext cx="366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srgbClr val="62BA4A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0063" y="1716427"/>
            <a:ext cx="45919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>
                <a:solidFill>
                  <a:srgbClr val="62BA4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 phản ứng nhanh, thông minh, dũng cảm trước tình huống bất ngờ nhằm kịp cứu em nhỏ.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1383" y="4168139"/>
            <a:ext cx="51210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3200" b="1" noProof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ngợi Tôm Chíp dũng cảm, quên mình cứu người bị nạn; trong tình huống nguy hiểm bộc lộ nhiều phẩm chất đáng quý.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7572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64" y="960760"/>
            <a:ext cx="6645053" cy="5725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15886" y="2718888"/>
            <a:ext cx="8360228" cy="37689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2B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2BA4A"/>
              </a:solidFill>
              <a:effectLst/>
              <a:uLnTx/>
              <a:uFillTx/>
              <a:latin typeface="Calibri" panose="020F0502020204030204" pitchFamily="34" charset="0"/>
              <a:ea typeface="Source Han Serif SC" panose="02020400000000000000" pitchFamily="18" charset="-122"/>
              <a:cs typeface="Calibri" panose="020F0502020204030204" pitchFamily="34" charset="0"/>
              <a:sym typeface="Source Han Serif SC" panose="02020400000000000000" pitchFamily="18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4375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DẶN DÒ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5717" y="3813720"/>
            <a:ext cx="6754760" cy="250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33" y="3508049"/>
            <a:ext cx="2369876" cy="3285509"/>
          </a:xfrm>
          <a:prstGeom prst="rect">
            <a:avLst/>
          </a:prstGeom>
          <a:effectLst>
            <a:glow rad="127000">
              <a:srgbClr val="88AA7B">
                <a:lumMod val="60000"/>
                <a:lumOff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149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5968" y="-923650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2633740" y="2036025"/>
            <a:ext cx="7365666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XIN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CHÀO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VÀ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HẸN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GẶP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LẠI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3194912" y="1704478"/>
            <a:ext cx="6451108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3194912" y="1704478"/>
            <a:ext cx="6451108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0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6013" y="-2193576"/>
            <a:ext cx="6858002" cy="1150931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379" y="2634486"/>
            <a:ext cx="3178196" cy="4223514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0959" y="4300379"/>
            <a:ext cx="2321041" cy="2557621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44804" y="23434"/>
            <a:ext cx="2544095" cy="22578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7978" y="2534858"/>
            <a:ext cx="67766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Kể</a:t>
            </a:r>
            <a:r>
              <a:rPr lang="en-US" sz="4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chuyện</a:t>
            </a:r>
            <a:r>
              <a:rPr lang="en-US" sz="4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: </a:t>
            </a:r>
            <a:endParaRPr lang="en-US" sz="4400" dirty="0"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  <a:p>
            <a:pPr algn="ctr"/>
            <a:r>
              <a:rPr lang="en-US" sz="440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NHÀ VÔ ĐỊCH</a:t>
            </a:r>
            <a:endParaRPr lang="en-US" sz="4400" dirty="0"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3194912" y="1704478"/>
            <a:ext cx="6451108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6000" kern="0" dirty="0"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328" y="138104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pic>
        <p:nvPicPr>
          <p:cNvPr id="48" name="图片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84" y="1813196"/>
            <a:ext cx="2625788" cy="3640296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48"/>
          <p:cNvSpPr txBox="1"/>
          <p:nvPr/>
        </p:nvSpPr>
        <p:spPr>
          <a:xfrm>
            <a:off x="617599" y="233006"/>
            <a:ext cx="6135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Nhà</a:t>
            </a:r>
            <a:r>
              <a:rPr lang="en-US" sz="5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vô</a:t>
            </a:r>
            <a:r>
              <a:rPr lang="en-US" sz="5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địch</a:t>
            </a:r>
            <a:endParaRPr lang="en-US" sz="5400" dirty="0"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64" y="1376812"/>
            <a:ext cx="9012016" cy="5223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-10"/>
          <a:stretch>
            <a:fillRect/>
          </a:stretch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/>
          <p:cNvSpPr/>
          <p:nvPr/>
        </p:nvSpPr>
        <p:spPr>
          <a:xfrm>
            <a:off x="3489147" y="1930620"/>
            <a:ext cx="6057977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oogle Shape;697;p39"/>
          <p:cNvGrpSpPr/>
          <p:nvPr/>
        </p:nvGrpSpPr>
        <p:grpSpPr>
          <a:xfrm>
            <a:off x="1267950" y="2637174"/>
            <a:ext cx="6259967" cy="1005475"/>
            <a:chOff x="1267950" y="2637175"/>
            <a:chExt cx="4694975" cy="836000"/>
          </a:xfrm>
        </p:grpSpPr>
        <p:sp>
          <p:nvSpPr>
            <p:cNvPr id="4" name="Google Shape;698;p39"/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" name="Google Shape;699;p39"/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6" name="Google Shape;700;p39"/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7" name="Google Shape;703;p39"/>
          <p:cNvGrpSpPr/>
          <p:nvPr/>
        </p:nvGrpSpPr>
        <p:grpSpPr>
          <a:xfrm>
            <a:off x="9087273" y="1711053"/>
            <a:ext cx="2405932" cy="3541554"/>
            <a:chOff x="4802200" y="1298975"/>
            <a:chExt cx="1195950" cy="1951500"/>
          </a:xfrm>
        </p:grpSpPr>
        <p:sp>
          <p:nvSpPr>
            <p:cNvPr id="8" name="Google Shape;704;p39"/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9" name="Google Shape;705;p39"/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0" name="Google Shape;706;p39"/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1" name="Google Shape;707;p39"/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2" name="Google Shape;708;p39"/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3" name="Google Shape;709;p39"/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4" name="Google Shape;710;p39"/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5" name="Google Shape;711;p39"/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6" name="Google Shape;712;p39"/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" name="Google Shape;713;p39"/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" name="Google Shape;714;p39"/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9" name="Google Shape;715;p39"/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0" name="Google Shape;716;p39"/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1" name="Google Shape;717;p39"/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2" name="Google Shape;718;p39"/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3" name="Google Shape;719;p39"/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4" name="Google Shape;720;p39"/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721;p39"/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722;p39"/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723;p39"/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724;p39"/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9" name="Google Shape;725;p39"/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0" name="Google Shape;726;p39"/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1" name="Google Shape;727;p39"/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2" name="Google Shape;728;p39"/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3" name="Google Shape;729;p39"/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4" name="Google Shape;730;p39"/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sp>
        <p:nvSpPr>
          <p:cNvPr id="40" name="Google Shape;881;p45"/>
          <p:cNvSpPr txBox="1"/>
          <p:nvPr/>
        </p:nvSpPr>
        <p:spPr>
          <a:xfrm>
            <a:off x="658802" y="2386049"/>
            <a:ext cx="8173786" cy="446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Dựa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cô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giáo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(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thầy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giáo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)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và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vẽ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nêu lời thuyết minh cho từng tranh.</a:t>
            </a:r>
            <a:endParaRPr lang="vi-VN" sz="32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6" y="299752"/>
            <a:ext cx="5251474" cy="4060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675" y="299752"/>
            <a:ext cx="5099681" cy="4060324"/>
          </a:xfrm>
          <a:prstGeom prst="rect">
            <a:avLst/>
          </a:prstGeom>
        </p:spPr>
      </p:pic>
      <p:sp>
        <p:nvSpPr>
          <p:cNvPr id="8" name="Google Shape;934;p49"/>
          <p:cNvSpPr/>
          <p:nvPr/>
        </p:nvSpPr>
        <p:spPr>
          <a:xfrm>
            <a:off x="6371303" y="4405248"/>
            <a:ext cx="5545394" cy="2153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rè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rối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chọc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quyết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trí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nhưng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gần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đệm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đứng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sựng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280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Google Shape;934;p49"/>
          <p:cNvSpPr/>
          <p:nvPr/>
        </p:nvSpPr>
        <p:spPr>
          <a:xfrm>
            <a:off x="402726" y="4449428"/>
            <a:ext cx="5693274" cy="203016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trọng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tài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Hưng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Tồ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Dũng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Tuấn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hố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280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4.xml><?xml version="1.0" encoding="utf-8"?>
<p:tagLst xmlns:p="http://schemas.openxmlformats.org/presentationml/2006/main">
  <p:tag name="ISPRING_PRESENTATION_TITLE" val="5-0314-23卡通动漫 PPT模板"/>
</p:tagLst>
</file>

<file path=ppt/theme/theme1.xml><?xml version="1.0" encoding="utf-8"?>
<a:theme xmlns:a="http://schemas.openxmlformats.org/drawingml/2006/main" name="AAAAAAAAAAAA）">
  <a:themeElements>
    <a:clrScheme name="自定义 8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BA4A"/>
      </a:accent1>
      <a:accent2>
        <a:srgbClr val="A1D863"/>
      </a:accent2>
      <a:accent3>
        <a:srgbClr val="62BA4A"/>
      </a:accent3>
      <a:accent4>
        <a:srgbClr val="A1D863"/>
      </a:accent4>
      <a:accent5>
        <a:srgbClr val="62BA4A"/>
      </a:accent5>
      <a:accent6>
        <a:srgbClr val="A1D863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AAAAAAAAAA）">
  <a:themeElements>
    <a:clrScheme name="自定义 8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BA4A"/>
      </a:accent1>
      <a:accent2>
        <a:srgbClr val="A1D863"/>
      </a:accent2>
      <a:accent3>
        <a:srgbClr val="62BA4A"/>
      </a:accent3>
      <a:accent4>
        <a:srgbClr val="A1D863"/>
      </a:accent4>
      <a:accent5>
        <a:srgbClr val="62BA4A"/>
      </a:accent5>
      <a:accent6>
        <a:srgbClr val="A1D863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1452</Words>
  <Application>WPS Presentation</Application>
  <PresentationFormat>Widescreen</PresentationFormat>
  <Paragraphs>69</Paragraphs>
  <Slides>18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6" baseType="lpstr">
      <vt:lpstr>Arial</vt:lpstr>
      <vt:lpstr>SimSun</vt:lpstr>
      <vt:lpstr>Wingdings</vt:lpstr>
      <vt:lpstr>字魂59号-创粗黑</vt:lpstr>
      <vt:lpstr>等线</vt:lpstr>
      <vt:lpstr>等线</vt:lpstr>
      <vt:lpstr>Odibee Sans</vt:lpstr>
      <vt:lpstr>Segoe Print</vt:lpstr>
      <vt:lpstr>Coiny</vt:lpstr>
      <vt:lpstr>Yu Gothic UI Semibold</vt:lpstr>
      <vt:lpstr>Calibri</vt:lpstr>
      <vt:lpstr>#9Slide03 BoosterNextFYBlack</vt:lpstr>
      <vt:lpstr>Pacifico</vt:lpstr>
      <vt:lpstr>Cambria</vt:lpstr>
      <vt:lpstr>Patrick Hand</vt:lpstr>
      <vt:lpstr>Times New Roman</vt:lpstr>
      <vt:lpstr>UTM Avo</vt:lpstr>
      <vt:lpstr>SVN-Motion Picture</vt:lpstr>
      <vt:lpstr>Quicksand Bold</vt:lpstr>
      <vt:lpstr>Source Han Serif SC</vt:lpstr>
      <vt:lpstr>#9Slide03 AmpleSoft Bold</vt:lpstr>
      <vt:lpstr>Verdana</vt:lpstr>
      <vt:lpstr>Microsoft YaHei</vt:lpstr>
      <vt:lpstr>Arial Unicode MS</vt:lpstr>
      <vt:lpstr>等线 Light</vt:lpstr>
      <vt:lpstr>Source Sans Pro Black</vt:lpstr>
      <vt:lpstr>AAAAAAAAAAAA）</vt:lpstr>
      <vt:lpstr>1_AAAAAAAAAAAA）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5-0314-23卡通动漫 PPT模板</dc:title>
  <dc:creator>Admin</dc:creator>
  <dc:description>9Slide.vn</dc:description>
  <dc:subject>9Slide.vn</dc:subject>
  <cp:category>9Slide.vn</cp:category>
  <cp:lastModifiedBy>Admin</cp:lastModifiedBy>
  <cp:revision>25</cp:revision>
  <dcterms:created xsi:type="dcterms:W3CDTF">2019-03-14T08:42:00Z</dcterms:created>
  <dcterms:modified xsi:type="dcterms:W3CDTF">2022-06-07T01:08:56Z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E116DFAEBA8047E9B21E046D55411CC9</vt:lpwstr>
  </property>
  <property fmtid="{D5CDD505-2E9C-101B-9397-08002B2CF9AE}" pid="3" name="KSOProductBuildVer">
    <vt:lpwstr>1033-11.2.0.11130</vt:lpwstr>
  </property>
</Properties>
</file>