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294" r:id="rId3"/>
    <p:sldId id="539" r:id="rId4"/>
    <p:sldId id="540" r:id="rId5"/>
    <p:sldId id="259" r:id="rId6"/>
    <p:sldId id="541" r:id="rId7"/>
    <p:sldId id="257" r:id="rId8"/>
    <p:sldId id="544" r:id="rId9"/>
    <p:sldId id="543" r:id="rId10"/>
    <p:sldId id="545" r:id="rId11"/>
    <p:sldId id="272" r:id="rId12"/>
    <p:sldId id="258" r:id="rId13"/>
    <p:sldId id="546" r:id="rId14"/>
    <p:sldId id="547" r:id="rId15"/>
    <p:sldId id="548" r:id="rId16"/>
    <p:sldId id="549" r:id="rId17"/>
    <p:sldId id="550" r:id="rId18"/>
    <p:sldId id="5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9158-EBBF-43A4-BF90-0A2D8B2A8B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7C41-844B-409B-9FBD-E304D12D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4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2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1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6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6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7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4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1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3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2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53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4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5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76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654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35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0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33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8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B5A74CF-1A1A-50F0-89F3-D39B58D0D3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332" y="329608"/>
            <a:ext cx="1291413" cy="12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image" Target="../media/image14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4" Type="http://schemas.openxmlformats.org/officeDocument/2006/relationships/tags" Target="../tags/tag6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F91A3-E2FC-5187-B65F-4CC12302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02" y="1555698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F929FFE5-3474-D6C4-86D0-50A509F3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1181C833-234F-351D-5CE2-F4ED9EE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01006"/>
            <a:ext cx="1513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</a:t>
            </a:r>
          </a:p>
        </p:txBody>
      </p:sp>
      <p:grpSp>
        <p:nvGrpSpPr>
          <p:cNvPr id="30" name="Group 66">
            <a:extLst>
              <a:ext uri="{FF2B5EF4-FFF2-40B4-BE49-F238E27FC236}">
                <a16:creationId xmlns:a16="http://schemas.microsoft.com/office/drawing/2014/main" id="{81C49C22-7DFD-4D5E-DBE6-5BE94328D989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5"/>
            <a:ext cx="1045599" cy="1690944"/>
            <a:chOff x="2299" y="1252"/>
            <a:chExt cx="438" cy="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AA0533-6097-0A83-6B68-2F3C720FC44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2560C7-4E1B-6E39-5E2D-3E49A42C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3" name="TextBox 36">
            <a:extLst>
              <a:ext uri="{FF2B5EF4-FFF2-40B4-BE49-F238E27FC236}">
                <a16:creationId xmlns:a16="http://schemas.microsoft.com/office/drawing/2014/main" id="{225E2C76-2A86-3DAE-C4E8-AA8DDA4E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31EE76C-0354-FA1D-4A80-F2C5E325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94" y="205593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:a16="http://schemas.microsoft.com/office/drawing/2014/main" id="{9066D052-C10D-82EA-9CC1-548078B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10" y="205490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966F7B-9974-B97D-2CBD-D9985DE64AC1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C6C85-1AE2-F491-4691-808FB463C624}"/>
              </a:ext>
            </a:extLst>
          </p:cNvPr>
          <p:cNvSpPr txBox="1"/>
          <p:nvPr/>
        </p:nvSpPr>
        <p:spPr>
          <a:xfrm>
            <a:off x="3953011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14; 14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12 ,14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EE80BB72-740A-1C35-C139-A69E2413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22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8400F1-BB57-7C2B-394A-C92D1AE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076" y="24786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C87A83CA-97EB-8A2D-3B45-BE8E8433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10" y="2481524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5E7B1D-B632-1C5E-857B-A43335316206}"/>
              </a:ext>
            </a:extLst>
          </p:cNvPr>
          <p:cNvSpPr/>
          <p:nvPr/>
        </p:nvSpPr>
        <p:spPr>
          <a:xfrm>
            <a:off x="4281156" y="5790089"/>
            <a:ext cx="6170436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3 483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5E9BD205-CC5D-6E40-CD48-070E15AE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F177B-BE90-BB43-2AD3-8E2B8B7A49F3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25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24, 25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45431A-B71B-45C3-98E1-81BA4766A59E}"/>
              </a:ext>
            </a:extLst>
          </p:cNvPr>
          <p:cNvSpPr/>
          <p:nvPr/>
        </p:nvSpPr>
        <p:spPr>
          <a:xfrm>
            <a:off x="4463144" y="51162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3D908D-383A-CB12-B2BB-F0C8505BB266}"/>
              </a:ext>
            </a:extLst>
          </p:cNvPr>
          <p:cNvSpPr txBox="1"/>
          <p:nvPr/>
        </p:nvSpPr>
        <p:spPr>
          <a:xfrm>
            <a:off x="3856557" y="4646197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EA178272-7DDE-3FBF-2CDE-B5516733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465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BCA70D0F-D74C-8D1D-DFE7-28BD1CA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475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28AE5C51-3DD3-FFCD-B4C9-A00B1A2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1A191C8D-C241-F7D8-4602-6B1F9E33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33321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C069ED6-3771-722A-9BFA-A049B21F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" y="4452937"/>
            <a:ext cx="2609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FFFCE-2BAF-006F-F35E-835579DBF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289" y="140764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4C49C3-D83B-9868-B0D4-E9E2FE7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07509-84EE-4C1B-BE62-F56CA82C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54" y="1894660"/>
            <a:ext cx="5510521" cy="38108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65C35-5E92-9EDB-EC52-3714D121C048}"/>
              </a:ext>
            </a:extLst>
          </p:cNvPr>
          <p:cNvGrpSpPr/>
          <p:nvPr/>
        </p:nvGrpSpPr>
        <p:grpSpPr>
          <a:xfrm>
            <a:off x="1658679" y="2844173"/>
            <a:ext cx="2865108" cy="1631502"/>
            <a:chOff x="189403" y="1441024"/>
            <a:chExt cx="2192024" cy="1631502"/>
          </a:xfrm>
        </p:grpSpPr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75B42C36-A5D0-9E4E-4F9E-CB2189D5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9E9C9987-DB2F-66D8-7F17-AC2D02944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15 827</a:t>
              </a:r>
            </a:p>
          </p:txBody>
        </p:sp>
        <p:grpSp>
          <p:nvGrpSpPr>
            <p:cNvPr id="17" name="Group 66">
              <a:extLst>
                <a:ext uri="{FF2B5EF4-FFF2-40B4-BE49-F238E27FC236}">
                  <a16:creationId xmlns:a16="http://schemas.microsoft.com/office/drawing/2014/main" id="{4BDD8543-E227-88BE-867D-904018CA5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64B52BC-58B8-0CD6-670A-129DB7929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924CF33-0997-FBA4-79A4-6BA3B4484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B84028-5313-BF7E-6D11-C943EBB9BA85}"/>
              </a:ext>
            </a:extLst>
          </p:cNvPr>
          <p:cNvSpPr txBox="1"/>
          <p:nvPr/>
        </p:nvSpPr>
        <p:spPr>
          <a:xfrm>
            <a:off x="3244133" y="34964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E30C7-514F-B993-44EA-6DD1CC71DF6F}"/>
              </a:ext>
            </a:extLst>
          </p:cNvPr>
          <p:cNvSpPr txBox="1"/>
          <p:nvPr/>
        </p:nvSpPr>
        <p:spPr>
          <a:xfrm>
            <a:off x="1996613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ED347-CEF3-C7DC-574E-FAFC2DD3CA35}"/>
              </a:ext>
            </a:extLst>
          </p:cNvPr>
          <p:cNvSpPr txBox="1"/>
          <p:nvPr/>
        </p:nvSpPr>
        <p:spPr>
          <a:xfrm>
            <a:off x="2309481" y="32395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0C31D-67E9-75EF-2ABC-2DDAC729EAC3}"/>
              </a:ext>
            </a:extLst>
          </p:cNvPr>
          <p:cNvSpPr txBox="1"/>
          <p:nvPr/>
        </p:nvSpPr>
        <p:spPr>
          <a:xfrm>
            <a:off x="3528681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8383E2-86CC-A838-5B2D-DB6A0AAB7AB1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16A10-43B4-AD70-7D6E-E9E16E0356C8}"/>
              </a:ext>
            </a:extLst>
          </p:cNvPr>
          <p:cNvSpPr txBox="1"/>
          <p:nvPr/>
        </p:nvSpPr>
        <p:spPr>
          <a:xfrm>
            <a:off x="3781774" y="3491026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1273D-4B87-A317-2F2D-108E7326CA18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22AA2-8218-061E-8782-6DC541483DAF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AABC0B-8AC1-4173-8EC0-8F4C480CC30B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34C95A-1CBF-1D8D-F5D4-7C3D0CB18A92}"/>
              </a:ext>
            </a:extLst>
          </p:cNvPr>
          <p:cNvSpPr txBox="1"/>
          <p:nvPr/>
        </p:nvSpPr>
        <p:spPr>
          <a:xfrm>
            <a:off x="4061322" y="349811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9B1A39-510C-D10C-88CD-AB06935BF029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A1CC3C6-9D05-F95E-288F-5FDBB931C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402" y="941645"/>
            <a:ext cx="7028267" cy="94031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E0FD549-34AC-4CCF-0E69-47CF3A631F0D}"/>
              </a:ext>
            </a:extLst>
          </p:cNvPr>
          <p:cNvSpPr/>
          <p:nvPr/>
        </p:nvSpPr>
        <p:spPr>
          <a:xfrm>
            <a:off x="697984" y="5673131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 : 5 = 3 165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C350863-11D3-3493-DD52-AB8CEFBBB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84" y="4211417"/>
            <a:ext cx="934477" cy="1516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7AFD58A-9F00-29F7-7145-ADEE8F38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944" y="1852129"/>
            <a:ext cx="5510521" cy="381081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05FC071-39FF-9F3B-0A34-9F662ABDF124}"/>
              </a:ext>
            </a:extLst>
          </p:cNvPr>
          <p:cNvGrpSpPr/>
          <p:nvPr/>
        </p:nvGrpSpPr>
        <p:grpSpPr>
          <a:xfrm>
            <a:off x="7272669" y="2801642"/>
            <a:ext cx="2865108" cy="1631502"/>
            <a:chOff x="189403" y="1441024"/>
            <a:chExt cx="2192024" cy="1631502"/>
          </a:xfrm>
        </p:grpSpPr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8A115471-7608-0442-9C87-428C93D6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49">
              <a:extLst>
                <a:ext uri="{FF2B5EF4-FFF2-40B4-BE49-F238E27FC236}">
                  <a16:creationId xmlns:a16="http://schemas.microsoft.com/office/drawing/2014/main" id="{0C7A3106-C4EF-A047-7ADE-AC08648B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26 167</a:t>
              </a:r>
            </a:p>
          </p:txBody>
        </p:sp>
        <p:grpSp>
          <p:nvGrpSpPr>
            <p:cNvPr id="81" name="Group 66">
              <a:extLst>
                <a:ext uri="{FF2B5EF4-FFF2-40B4-BE49-F238E27FC236}">
                  <a16:creationId xmlns:a16="http://schemas.microsoft.com/office/drawing/2014/main" id="{752A546A-F9EF-DEA3-3DDC-DB36513E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AD6CC8F-6F31-F7FE-CF5D-27F4D551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F315768-204D-7209-19BF-B11027FAB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967E21C-7994-EB14-7806-6B95CC1468B1}"/>
              </a:ext>
            </a:extLst>
          </p:cNvPr>
          <p:cNvSpPr txBox="1"/>
          <p:nvPr/>
        </p:nvSpPr>
        <p:spPr>
          <a:xfrm>
            <a:off x="8858123" y="345396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21F01B1-A0A4-784B-BF91-EE5E9632FE54}"/>
              </a:ext>
            </a:extLst>
          </p:cNvPr>
          <p:cNvSpPr txBox="1"/>
          <p:nvPr/>
        </p:nvSpPr>
        <p:spPr>
          <a:xfrm>
            <a:off x="7599971" y="31956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AFF426-EC6B-E355-7F9D-4B4F1928D285}"/>
              </a:ext>
            </a:extLst>
          </p:cNvPr>
          <p:cNvSpPr txBox="1"/>
          <p:nvPr/>
        </p:nvSpPr>
        <p:spPr>
          <a:xfrm>
            <a:off x="7923471" y="319701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F4210C-E8F3-F252-84C3-80F90EBE1748}"/>
              </a:ext>
            </a:extLst>
          </p:cNvPr>
          <p:cNvSpPr txBox="1"/>
          <p:nvPr/>
        </p:nvSpPr>
        <p:spPr>
          <a:xfrm>
            <a:off x="9142671" y="34365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A38195-3FF5-7658-B6D7-74B9AC90F828}"/>
              </a:ext>
            </a:extLst>
          </p:cNvPr>
          <p:cNvSpPr txBox="1"/>
          <p:nvPr/>
        </p:nvSpPr>
        <p:spPr>
          <a:xfrm>
            <a:off x="7923471" y="366782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350BCF-E1E6-F926-1DFF-2CE7BD5BD62A}"/>
              </a:ext>
            </a:extLst>
          </p:cNvPr>
          <p:cNvSpPr txBox="1"/>
          <p:nvPr/>
        </p:nvSpPr>
        <p:spPr>
          <a:xfrm>
            <a:off x="9395764" y="344849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59B880-1245-9356-2826-DD7CFF324A37}"/>
              </a:ext>
            </a:extLst>
          </p:cNvPr>
          <p:cNvSpPr txBox="1"/>
          <p:nvPr/>
        </p:nvSpPr>
        <p:spPr>
          <a:xfrm>
            <a:off x="8179285" y="36637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237EB0-FB50-92B2-6AEA-AC50B129EF3E}"/>
              </a:ext>
            </a:extLst>
          </p:cNvPr>
          <p:cNvSpPr txBox="1"/>
          <p:nvPr/>
        </p:nvSpPr>
        <p:spPr>
          <a:xfrm>
            <a:off x="8173842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A96A74-734C-ABC4-C9E7-05E90DA2F99A}"/>
              </a:ext>
            </a:extLst>
          </p:cNvPr>
          <p:cNvSpPr txBox="1"/>
          <p:nvPr/>
        </p:nvSpPr>
        <p:spPr>
          <a:xfrm>
            <a:off x="8450067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B2E9A5-C2CC-23C7-EEE9-9A784A2EBFA2}"/>
              </a:ext>
            </a:extLst>
          </p:cNvPr>
          <p:cNvSpPr txBox="1"/>
          <p:nvPr/>
        </p:nvSpPr>
        <p:spPr>
          <a:xfrm>
            <a:off x="9675312" y="3455581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AB999C5-87DF-A97A-4D71-136CC9F49547}"/>
              </a:ext>
            </a:extLst>
          </p:cNvPr>
          <p:cNvSpPr txBox="1"/>
          <p:nvPr/>
        </p:nvSpPr>
        <p:spPr>
          <a:xfrm>
            <a:off x="8469117" y="46257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8A3E340-07D5-F95B-0555-C23B7C2D264F}"/>
              </a:ext>
            </a:extLst>
          </p:cNvPr>
          <p:cNvSpPr/>
          <p:nvPr/>
        </p:nvSpPr>
        <p:spPr>
          <a:xfrm>
            <a:off x="6311974" y="5630600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26 168 : 4 = 6 641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031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3" grpId="0"/>
      <p:bldP spid="51" grpId="0"/>
      <p:bldP spid="52" grpId="0"/>
      <p:bldP spid="75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72DC96C-3A5C-8508-5DCB-68E99BE8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86822"/>
              </p:ext>
            </p:extLst>
          </p:nvPr>
        </p:nvGraphicFramePr>
        <p:xfrm>
          <a:off x="1031357" y="1485210"/>
          <a:ext cx="10515600" cy="3507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940555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03589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58147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973392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7529367"/>
                    </a:ext>
                  </a:extLst>
                </a:gridCol>
              </a:tblGrid>
              <a:tr h="8326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67348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7230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01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0DF504-77CD-7647-8399-6FA3211B3313}"/>
              </a:ext>
            </a:extLst>
          </p:cNvPr>
          <p:cNvSpPr txBox="1"/>
          <p:nvPr/>
        </p:nvSpPr>
        <p:spPr>
          <a:xfrm>
            <a:off x="3296093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15 827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1867-3F91-AAED-10E6-2B86AE05DBB2}"/>
              </a:ext>
            </a:extLst>
          </p:cNvPr>
          <p:cNvSpPr txBox="1"/>
          <p:nvPr/>
        </p:nvSpPr>
        <p:spPr>
          <a:xfrm>
            <a:off x="5380074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B1900-3D24-8089-765F-1FD1F792EE5B}"/>
              </a:ext>
            </a:extLst>
          </p:cNvPr>
          <p:cNvSpPr txBox="1"/>
          <p:nvPr/>
        </p:nvSpPr>
        <p:spPr>
          <a:xfrm>
            <a:off x="7357730" y="2371060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28EDD-E929-FB33-F683-7A9459310CDB}"/>
              </a:ext>
            </a:extLst>
          </p:cNvPr>
          <p:cNvSpPr txBox="1"/>
          <p:nvPr/>
        </p:nvSpPr>
        <p:spPr>
          <a:xfrm>
            <a:off x="9611833" y="23816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9D621-9152-80AA-07FB-8A2018835593}"/>
              </a:ext>
            </a:extLst>
          </p:cNvPr>
          <p:cNvSpPr txBox="1"/>
          <p:nvPr/>
        </p:nvSpPr>
        <p:spPr>
          <a:xfrm>
            <a:off x="3168502" y="376392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26 167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70D4B-F6F4-6F12-21E7-43AC6E39D795}"/>
              </a:ext>
            </a:extLst>
          </p:cNvPr>
          <p:cNvSpPr txBox="1"/>
          <p:nvPr/>
        </p:nvSpPr>
        <p:spPr>
          <a:xfrm>
            <a:off x="5369441" y="37532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04D504-D200-2D14-05AD-1355A048341F}"/>
              </a:ext>
            </a:extLst>
          </p:cNvPr>
          <p:cNvSpPr txBox="1"/>
          <p:nvPr/>
        </p:nvSpPr>
        <p:spPr>
          <a:xfrm>
            <a:off x="7410892" y="367886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6 541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7CEF85-8B6F-A76D-9239-047F3FD8EDFA}"/>
              </a:ext>
            </a:extLst>
          </p:cNvPr>
          <p:cNvSpPr txBox="1"/>
          <p:nvPr/>
        </p:nvSpPr>
        <p:spPr>
          <a:xfrm>
            <a:off x="9579935" y="371076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51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8616F-A6B5-EE18-4D6A-7A9A14C549B2}"/>
              </a:ext>
            </a:extLst>
          </p:cNvPr>
          <p:cNvSpPr/>
          <p:nvPr/>
        </p:nvSpPr>
        <p:spPr>
          <a:xfrm>
            <a:off x="1339702" y="1244009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343E3-E09E-60E1-9929-AE205754502B}"/>
              </a:ext>
            </a:extLst>
          </p:cNvPr>
          <p:cNvSpPr/>
          <p:nvPr/>
        </p:nvSpPr>
        <p:spPr>
          <a:xfrm>
            <a:off x="6368902" y="1180214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043078E9-8A4A-27CD-EB01-8684165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0" y="4736464"/>
            <a:ext cx="934477" cy="1516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9096993-6A7F-214D-899E-52391BAB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0" y="2377176"/>
            <a:ext cx="5510521" cy="381081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6C5AF-AD02-520C-7CCB-3C8ADC0C1D8F}"/>
              </a:ext>
            </a:extLst>
          </p:cNvPr>
          <p:cNvGrpSpPr/>
          <p:nvPr/>
        </p:nvGrpSpPr>
        <p:grpSpPr>
          <a:xfrm>
            <a:off x="1679945" y="3326689"/>
            <a:ext cx="2865108" cy="1631502"/>
            <a:chOff x="189403" y="1441024"/>
            <a:chExt cx="2192024" cy="1631502"/>
          </a:xfrm>
        </p:grpSpPr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14C108C7-FC4C-2BCE-E117-D5F76D9A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0" name="TextBox 49">
              <a:extLst>
                <a:ext uri="{FF2B5EF4-FFF2-40B4-BE49-F238E27FC236}">
                  <a16:creationId xmlns:a16="http://schemas.microsoft.com/office/drawing/2014/main" id="{2B2CD306-3897-B54B-25A5-0C983561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21 437</a:t>
              </a:r>
            </a:p>
          </p:txBody>
        </p:sp>
        <p:grpSp>
          <p:nvGrpSpPr>
            <p:cNvPr id="71" name="Group 66">
              <a:extLst>
                <a:ext uri="{FF2B5EF4-FFF2-40B4-BE49-F238E27FC236}">
                  <a16:creationId xmlns:a16="http://schemas.microsoft.com/office/drawing/2014/main" id="{6BF4FF01-CB7E-DEF2-4E9B-06723A0F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B31EF78-726B-2D8C-5471-9A411DC53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DE7E98B-54FB-046A-FEEB-9BF94FA3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286ADF8-A68F-70E7-9E27-8B6FEC0C74F5}"/>
              </a:ext>
            </a:extLst>
          </p:cNvPr>
          <p:cNvSpPr txBox="1"/>
          <p:nvPr/>
        </p:nvSpPr>
        <p:spPr>
          <a:xfrm>
            <a:off x="3265399" y="39683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529C1EF-DFAD-D994-881F-F931B8C263AD}"/>
              </a:ext>
            </a:extLst>
          </p:cNvPr>
          <p:cNvSpPr txBox="1"/>
          <p:nvPr/>
        </p:nvSpPr>
        <p:spPr>
          <a:xfrm>
            <a:off x="2017879" y="3720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57B0B8-4279-710B-4D66-A08050F8A7DE}"/>
              </a:ext>
            </a:extLst>
          </p:cNvPr>
          <p:cNvSpPr txBox="1"/>
          <p:nvPr/>
        </p:nvSpPr>
        <p:spPr>
          <a:xfrm>
            <a:off x="2330747" y="37220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D40529-C101-73E4-FD09-D5CD652E0DB1}"/>
              </a:ext>
            </a:extLst>
          </p:cNvPr>
          <p:cNvSpPr txBox="1"/>
          <p:nvPr/>
        </p:nvSpPr>
        <p:spPr>
          <a:xfrm>
            <a:off x="3549947" y="3961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DFECCA-36EC-26AE-C8F7-46D07A74CFAB}"/>
              </a:ext>
            </a:extLst>
          </p:cNvPr>
          <p:cNvSpPr txBox="1"/>
          <p:nvPr/>
        </p:nvSpPr>
        <p:spPr>
          <a:xfrm>
            <a:off x="2309482" y="417160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A6DE7DF-4AC9-86F5-A07C-C30142C576B3}"/>
              </a:ext>
            </a:extLst>
          </p:cNvPr>
          <p:cNvSpPr txBox="1"/>
          <p:nvPr/>
        </p:nvSpPr>
        <p:spPr>
          <a:xfrm>
            <a:off x="3803040" y="397354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4B51D3-300E-A0A7-A69A-ADD050F8730F}"/>
              </a:ext>
            </a:extLst>
          </p:cNvPr>
          <p:cNvSpPr txBox="1"/>
          <p:nvPr/>
        </p:nvSpPr>
        <p:spPr>
          <a:xfrm>
            <a:off x="2586561" y="41887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C09A-52D3-EE9E-1313-A3A82C01AE6A}"/>
              </a:ext>
            </a:extLst>
          </p:cNvPr>
          <p:cNvSpPr txBox="1"/>
          <p:nvPr/>
        </p:nvSpPr>
        <p:spPr>
          <a:xfrm>
            <a:off x="2581118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8C9F67-0D91-B07A-D11D-380B38585C10}"/>
              </a:ext>
            </a:extLst>
          </p:cNvPr>
          <p:cNvSpPr txBox="1"/>
          <p:nvPr/>
        </p:nvSpPr>
        <p:spPr>
          <a:xfrm>
            <a:off x="2857343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73A6FFE-1A36-1130-FE33-15DA31B69CD5}"/>
              </a:ext>
            </a:extLst>
          </p:cNvPr>
          <p:cNvSpPr txBox="1"/>
          <p:nvPr/>
        </p:nvSpPr>
        <p:spPr>
          <a:xfrm>
            <a:off x="4082588" y="398062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8C5FAA-4194-CDF6-F2D6-02243F510FBD}"/>
              </a:ext>
            </a:extLst>
          </p:cNvPr>
          <p:cNvSpPr txBox="1"/>
          <p:nvPr/>
        </p:nvSpPr>
        <p:spPr>
          <a:xfrm>
            <a:off x="2876393" y="51508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B2100BA-E36D-2B32-2CDE-2BE0FBD47F15}"/>
              </a:ext>
            </a:extLst>
          </p:cNvPr>
          <p:cNvSpPr/>
          <p:nvPr/>
        </p:nvSpPr>
        <p:spPr>
          <a:xfrm>
            <a:off x="719250" y="6155647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 = 7 145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76194CA3-67E0-CBFF-125F-C4675DDA9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0" y="4693933"/>
            <a:ext cx="934477" cy="1516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A1C6BDE-3E2E-7B55-13C7-3EB11F32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10" y="2334645"/>
            <a:ext cx="5510521" cy="381081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CE98E9D-829E-90A6-0162-3935A24B7E33}"/>
              </a:ext>
            </a:extLst>
          </p:cNvPr>
          <p:cNvGrpSpPr/>
          <p:nvPr/>
        </p:nvGrpSpPr>
        <p:grpSpPr>
          <a:xfrm>
            <a:off x="7293935" y="3284158"/>
            <a:ext cx="2865108" cy="1631502"/>
            <a:chOff x="189403" y="1441024"/>
            <a:chExt cx="2192024" cy="1631502"/>
          </a:xfrm>
        </p:grpSpPr>
        <p:sp>
          <p:nvSpPr>
            <p:cNvPr id="111" name="TextBox 43">
              <a:extLst>
                <a:ext uri="{FF2B5EF4-FFF2-40B4-BE49-F238E27FC236}">
                  <a16:creationId xmlns:a16="http://schemas.microsoft.com/office/drawing/2014/main" id="{9D32B44C-F007-DD46-50E9-B34DECFD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4801CEA4-85F8-29B0-4480-F478CBB9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36 095</a:t>
              </a:r>
            </a:p>
          </p:txBody>
        </p:sp>
        <p:grpSp>
          <p:nvGrpSpPr>
            <p:cNvPr id="113" name="Group 66">
              <a:extLst>
                <a:ext uri="{FF2B5EF4-FFF2-40B4-BE49-F238E27FC236}">
                  <a16:creationId xmlns:a16="http://schemas.microsoft.com/office/drawing/2014/main" id="{2466D347-C62C-AF6C-6162-EB8BA1D7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CB73573-6C66-7823-427C-C31CAE0D5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E2C10F0-D2AA-3D49-7932-6329A763C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B3BB1F19-8700-BBA3-BDED-823CEE78889E}"/>
              </a:ext>
            </a:extLst>
          </p:cNvPr>
          <p:cNvSpPr txBox="1"/>
          <p:nvPr/>
        </p:nvSpPr>
        <p:spPr>
          <a:xfrm>
            <a:off x="8836859" y="39152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32BA2D-DC61-CBB3-2D65-13D22E47A158}"/>
              </a:ext>
            </a:extLst>
          </p:cNvPr>
          <p:cNvSpPr txBox="1"/>
          <p:nvPr/>
        </p:nvSpPr>
        <p:spPr>
          <a:xfrm>
            <a:off x="7621237" y="367817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873C6A3-B276-37FA-DFA6-45A0380227DC}"/>
              </a:ext>
            </a:extLst>
          </p:cNvPr>
          <p:cNvSpPr txBox="1"/>
          <p:nvPr/>
        </p:nvSpPr>
        <p:spPr>
          <a:xfrm>
            <a:off x="7944737" y="36795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EF703E-5331-7EA9-ECC3-4F209B850E24}"/>
              </a:ext>
            </a:extLst>
          </p:cNvPr>
          <p:cNvSpPr txBox="1"/>
          <p:nvPr/>
        </p:nvSpPr>
        <p:spPr>
          <a:xfrm>
            <a:off x="9142672" y="392964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A213FDB-A510-6C70-FBD2-1AB7C9DCEAD1}"/>
              </a:ext>
            </a:extLst>
          </p:cNvPr>
          <p:cNvSpPr txBox="1"/>
          <p:nvPr/>
        </p:nvSpPr>
        <p:spPr>
          <a:xfrm>
            <a:off x="7934104" y="412907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BFE640-21E1-B2A9-7219-339A02F55688}"/>
              </a:ext>
            </a:extLst>
          </p:cNvPr>
          <p:cNvSpPr txBox="1"/>
          <p:nvPr/>
        </p:nvSpPr>
        <p:spPr>
          <a:xfrm>
            <a:off x="9417030" y="3931011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16F2B12-EB15-48AF-4522-B0F52654D2BF}"/>
              </a:ext>
            </a:extLst>
          </p:cNvPr>
          <p:cNvSpPr txBox="1"/>
          <p:nvPr/>
        </p:nvSpPr>
        <p:spPr>
          <a:xfrm>
            <a:off x="8200551" y="41462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376EA1C-63A0-4E2F-9C75-6BA446A708A3}"/>
              </a:ext>
            </a:extLst>
          </p:cNvPr>
          <p:cNvSpPr txBox="1"/>
          <p:nvPr/>
        </p:nvSpPr>
        <p:spPr>
          <a:xfrm>
            <a:off x="8195108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C98D5E-E9AB-4395-74BA-FC30FBA7B3D2}"/>
              </a:ext>
            </a:extLst>
          </p:cNvPr>
          <p:cNvSpPr txBox="1"/>
          <p:nvPr/>
        </p:nvSpPr>
        <p:spPr>
          <a:xfrm>
            <a:off x="8471333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B24EC3-8941-99B5-1519-65E84EC73137}"/>
              </a:ext>
            </a:extLst>
          </p:cNvPr>
          <p:cNvSpPr txBox="1"/>
          <p:nvPr/>
        </p:nvSpPr>
        <p:spPr>
          <a:xfrm>
            <a:off x="9707210" y="391683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986DFE3-01D2-E1AD-4BF8-927B794643FA}"/>
              </a:ext>
            </a:extLst>
          </p:cNvPr>
          <p:cNvSpPr txBox="1"/>
          <p:nvPr/>
        </p:nvSpPr>
        <p:spPr>
          <a:xfrm>
            <a:off x="8490383" y="51082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FD2227DF-8FBA-4020-3D50-4571A4D11D78}"/>
              </a:ext>
            </a:extLst>
          </p:cNvPr>
          <p:cNvSpPr/>
          <p:nvPr/>
        </p:nvSpPr>
        <p:spPr>
          <a:xfrm>
            <a:off x="6333240" y="6113116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 = 4 5 11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4729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630064" y="339052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71600" y="361436"/>
            <a:ext cx="999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20-72C4-7E20-FC98-77C68ABCE3E1}"/>
              </a:ext>
            </a:extLst>
          </p:cNvPr>
          <p:cNvCxnSpPr/>
          <p:nvPr/>
        </p:nvCxnSpPr>
        <p:spPr>
          <a:xfrm>
            <a:off x="1679944" y="839972"/>
            <a:ext cx="4125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C34C8F-E2A4-D406-7CB4-91BA92D54D34}"/>
              </a:ext>
            </a:extLst>
          </p:cNvPr>
          <p:cNvCxnSpPr>
            <a:cxnSpLocks/>
          </p:cNvCxnSpPr>
          <p:nvPr/>
        </p:nvCxnSpPr>
        <p:spPr>
          <a:xfrm>
            <a:off x="8066567" y="903768"/>
            <a:ext cx="3129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19DF1-7E42-376D-7FB6-0EF994000A09}"/>
              </a:ext>
            </a:extLst>
          </p:cNvPr>
          <p:cNvCxnSpPr>
            <a:cxnSpLocks/>
          </p:cNvCxnSpPr>
          <p:nvPr/>
        </p:nvCxnSpPr>
        <p:spPr>
          <a:xfrm>
            <a:off x="1410585" y="1360968"/>
            <a:ext cx="2725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4ABC0F-9E32-1CF4-A7F5-B34843CC7B95}"/>
              </a:ext>
            </a:extLst>
          </p:cNvPr>
          <p:cNvCxnSpPr>
            <a:cxnSpLocks/>
          </p:cNvCxnSpPr>
          <p:nvPr/>
        </p:nvCxnSpPr>
        <p:spPr>
          <a:xfrm>
            <a:off x="6875720" y="1339703"/>
            <a:ext cx="4352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B9C495-D504-3316-0A2A-553584A2A777}"/>
              </a:ext>
            </a:extLst>
          </p:cNvPr>
          <p:cNvCxnSpPr>
            <a:cxnSpLocks/>
          </p:cNvCxnSpPr>
          <p:nvPr/>
        </p:nvCxnSpPr>
        <p:spPr>
          <a:xfrm>
            <a:off x="1516911" y="1860699"/>
            <a:ext cx="25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1DC611-0848-0A24-107F-67BBF7D2037A}"/>
              </a:ext>
            </a:extLst>
          </p:cNvPr>
          <p:cNvCxnSpPr>
            <a:cxnSpLocks/>
          </p:cNvCxnSpPr>
          <p:nvPr/>
        </p:nvCxnSpPr>
        <p:spPr>
          <a:xfrm>
            <a:off x="6057013" y="1839434"/>
            <a:ext cx="423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1A4433-601E-F746-2593-FAE65298436D}"/>
              </a:ext>
            </a:extLst>
          </p:cNvPr>
          <p:cNvSpPr txBox="1"/>
          <p:nvPr/>
        </p:nvSpPr>
        <p:spPr>
          <a:xfrm>
            <a:off x="1201479" y="2275367"/>
            <a:ext cx="10037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10 243 : 8 = 1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 (dư 3)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đóng được nhiều nhất 1 280 vỉ thuốc và còn thừa ra 3 viên.</a:t>
            </a:r>
          </a:p>
          <a:p>
            <a:pPr algn="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 1280 vỉ thuốc, thừa 3 viên. </a:t>
            </a:r>
          </a:p>
        </p:txBody>
      </p:sp>
    </p:spTree>
    <p:extLst>
      <p:ext uri="{BB962C8B-B14F-4D97-AF65-F5344CB8AC3E}">
        <p14:creationId xmlns:p14="http://schemas.microsoft.com/office/powerpoint/2010/main" val="258200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tập, bài toán có lời văn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96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3" y="1886098"/>
            <a:ext cx="3265695" cy="5156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C5F10-924F-3939-D0A1-DC7FC802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621" y="684897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0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10 010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10 100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 20 202 : 2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1215" y="4249167"/>
            <a:ext cx="3295639" cy="1422482"/>
            <a:chOff x="1521210" y="4249167"/>
            <a:chExt cx="3295639" cy="142248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210" y="424916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41885" y="4381644"/>
            <a:ext cx="3176942" cy="1290009"/>
            <a:chOff x="7341885" y="4381640"/>
            <a:chExt cx="3176942" cy="129000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7 777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885" y="438164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7 101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332984" cy="86177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35 555 : 5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21 221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21 211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84 844 : 4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4E774-FBD8-888A-DDE6-4D2B2F819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-89631"/>
            <a:ext cx="1919416" cy="1919416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57787E3D-1D83-8D6E-E6F5-DB68A65A3B43}"/>
              </a:ext>
            </a:extLst>
          </p:cNvPr>
          <p:cNvGrpSpPr/>
          <p:nvPr/>
        </p:nvGrpSpPr>
        <p:grpSpPr>
          <a:xfrm>
            <a:off x="2809905" y="709296"/>
            <a:ext cx="5100339" cy="492443"/>
            <a:chOff x="2796376" y="4181475"/>
            <a:chExt cx="6086572" cy="521421"/>
          </a:xfrm>
        </p:grpSpPr>
        <p:sp>
          <p:nvSpPr>
            <p:cNvPr id="8" name="矩形: 圆角 47">
              <a:extLst>
                <a:ext uri="{FF2B5EF4-FFF2-40B4-BE49-F238E27FC236}">
                  <a16:creationId xmlns:a16="http://schemas.microsoft.com/office/drawing/2014/main" id="{8747DC2A-40E2-CD58-DE42-1F9BEBDD5CC3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 259">
              <a:extLst>
                <a:ext uri="{FF2B5EF4-FFF2-40B4-BE49-F238E27FC236}">
                  <a16:creationId xmlns:a16="http://schemas.microsoft.com/office/drawing/2014/main" id="{80BC542E-2515-28EC-22FA-3F8CFCEE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286097" y="1402833"/>
            <a:ext cx="950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497572" y="3009014"/>
            <a:ext cx="27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tập, bài toán có lời văn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Yêu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đạt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D63EA-3554-2675-8ED7-DBD5CFD3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91" y="141747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350875" y="287079"/>
            <a:ext cx="11196084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1063257" y="595423"/>
            <a:ext cx="9728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434" y="2240396"/>
            <a:ext cx="3428957" cy="173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C797-4DC9-02F0-8CCD-84BA1E34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29" y="0"/>
            <a:ext cx="1714500" cy="6286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1073065" y="4397002"/>
            <a:ext cx="9691514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3612539" y="3222930"/>
            <a:ext cx="342899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4226490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704</Words>
  <Application>Microsoft Office PowerPoint</Application>
  <PresentationFormat>Widescreen</PresentationFormat>
  <Paragraphs>167</Paragraphs>
  <Slides>17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Cambria</vt:lpstr>
      <vt:lpstr>Tahoma</vt:lpstr>
      <vt:lpstr>Wingdings</vt:lpstr>
      <vt:lpstr>字魂131号-酷乐潮玩体</vt:lpstr>
      <vt:lpstr>字魂59号-创粗黑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Đức Cường</cp:lastModifiedBy>
  <cp:revision>21</cp:revision>
  <dcterms:created xsi:type="dcterms:W3CDTF">2023-02-06T07:16:59Z</dcterms:created>
  <dcterms:modified xsi:type="dcterms:W3CDTF">2023-02-07T02:25:49Z</dcterms:modified>
</cp:coreProperties>
</file>