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56" r:id="rId3"/>
    <p:sldId id="261" r:id="rId4"/>
    <p:sldId id="260" r:id="rId5"/>
    <p:sldId id="262" r:id="rId6"/>
    <p:sldId id="263" r:id="rId7"/>
    <p:sldId id="264" r:id="rId8"/>
    <p:sldId id="265" r:id="rId9"/>
    <p:sldId id="267" r:id="rId10"/>
    <p:sldId id="257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357" autoAdjust="0"/>
  </p:normalViewPr>
  <p:slideViewPr>
    <p:cSldViewPr snapToGrid="0">
      <p:cViewPr varScale="1">
        <p:scale>
          <a:sx n="69" d="100"/>
          <a:sy n="6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EB34D1-4E0C-41FD-88B7-B752929E8A32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20A08-E10E-4564-BB0A-946A0E1BD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1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596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3201-1841-4AF3-9403-22074841ACC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6A0-6C06-4C65-9ABE-F00A6100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58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3201-1841-4AF3-9403-22074841ACC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6A0-6C06-4C65-9ABE-F00A6100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86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3201-1841-4AF3-9403-22074841ACC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6A0-6C06-4C65-9ABE-F00A6100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7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3201-1841-4AF3-9403-22074841ACC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6A0-6C06-4C65-9ABE-F00A6100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782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3201-1841-4AF3-9403-22074841ACC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6A0-6C06-4C65-9ABE-F00A6100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49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3201-1841-4AF3-9403-22074841ACC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6A0-6C06-4C65-9ABE-F00A6100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42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3201-1841-4AF3-9403-22074841ACC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6A0-6C06-4C65-9ABE-F00A6100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56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3201-1841-4AF3-9403-22074841ACC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6A0-6C06-4C65-9ABE-F00A6100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994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3201-1841-4AF3-9403-22074841ACC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6A0-6C06-4C65-9ABE-F00A6100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350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3201-1841-4AF3-9403-22074841ACC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6A0-6C06-4C65-9ABE-F00A6100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61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43201-1841-4AF3-9403-22074841ACC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736A0-6C06-4C65-9ABE-F00A6100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24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43201-1841-4AF3-9403-22074841ACC8}" type="datetimeFigureOut">
              <a:rPr lang="en-US" smtClean="0"/>
              <a:t>8/23/2020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736A0-6C06-4C65-9ABE-F00A6100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00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e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715"/>
          <a:stretch/>
        </p:blipFill>
        <p:spPr>
          <a:xfrm>
            <a:off x="0" y="4275"/>
            <a:ext cx="12192000" cy="6849451"/>
          </a:xfrm>
          <a:prstGeom prst="rect">
            <a:avLst/>
          </a:prstGeom>
        </p:spPr>
      </p:pic>
      <p:sp>
        <p:nvSpPr>
          <p:cNvPr id="4" name="Horizontal Scroll 3"/>
          <p:cNvSpPr/>
          <p:nvPr/>
        </p:nvSpPr>
        <p:spPr>
          <a:xfrm>
            <a:off x="3952735" y="376824"/>
            <a:ext cx="4252687" cy="1509487"/>
          </a:xfrm>
          <a:prstGeom prst="horizontalScroll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KHỞI ĐỘNG</a:t>
            </a:r>
          </a:p>
        </p:txBody>
      </p:sp>
      <p:sp>
        <p:nvSpPr>
          <p:cNvPr id="5" name="Rectangle 4"/>
          <p:cNvSpPr/>
          <p:nvPr/>
        </p:nvSpPr>
        <p:spPr>
          <a:xfrm>
            <a:off x="1244044" y="2449515"/>
            <a:ext cx="9670070" cy="830999"/>
          </a:xfrm>
          <a:prstGeom prst="rect">
            <a:avLst/>
          </a:prstGeom>
          <a:noFill/>
        </p:spPr>
        <p:txBody>
          <a:bodyPr wrap="square" lIns="91440" tIns="45721" rIns="91440" bIns="45721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TRÒ CHƠI “TRUYỀN ĐIỆN”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06607" y="3655983"/>
            <a:ext cx="6103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</a:t>
            </a:r>
            <a:r>
              <a:rPr lang="vi-VN" sz="3200" dirty="0"/>
              <a:t>rừ nhẩm trong phạm vi 10 </a:t>
            </a:r>
            <a:endParaRPr lang="en-US" sz="3200" dirty="0"/>
          </a:p>
          <a:p>
            <a:pPr algn="ctr"/>
            <a:r>
              <a:rPr lang="en-US" sz="3200" dirty="0" err="1"/>
              <a:t>Ph</a:t>
            </a:r>
            <a:r>
              <a:rPr lang="vi-VN" sz="3200" dirty="0"/>
              <a:t>ép trừ dạng 27-4, 63-40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048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3" y="1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72354" y="2168606"/>
            <a:ext cx="7866743" cy="1108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Củng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cố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-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</a:t>
            </a:r>
            <a:r>
              <a:rPr lang="en-US" sz="6601" b="1" dirty="0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 </a:t>
            </a:r>
            <a:r>
              <a:rPr lang="en-US" sz="6601" b="1" dirty="0" err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dò</a:t>
            </a:r>
            <a:endParaRPr lang="en-US" sz="6601" b="1" dirty="0">
              <a:solidFill>
                <a:srgbClr val="FF0000"/>
              </a:solidFill>
              <a:latin typeface="HP001 4 hàng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42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1357" y="3478536"/>
            <a:ext cx="1044575" cy="635001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1876" y="276240"/>
            <a:ext cx="34036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95" y="2658123"/>
            <a:ext cx="2647951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1197" y="569599"/>
            <a:ext cx="207962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2900" y="3940189"/>
            <a:ext cx="936752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6035" y="6208396"/>
            <a:ext cx="12243435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512424" y="1501837"/>
            <a:ext cx="6115777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8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502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3" r="715"/>
          <a:stretch/>
        </p:blipFill>
        <p:spPr>
          <a:xfrm>
            <a:off x="0" y="4275"/>
            <a:ext cx="12192000" cy="6849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35693" y="1764281"/>
            <a:ext cx="5120639" cy="2123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1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65: LUYỆN TẬP</a:t>
            </a:r>
          </a:p>
        </p:txBody>
      </p:sp>
    </p:spTree>
    <p:extLst>
      <p:ext uri="{BB962C8B-B14F-4D97-AF65-F5344CB8AC3E}">
        <p14:creationId xmlns:p14="http://schemas.microsoft.com/office/powerpoint/2010/main" val="4950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9943" y="304801"/>
            <a:ext cx="3120571" cy="812800"/>
            <a:chOff x="449943" y="493487"/>
            <a:chExt cx="3120571" cy="812800"/>
          </a:xfrm>
        </p:grpSpPr>
        <p:sp>
          <p:nvSpPr>
            <p:cNvPr id="3" name="Flowchart: Connector 2"/>
            <p:cNvSpPr/>
            <p:nvPr/>
          </p:nvSpPr>
          <p:spPr>
            <a:xfrm>
              <a:off x="449943" y="493487"/>
              <a:ext cx="812800" cy="812800"/>
            </a:xfrm>
            <a:prstGeom prst="flowChartConnector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4000" b="1" dirty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262743" y="607499"/>
              <a:ext cx="230777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/>
                <a:t>Tính</a:t>
              </a:r>
              <a:r>
                <a:rPr lang="en-US" sz="3200" b="1" dirty="0" smtClean="0"/>
                <a:t>:</a:t>
              </a:r>
              <a:endParaRPr lang="en-US" sz="3200" b="1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731657" y="1003588"/>
            <a:ext cx="470262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  6 – 4 = ?</a:t>
            </a:r>
          </a:p>
          <a:p>
            <a:r>
              <a:rPr lang="en-US" sz="4400" dirty="0" smtClean="0"/>
              <a:t>76 – 4 = ?</a:t>
            </a:r>
            <a:endParaRPr lang="en-US" sz="4400" dirty="0"/>
          </a:p>
        </p:txBody>
      </p:sp>
      <p:sp>
        <p:nvSpPr>
          <p:cNvPr id="8" name="Rounded Rectangle 7"/>
          <p:cNvSpPr/>
          <p:nvPr/>
        </p:nvSpPr>
        <p:spPr>
          <a:xfrm>
            <a:off x="957942" y="2728687"/>
            <a:ext cx="10334171" cy="2452913"/>
          </a:xfrm>
          <a:prstGeom prst="round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 smtClean="0">
                <a:solidFill>
                  <a:srgbClr val="00B050"/>
                </a:solidFill>
              </a:rPr>
              <a:t>THẢO LUẬN NHÓM </a:t>
            </a:r>
            <a:endParaRPr lang="en-US" sz="3600" b="1" dirty="0" smtClean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hãy</a:t>
            </a:r>
            <a:r>
              <a:rPr lang="en-US" sz="3600" dirty="0" smtClean="0"/>
              <a:t> </a:t>
            </a:r>
            <a:r>
              <a:rPr lang="vi-VN" sz="3600" dirty="0" smtClean="0"/>
              <a:t>tìm cách thực hiện phép tính 76 - 4 = ? mà không cần đặt tính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9" name="Rounded Rectangle 8"/>
          <p:cNvSpPr/>
          <p:nvPr/>
        </p:nvSpPr>
        <p:spPr>
          <a:xfrm>
            <a:off x="957942" y="5547236"/>
            <a:ext cx="10334171" cy="97245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dirty="0" smtClean="0">
                <a:solidFill>
                  <a:srgbClr val="FF0000"/>
                </a:solidFill>
              </a:rPr>
              <a:t>6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vi-VN" sz="4000" dirty="0" smtClean="0">
                <a:solidFill>
                  <a:srgbClr val="FF0000"/>
                </a:solidFill>
              </a:rPr>
              <a:t>-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vi-VN" sz="4000" dirty="0" smtClean="0">
                <a:solidFill>
                  <a:srgbClr val="FF0000"/>
                </a:solidFill>
              </a:rPr>
              <a:t>4 </a:t>
            </a:r>
            <a:r>
              <a:rPr lang="vi-VN" sz="4000" dirty="0">
                <a:solidFill>
                  <a:srgbClr val="FF0000"/>
                </a:solidFill>
              </a:rPr>
              <a:t>= 2 nên 76 - 4 = </a:t>
            </a:r>
            <a:r>
              <a:rPr lang="vi-VN" sz="4000" dirty="0" smtClean="0">
                <a:solidFill>
                  <a:srgbClr val="FF0000"/>
                </a:solidFill>
              </a:rPr>
              <a:t>72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7828" y="1058868"/>
            <a:ext cx="914397" cy="667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2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792688" y="1712012"/>
            <a:ext cx="928913" cy="667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72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26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405"/>
            <a:ext cx="12192000" cy="43561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41714" y="2437677"/>
            <a:ext cx="595086" cy="63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96574" y="3076981"/>
            <a:ext cx="696686" cy="63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72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39770" y="2437677"/>
            <a:ext cx="595086" cy="63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4630" y="3076981"/>
            <a:ext cx="696686" cy="63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54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82966" y="2437677"/>
            <a:ext cx="595086" cy="63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937826" y="3076981"/>
            <a:ext cx="696686" cy="6393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85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2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6" y="0"/>
            <a:ext cx="11298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4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32"/>
          <a:stretch/>
        </p:blipFill>
        <p:spPr>
          <a:xfrm>
            <a:off x="674116" y="0"/>
            <a:ext cx="11298651" cy="95794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67716" y="4826261"/>
            <a:ext cx="3796284" cy="1975493"/>
            <a:chOff x="267716" y="4666607"/>
            <a:chExt cx="3796284" cy="1975493"/>
          </a:xfrm>
        </p:grpSpPr>
        <p:pic>
          <p:nvPicPr>
            <p:cNvPr id="1032" name="Picture 8" descr="Cute Empty Cartoon Basket Isolated On White Background Stock ...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2" t="70667" r="15495" b="6289"/>
            <a:stretch/>
          </p:blipFill>
          <p:spPr bwMode="auto">
            <a:xfrm>
              <a:off x="267716" y="4666607"/>
              <a:ext cx="3796284" cy="197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770073" y="5578153"/>
              <a:ext cx="9248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73</a:t>
              </a:r>
              <a:endParaRPr lang="en-US" sz="4800" b="1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052316" y="4826261"/>
            <a:ext cx="3796284" cy="1975493"/>
            <a:chOff x="267716" y="4666607"/>
            <a:chExt cx="3796284" cy="1975493"/>
          </a:xfrm>
        </p:grpSpPr>
        <p:pic>
          <p:nvPicPr>
            <p:cNvPr id="36" name="Picture 8" descr="Cute Empty Cartoon Basket Isolated On White Background Stock ...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2" t="70667" r="15495" b="6289"/>
            <a:stretch/>
          </p:blipFill>
          <p:spPr bwMode="auto">
            <a:xfrm>
              <a:off x="267716" y="4666607"/>
              <a:ext cx="3796284" cy="197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/>
            <p:cNvSpPr txBox="1"/>
            <p:nvPr/>
          </p:nvSpPr>
          <p:spPr>
            <a:xfrm>
              <a:off x="1770073" y="5578153"/>
              <a:ext cx="9248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56</a:t>
              </a:r>
              <a:endParaRPr lang="en-US" sz="4800" b="1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7938516" y="4826261"/>
            <a:ext cx="3796284" cy="1975493"/>
            <a:chOff x="267716" y="4666607"/>
            <a:chExt cx="3796284" cy="1975493"/>
          </a:xfrm>
        </p:grpSpPr>
        <p:pic>
          <p:nvPicPr>
            <p:cNvPr id="39" name="Picture 8" descr="Cute Empty Cartoon Basket Isolated On White Background Stock ...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62" t="70667" r="15495" b="6289"/>
            <a:stretch/>
          </p:blipFill>
          <p:spPr bwMode="auto">
            <a:xfrm>
              <a:off x="267716" y="4666607"/>
              <a:ext cx="3796284" cy="197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0" name="TextBox 39"/>
            <p:cNvSpPr txBox="1"/>
            <p:nvPr/>
          </p:nvSpPr>
          <p:spPr>
            <a:xfrm>
              <a:off x="1770073" y="5578153"/>
              <a:ext cx="92482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/>
                <a:t>48</a:t>
              </a:r>
              <a:endParaRPr lang="en-US" sz="4800" b="1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8586" y="1243029"/>
            <a:ext cx="1694489" cy="1927854"/>
            <a:chOff x="898586" y="1243029"/>
            <a:chExt cx="1694489" cy="1927854"/>
          </a:xfrm>
        </p:grpSpPr>
        <p:pic>
          <p:nvPicPr>
            <p:cNvPr id="1028" name="Picture 4" descr="Hình ảnh Quả Táo , Quả Táo., Phim Hoạt Hình Quả Táo, Véc Tơ Táo ..."/>
            <p:cNvPicPr>
              <a:picLocks noChangeAspect="1" noChangeArrowheads="1"/>
            </p:cNvPicPr>
            <p:nvPr/>
          </p:nvPicPr>
          <p:blipFill rotWithShape="1">
            <a:blip r:embed="rId4" cstate="print">
              <a:clrChange>
                <a:clrFrom>
                  <a:srgbClr val="FBFBFB"/>
                </a:clrFrom>
                <a:clrTo>
                  <a:srgbClr val="FBFBFB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6875" b="92344" l="9844" r="84688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3" t="9424" r="16123" b="9148"/>
            <a:stretch/>
          </p:blipFill>
          <p:spPr bwMode="auto">
            <a:xfrm>
              <a:off x="947071" y="1243029"/>
              <a:ext cx="1646004" cy="192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898586" y="2033335"/>
              <a:ext cx="16944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76 - 3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986693" y="957943"/>
            <a:ext cx="1694489" cy="1927854"/>
            <a:chOff x="898586" y="1243029"/>
            <a:chExt cx="1694489" cy="1927854"/>
          </a:xfrm>
        </p:grpSpPr>
        <p:pic>
          <p:nvPicPr>
            <p:cNvPr id="13" name="Picture 4" descr="Hình ảnh Quả Táo , Quả Táo., Phim Hoạt Hình Quả Táo, Véc Tơ Táo ..."/>
            <p:cNvPicPr>
              <a:picLocks noChangeAspect="1" noChangeArrowheads="1"/>
            </p:cNvPicPr>
            <p:nvPr/>
          </p:nvPicPr>
          <p:blipFill rotWithShape="1">
            <a:blip r:embed="rId6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00" b="92188" l="13594" r="8484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3" t="9424" r="16123" b="9148"/>
            <a:stretch/>
          </p:blipFill>
          <p:spPr bwMode="auto">
            <a:xfrm>
              <a:off x="947071" y="1243029"/>
              <a:ext cx="1646004" cy="192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898586" y="2033335"/>
              <a:ext cx="16944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49 - 1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293165" y="1392573"/>
            <a:ext cx="1694489" cy="1927854"/>
            <a:chOff x="898586" y="1243029"/>
            <a:chExt cx="1694489" cy="1927854"/>
          </a:xfrm>
        </p:grpSpPr>
        <p:pic>
          <p:nvPicPr>
            <p:cNvPr id="16" name="Picture 4" descr="Hình ảnh Quả Táo , Quả Táo., Phim Hoạt Hình Quả Táo, Véc Tơ Táo ..."/>
            <p:cNvPicPr>
              <a:picLocks noChangeAspect="1" noChangeArrowheads="1"/>
            </p:cNvPicPr>
            <p:nvPr/>
          </p:nvPicPr>
          <p:blipFill rotWithShape="1">
            <a:blip r:embed="rId7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750" b="92188" l="15000" r="86094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3" t="9424" r="16123" b="9148"/>
            <a:stretch/>
          </p:blipFill>
          <p:spPr bwMode="auto">
            <a:xfrm>
              <a:off x="947071" y="1243029"/>
              <a:ext cx="1646004" cy="192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898586" y="2033335"/>
              <a:ext cx="1694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smtClean="0">
                  <a:solidFill>
                    <a:schemeClr val="bg1"/>
                  </a:solidFill>
                </a:rPr>
                <a:t>86 - 30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285738" y="957943"/>
            <a:ext cx="1694489" cy="1927854"/>
            <a:chOff x="898586" y="1243029"/>
            <a:chExt cx="1694489" cy="1927854"/>
          </a:xfrm>
        </p:grpSpPr>
        <p:pic>
          <p:nvPicPr>
            <p:cNvPr id="19" name="Picture 4" descr="Hình ảnh Quả Táo , Quả Táo., Phim Hoạt Hình Quả Táo, Véc Tơ Táo ..."/>
            <p:cNvPicPr>
              <a:picLocks noChangeAspect="1" noChangeArrowheads="1"/>
            </p:cNvPicPr>
            <p:nvPr/>
          </p:nvPicPr>
          <p:blipFill rotWithShape="1">
            <a:blip r:embed="rId8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625" b="89688" l="16563" r="84688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3" t="9424" r="16123" b="9148"/>
            <a:stretch/>
          </p:blipFill>
          <p:spPr bwMode="auto">
            <a:xfrm>
              <a:off x="947071" y="1243029"/>
              <a:ext cx="1646004" cy="192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898586" y="2033335"/>
              <a:ext cx="16944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75 - 2</a:t>
              </a:r>
              <a:endParaRPr lang="en-US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545157" y="1430653"/>
            <a:ext cx="1694489" cy="1927854"/>
            <a:chOff x="898586" y="1243029"/>
            <a:chExt cx="1694489" cy="1927854"/>
          </a:xfrm>
        </p:grpSpPr>
        <p:pic>
          <p:nvPicPr>
            <p:cNvPr id="22" name="Picture 4" descr="Hình ảnh Quả Táo , Quả Táo., Phim Hoạt Hình Quả Táo, Véc Tơ Táo ..."/>
            <p:cNvPicPr>
              <a:picLocks noChangeAspect="1" noChangeArrowheads="1"/>
            </p:cNvPicPr>
            <p:nvPr/>
          </p:nvPicPr>
          <p:blipFill rotWithShape="1">
            <a:blip r:embed="rId9" cstate="print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469" b="88750" l="15000" r="82969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53" t="9424" r="16123" b="9148"/>
            <a:stretch/>
          </p:blipFill>
          <p:spPr bwMode="auto">
            <a:xfrm>
              <a:off x="947071" y="1243029"/>
              <a:ext cx="1646004" cy="1927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898586" y="2033335"/>
              <a:ext cx="16944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</a:rPr>
                <a:t>6</a:t>
              </a:r>
              <a:r>
                <a:rPr lang="en-US" sz="3200" b="1" dirty="0" smtClean="0">
                  <a:solidFill>
                    <a:schemeClr val="bg1"/>
                  </a:solidFill>
                </a:rPr>
                <a:t>6 - 10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389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-0.02995 0.32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7" y="1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2.59259E-6 L 0.48672 0.3696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36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-0.07383 0.308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8" y="1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59259E-6 L -0.42995 0.363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97" y="1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07407E-6 L -0.30351 0.2986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82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769"/>
            <a:ext cx="11753185" cy="34436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30060" y="1553028"/>
            <a:ext cx="76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10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66514" y="1509486"/>
            <a:ext cx="76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40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8514" y="2346371"/>
            <a:ext cx="76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2627" y="3059305"/>
            <a:ext cx="76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30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78689" y="2284112"/>
            <a:ext cx="76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91480" y="2986168"/>
            <a:ext cx="7692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60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10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227"/>
          <a:stretch/>
        </p:blipFill>
        <p:spPr>
          <a:xfrm>
            <a:off x="14511" y="611848"/>
            <a:ext cx="12020499" cy="9121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" t="48394" r="48321" b="817"/>
          <a:stretch/>
        </p:blipFill>
        <p:spPr>
          <a:xfrm>
            <a:off x="14511" y="2440649"/>
            <a:ext cx="5573489" cy="16203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41" t="50214" r="-2179" b="-1003"/>
          <a:stretch/>
        </p:blipFill>
        <p:spPr>
          <a:xfrm>
            <a:off x="6415308" y="2455163"/>
            <a:ext cx="5573489" cy="16203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0799" y="1720714"/>
            <a:ext cx="5544458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/>
              <a:t>Mẫu</a:t>
            </a:r>
            <a:r>
              <a:rPr lang="en-US" sz="2800" b="1" dirty="0" smtClean="0"/>
              <a:t>: </a:t>
            </a:r>
            <a:r>
              <a:rPr lang="en-US" sz="2800" dirty="0" smtClean="0"/>
              <a:t>10 cm + 20 cm = 30 cm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7982857" y="1814286"/>
            <a:ext cx="449943" cy="333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32800" y="1862195"/>
            <a:ext cx="507999" cy="3338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04458" y="2750441"/>
            <a:ext cx="68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02052" y="2750441"/>
            <a:ext cx="68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96229" y="3264914"/>
            <a:ext cx="68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95424" y="3250400"/>
            <a:ext cx="682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4704" y="2635032"/>
            <a:ext cx="11800111" cy="12772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3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8" grpId="0" animBg="1"/>
      <p:bldP spid="8" grpId="1" animBg="1"/>
      <p:bldP spid="9" grpId="0"/>
      <p:bldP spid="13" grpId="0"/>
      <p:bldP spid="14" grpId="0"/>
      <p:bldP spid="1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886" y="159656"/>
            <a:ext cx="109873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Vườn</a:t>
            </a:r>
            <a:r>
              <a:rPr lang="en-US" sz="3000" dirty="0" smtClean="0"/>
              <a:t> </a:t>
            </a:r>
            <a:r>
              <a:rPr lang="en-US" sz="3000" dirty="0" err="1" smtClean="0"/>
              <a:t>nhà</a:t>
            </a:r>
            <a:r>
              <a:rPr lang="en-US" sz="3000" dirty="0" smtClean="0"/>
              <a:t> </a:t>
            </a:r>
            <a:r>
              <a:rPr lang="en-US" sz="3000" dirty="0" err="1" smtClean="0"/>
              <a:t>chú</a:t>
            </a:r>
            <a:r>
              <a:rPr lang="en-US" sz="3000" dirty="0" smtClean="0"/>
              <a:t> </a:t>
            </a:r>
            <a:r>
              <a:rPr lang="en-US" sz="3000" dirty="0" err="1" smtClean="0"/>
              <a:t>Doanh</a:t>
            </a:r>
            <a:r>
              <a:rPr lang="en-US" sz="3000" dirty="0" smtClean="0"/>
              <a:t> </a:t>
            </a:r>
            <a:r>
              <a:rPr lang="en-US" sz="3000" dirty="0" err="1" smtClean="0"/>
              <a:t>có</a:t>
            </a:r>
            <a:r>
              <a:rPr lang="en-US" sz="3000" dirty="0" smtClean="0"/>
              <a:t> 38 </a:t>
            </a:r>
            <a:r>
              <a:rPr lang="en-US" sz="3000" dirty="0" err="1" smtClean="0"/>
              <a:t>buồng</a:t>
            </a:r>
            <a:r>
              <a:rPr lang="en-US" sz="3000" dirty="0" smtClean="0"/>
              <a:t> </a:t>
            </a:r>
            <a:r>
              <a:rPr lang="en-US" sz="3000" dirty="0" err="1" smtClean="0"/>
              <a:t>chuối</a:t>
            </a:r>
            <a:r>
              <a:rPr lang="en-US" sz="3000" dirty="0" smtClean="0"/>
              <a:t>, </a:t>
            </a:r>
            <a:r>
              <a:rPr lang="en-US" sz="3000" dirty="0" err="1" smtClean="0"/>
              <a:t>chú</a:t>
            </a:r>
            <a:r>
              <a:rPr lang="en-US" sz="3000" dirty="0" smtClean="0"/>
              <a:t> </a:t>
            </a:r>
            <a:r>
              <a:rPr lang="en-US" sz="3000" dirty="0" err="1" smtClean="0"/>
              <a:t>đã</a:t>
            </a:r>
            <a:r>
              <a:rPr lang="en-US" sz="3000" dirty="0" smtClean="0"/>
              <a:t> </a:t>
            </a:r>
            <a:r>
              <a:rPr lang="en-US" sz="3000" dirty="0" err="1" smtClean="0"/>
              <a:t>cắt</a:t>
            </a:r>
            <a:r>
              <a:rPr lang="en-US" sz="3000" dirty="0" smtClean="0"/>
              <a:t> 5 </a:t>
            </a:r>
            <a:r>
              <a:rPr lang="en-US" sz="3000" dirty="0" err="1" smtClean="0"/>
              <a:t>buồng</a:t>
            </a:r>
            <a:r>
              <a:rPr lang="en-US" sz="3000" dirty="0" smtClean="0"/>
              <a:t>. </a:t>
            </a:r>
            <a:r>
              <a:rPr lang="en-US" sz="3000" dirty="0" err="1" smtClean="0"/>
              <a:t>Hỏi</a:t>
            </a:r>
            <a:r>
              <a:rPr lang="en-US" sz="3000" dirty="0" smtClean="0"/>
              <a:t> </a:t>
            </a:r>
            <a:r>
              <a:rPr lang="en-US" sz="3000" dirty="0" err="1" smtClean="0"/>
              <a:t>vườn</a:t>
            </a:r>
            <a:r>
              <a:rPr lang="en-US" sz="3000" dirty="0" smtClean="0"/>
              <a:t> </a:t>
            </a:r>
            <a:r>
              <a:rPr lang="en-US" sz="3000" dirty="0" err="1" smtClean="0"/>
              <a:t>nhà</a:t>
            </a:r>
            <a:r>
              <a:rPr lang="en-US" sz="3000" dirty="0" smtClean="0"/>
              <a:t> </a:t>
            </a:r>
            <a:r>
              <a:rPr lang="en-US" sz="3000" dirty="0" err="1" smtClean="0"/>
              <a:t>chú</a:t>
            </a:r>
            <a:r>
              <a:rPr lang="en-US" sz="3000" dirty="0" smtClean="0"/>
              <a:t> </a:t>
            </a:r>
            <a:r>
              <a:rPr lang="en-US" sz="3000" dirty="0" err="1" smtClean="0"/>
              <a:t>Doanh</a:t>
            </a:r>
            <a:r>
              <a:rPr lang="en-US" sz="3000" dirty="0" smtClean="0"/>
              <a:t> </a:t>
            </a:r>
            <a:r>
              <a:rPr lang="en-US" sz="3000" dirty="0" err="1" smtClean="0"/>
              <a:t>còn</a:t>
            </a:r>
            <a:r>
              <a:rPr lang="en-US" sz="3000" dirty="0" smtClean="0"/>
              <a:t> </a:t>
            </a:r>
            <a:r>
              <a:rPr lang="en-US" sz="3000" dirty="0" err="1" smtClean="0"/>
              <a:t>lại</a:t>
            </a:r>
            <a:r>
              <a:rPr lang="en-US" sz="3000" dirty="0" smtClean="0"/>
              <a:t> </a:t>
            </a:r>
            <a:r>
              <a:rPr lang="en-US" sz="3000" dirty="0" err="1" smtClean="0"/>
              <a:t>bao</a:t>
            </a:r>
            <a:r>
              <a:rPr lang="en-US" sz="3000" dirty="0" smtClean="0"/>
              <a:t> </a:t>
            </a:r>
            <a:r>
              <a:rPr lang="en-US" sz="3000" dirty="0" err="1" smtClean="0"/>
              <a:t>nhiêu</a:t>
            </a:r>
            <a:r>
              <a:rPr lang="en-US" sz="3000" dirty="0" smtClean="0"/>
              <a:t> </a:t>
            </a:r>
            <a:r>
              <a:rPr lang="en-US" sz="3000" dirty="0" err="1" smtClean="0"/>
              <a:t>buồng</a:t>
            </a:r>
            <a:r>
              <a:rPr lang="en-US" sz="3000" dirty="0" smtClean="0"/>
              <a:t> </a:t>
            </a:r>
            <a:r>
              <a:rPr lang="en-US" sz="3000" dirty="0" err="1" smtClean="0"/>
              <a:t>chuối</a:t>
            </a:r>
            <a:r>
              <a:rPr lang="en-US" sz="3000" dirty="0" smtClean="0"/>
              <a:t>?  </a:t>
            </a:r>
            <a:endParaRPr lang="en-US" sz="3000" dirty="0"/>
          </a:p>
        </p:txBody>
      </p:sp>
      <p:sp>
        <p:nvSpPr>
          <p:cNvPr id="4" name="Rectangle 3"/>
          <p:cNvSpPr/>
          <p:nvPr/>
        </p:nvSpPr>
        <p:spPr>
          <a:xfrm>
            <a:off x="319314" y="159656"/>
            <a:ext cx="580572" cy="580572"/>
          </a:xfrm>
          <a:prstGeom prst="rect">
            <a:avLst/>
          </a:prstGeom>
          <a:solidFill>
            <a:srgbClr val="FF3300"/>
          </a:solidFill>
          <a:ln w="190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299200" y="1693249"/>
            <a:ext cx="53386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</a:rPr>
              <a:t>Trong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vườn</a:t>
            </a:r>
            <a:r>
              <a:rPr lang="en-US" sz="2800" dirty="0" smtClean="0">
                <a:solidFill>
                  <a:srgbClr val="002060"/>
                </a:solidFill>
              </a:rPr>
              <a:t>: 38 </a:t>
            </a:r>
            <a:r>
              <a:rPr lang="en-US" sz="2800" dirty="0" err="1" smtClean="0">
                <a:solidFill>
                  <a:srgbClr val="002060"/>
                </a:solidFill>
              </a:rPr>
              <a:t>buồng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chuối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</a:rPr>
              <a:t>Đã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cắt</a:t>
            </a:r>
            <a:r>
              <a:rPr lang="en-US" sz="2800" dirty="0" smtClean="0">
                <a:solidFill>
                  <a:srgbClr val="002060"/>
                </a:solidFill>
              </a:rPr>
              <a:t>        : 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>
                <a:solidFill>
                  <a:srgbClr val="002060"/>
                </a:solidFill>
              </a:rPr>
              <a:t>5 </a:t>
            </a:r>
            <a:r>
              <a:rPr lang="en-US" sz="2800" dirty="0" err="1">
                <a:solidFill>
                  <a:srgbClr val="002060"/>
                </a:solidFill>
              </a:rPr>
              <a:t>buồng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chuối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err="1" smtClean="0">
                <a:solidFill>
                  <a:srgbClr val="002060"/>
                </a:solidFill>
              </a:rPr>
              <a:t>Còn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</a:rPr>
              <a:t>lại</a:t>
            </a:r>
            <a:r>
              <a:rPr lang="en-US" sz="2800" dirty="0" smtClean="0">
                <a:solidFill>
                  <a:srgbClr val="002060"/>
                </a:solidFill>
              </a:rPr>
              <a:t>       : </a:t>
            </a:r>
            <a:r>
              <a:rPr lang="en-US" sz="2800" dirty="0">
                <a:solidFill>
                  <a:srgbClr val="002060"/>
                </a:solidFill>
              </a:rPr>
              <a:t>…. </a:t>
            </a:r>
            <a:r>
              <a:rPr lang="en-US" sz="2800" dirty="0" err="1">
                <a:solidFill>
                  <a:srgbClr val="002060"/>
                </a:solidFill>
              </a:rPr>
              <a:t>buồng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chuối</a:t>
            </a:r>
            <a:r>
              <a:rPr lang="en-US" sz="28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97430" y="4452595"/>
            <a:ext cx="5196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Phép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tính</a:t>
            </a:r>
            <a:r>
              <a:rPr lang="en-US" sz="2800" b="1" dirty="0" smtClean="0"/>
              <a:t>:                        </a:t>
            </a:r>
            <a:r>
              <a:rPr lang="en-US" sz="2800" dirty="0" smtClean="0"/>
              <a:t>= 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8283132" y="4394539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723098" y="4375382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008844" y="4394539"/>
            <a:ext cx="58477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949109" y="4375381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284082" y="4393202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38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724048" y="4374045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009794" y="4393202"/>
            <a:ext cx="584775" cy="584775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950059" y="4374813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85581" y="5790222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Trả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lời</a:t>
            </a:r>
            <a:r>
              <a:rPr lang="en-US" sz="2800" b="1" dirty="0" smtClean="0"/>
              <a:t>: </a:t>
            </a:r>
            <a:r>
              <a:rPr lang="en-US" sz="2800" dirty="0" err="1" smtClean="0"/>
              <a:t>Vườn</a:t>
            </a:r>
            <a:r>
              <a:rPr lang="en-US" sz="2800" dirty="0" smtClean="0"/>
              <a:t>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chú</a:t>
            </a:r>
            <a:r>
              <a:rPr lang="en-US" sz="2800" dirty="0" smtClean="0"/>
              <a:t> </a:t>
            </a:r>
            <a:r>
              <a:rPr lang="en-US" sz="2800" dirty="0" err="1" smtClean="0"/>
              <a:t>Doanh</a:t>
            </a:r>
            <a:r>
              <a:rPr lang="en-US" sz="2800" dirty="0" smtClean="0"/>
              <a:t> </a:t>
            </a:r>
            <a:r>
              <a:rPr lang="en-US" sz="2800" dirty="0" err="1" smtClean="0"/>
              <a:t>còn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        </a:t>
            </a:r>
            <a:r>
              <a:rPr lang="en-US" sz="2800" dirty="0" err="1" smtClean="0"/>
              <a:t>buồng</a:t>
            </a:r>
            <a:r>
              <a:rPr lang="en-US" sz="2800" dirty="0" smtClean="0"/>
              <a:t> </a:t>
            </a:r>
            <a:r>
              <a:rPr lang="en-US" sz="2800" dirty="0" err="1" smtClean="0"/>
              <a:t>chuối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7401091" y="5730895"/>
            <a:ext cx="584775" cy="584775"/>
          </a:xfrm>
          <a:prstGeom prst="rect">
            <a:avLst/>
          </a:prstGeom>
          <a:noFill/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02041" y="5730327"/>
            <a:ext cx="584775" cy="58477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12122" r="6325" b="18383"/>
          <a:stretch/>
        </p:blipFill>
        <p:spPr>
          <a:xfrm>
            <a:off x="281864" y="1290288"/>
            <a:ext cx="5694948" cy="403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05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1553</TotalTime>
  <Words>206</Words>
  <Application>Microsoft Office PowerPoint</Application>
  <PresentationFormat>Widescreen</PresentationFormat>
  <Paragraphs>60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宋体</vt:lpstr>
      <vt:lpstr>Arial</vt:lpstr>
      <vt:lpstr>Calibri</vt:lpstr>
      <vt:lpstr>HP001 4 hàng</vt:lpstr>
      <vt:lpstr>黑体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2020-08-21T15:28:54Z</dcterms:created>
  <dcterms:modified xsi:type="dcterms:W3CDTF">2020-08-23T07:59:57Z</dcterms:modified>
</cp:coreProperties>
</file>