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416" r:id="rId2"/>
    <p:sldId id="256" r:id="rId3"/>
    <p:sldId id="371" r:id="rId4"/>
    <p:sldId id="415" r:id="rId5"/>
    <p:sldId id="403" r:id="rId6"/>
    <p:sldId id="411" r:id="rId7"/>
    <p:sldId id="412" r:id="rId8"/>
    <p:sldId id="417" r:id="rId9"/>
    <p:sldId id="413" r:id="rId10"/>
    <p:sldId id="414" r:id="rId11"/>
    <p:sldId id="350" r:id="rId12"/>
  </p:sldIdLst>
  <p:sldSz cx="9144000" cy="5715000" type="screen16x10"/>
  <p:notesSz cx="6858000" cy="9144000"/>
  <p:embeddedFontLst>
    <p:embeddedFont>
      <p:font typeface=".VnArial" panose="020B7200000000000000" pitchFamily="34" charset="0"/>
      <p:regular r:id="rId14"/>
      <p:bold r:id="rId15"/>
      <p:italic r:id="rId16"/>
      <p:boldItalic r:id="rId17"/>
    </p:embeddedFont>
    <p:embeddedFont>
      <p:font typeface=".VnAvant" panose="020B7200000000000000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宋体" panose="0201060003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CC"/>
    <a:srgbClr val="CC00CC"/>
    <a:srgbClr val="FFFF99"/>
    <a:srgbClr val="0000CC"/>
    <a:srgbClr val="FFCC66"/>
    <a:srgbClr val="00CCFF"/>
    <a:srgbClr val="FF66FF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21/08/2021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2021/8/21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2021/8/21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2021/8/21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3.wmf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line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6016"/>
            <a:ext cx="9144000" cy="7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9029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340" y="928914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+ 3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3376" y="1647360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64 + 3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944" y="2892535"/>
            <a:ext cx="139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60 + 30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4968" y="928914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+ 3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34780" y="1686386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56 + 3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0915" y="960811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7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24589" y="1635088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67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71987" y="2892535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29151" y="92891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29338" y="168638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59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7253" y="2892535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70-  10 – 20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4352" y="2892535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40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51" grpId="0"/>
      <p:bldP spid="53" grpId="0"/>
      <p:bldP spid="54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4172" y="56028"/>
            <a:ext cx="497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1A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68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mượn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15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1A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916" y="2960905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46631" y="2960907"/>
            <a:ext cx="580548" cy="595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9012" y="2989936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1250" y="291011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3124476" y="2982682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317" y="2264215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751" y="2963361"/>
            <a:ext cx="689417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53891" y="2953653"/>
            <a:ext cx="580548" cy="59508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12205" y="2982680"/>
            <a:ext cx="68219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59166" y="2975428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308" y="3802732"/>
            <a:ext cx="8592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1A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55" y="263195"/>
            <a:ext cx="3677481" cy="2654866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7336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0411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92629" y="1522183"/>
            <a:ext cx="7968343" cy="2164447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63.</a:t>
            </a:r>
            <a:endParaRPr lang="en-US" sz="4800" b="1" dirty="0" smtClean="0">
              <a:solidFill>
                <a:srgbClr val="FFFF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TRỪ DẠNG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39 - 15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8" y="1052692"/>
            <a:ext cx="80295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2" name="Group 34"/>
          <p:cNvGrpSpPr>
            <a:grpSpLocks/>
          </p:cNvGrpSpPr>
          <p:nvPr/>
        </p:nvGrpSpPr>
        <p:grpSpPr bwMode="auto">
          <a:xfrm>
            <a:off x="228630" y="2669934"/>
            <a:ext cx="2133600" cy="2945843"/>
            <a:chOff x="3683" y="1536"/>
            <a:chExt cx="1501" cy="2221"/>
          </a:xfrm>
        </p:grpSpPr>
        <p:grpSp>
          <p:nvGrpSpPr>
            <p:cNvPr id="17421" name="Group 13"/>
            <p:cNvGrpSpPr>
              <a:grpSpLocks/>
            </p:cNvGrpSpPr>
            <p:nvPr/>
          </p:nvGrpSpPr>
          <p:grpSpPr bwMode="auto">
            <a:xfrm>
              <a:off x="3696" y="1536"/>
              <a:ext cx="1488" cy="2160"/>
              <a:chOff x="3696" y="1536"/>
              <a:chExt cx="1488" cy="2160"/>
            </a:xfrm>
          </p:grpSpPr>
          <p:sp>
            <p:nvSpPr>
              <p:cNvPr id="17422" name="Rectangle 14"/>
              <p:cNvSpPr>
                <a:spLocks noChangeArrowheads="1"/>
              </p:cNvSpPr>
              <p:nvPr/>
            </p:nvSpPr>
            <p:spPr bwMode="auto">
              <a:xfrm>
                <a:off x="3696" y="1587"/>
                <a:ext cx="1435" cy="2109"/>
              </a:xfrm>
              <a:prstGeom prst="rect">
                <a:avLst/>
              </a:prstGeom>
              <a:solidFill>
                <a:srgbClr val="FF66FF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7423" name="Line 15"/>
              <p:cNvSpPr>
                <a:spLocks noChangeShapeType="1"/>
              </p:cNvSpPr>
              <p:nvPr/>
            </p:nvSpPr>
            <p:spPr bwMode="auto">
              <a:xfrm>
                <a:off x="3696" y="2256"/>
                <a:ext cx="1435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4493" y="1587"/>
                <a:ext cx="0" cy="2109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Text Box 17"/>
              <p:cNvSpPr txBox="1">
                <a:spLocks noChangeArrowheads="1"/>
              </p:cNvSpPr>
              <p:nvPr/>
            </p:nvSpPr>
            <p:spPr bwMode="auto">
              <a:xfrm>
                <a:off x="3696" y="1585"/>
                <a:ext cx="958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dirty="0" err="1">
                    <a:solidFill>
                      <a:schemeClr val="accent2"/>
                    </a:solidFill>
                    <a:latin typeface=".VnArial" pitchFamily="34" charset="0"/>
                  </a:rPr>
                  <a:t>Chôc</a:t>
                </a:r>
                <a:endParaRPr lang="en-US" altLang="en-US" sz="2800" b="1" dirty="0">
                  <a:solidFill>
                    <a:schemeClr val="accent2"/>
                  </a:solidFill>
                  <a:latin typeface=".VnArial" pitchFamily="34" charset="0"/>
                </a:endParaRPr>
              </a:p>
            </p:txBody>
          </p:sp>
          <p:sp>
            <p:nvSpPr>
              <p:cNvPr id="17426" name="Text Box 18"/>
              <p:cNvSpPr txBox="1">
                <a:spLocks noChangeArrowheads="1"/>
              </p:cNvSpPr>
              <p:nvPr/>
            </p:nvSpPr>
            <p:spPr bwMode="auto">
              <a:xfrm>
                <a:off x="4494" y="1536"/>
                <a:ext cx="690" cy="9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chemeClr val="accent2"/>
                    </a:solidFill>
                    <a:latin typeface=".VnArial" pitchFamily="34" charset="0"/>
                  </a:rPr>
                  <a:t>§¬n </a:t>
                </a:r>
                <a:r>
                  <a:rPr lang="en-US" altLang="en-US" sz="2800" b="1" dirty="0" err="1">
                    <a:solidFill>
                      <a:schemeClr val="accent2"/>
                    </a:solidFill>
                    <a:latin typeface=".VnArial" pitchFamily="34" charset="0"/>
                  </a:rPr>
                  <a:t>vÞ</a:t>
                </a:r>
                <a:endParaRPr lang="en-US" altLang="en-US" sz="2800" b="1" dirty="0">
                  <a:solidFill>
                    <a:schemeClr val="accent2"/>
                  </a:solidFill>
                  <a:latin typeface=".VnArial" pitchFamily="34" charset="0"/>
                </a:endParaRPr>
              </a:p>
            </p:txBody>
          </p:sp>
          <p:sp>
            <p:nvSpPr>
              <p:cNvPr id="17427" name="Line 19"/>
              <p:cNvSpPr>
                <a:spLocks noChangeShapeType="1"/>
              </p:cNvSpPr>
              <p:nvPr/>
            </p:nvSpPr>
            <p:spPr bwMode="auto">
              <a:xfrm>
                <a:off x="3696" y="3216"/>
                <a:ext cx="1435" cy="0"/>
              </a:xfrm>
              <a:prstGeom prst="line">
                <a:avLst/>
              </a:prstGeom>
              <a:noFill/>
              <a:ln w="50800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3937" y="2207"/>
              <a:ext cx="383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/>
                <a:t>3</a:t>
              </a: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4656" y="2207"/>
              <a:ext cx="384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smtClean="0"/>
                <a:t>9</a:t>
              </a:r>
              <a:endParaRPr lang="en-US" altLang="en-US" sz="4000" b="1" dirty="0"/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3937" y="2698"/>
              <a:ext cx="383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 smtClean="0"/>
                <a:t>1</a:t>
              </a:r>
              <a:endParaRPr lang="en-US" altLang="en-US" sz="4000" b="1" dirty="0"/>
            </a:p>
          </p:txBody>
        </p: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4656" y="2687"/>
              <a:ext cx="384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/>
                <a:t>5</a:t>
              </a:r>
            </a:p>
          </p:txBody>
        </p:sp>
        <p:sp>
          <p:nvSpPr>
            <p:cNvPr id="17436" name="Text Box 28"/>
            <p:cNvSpPr txBox="1">
              <a:spLocks noChangeArrowheads="1"/>
            </p:cNvSpPr>
            <p:nvPr/>
          </p:nvSpPr>
          <p:spPr bwMode="auto">
            <a:xfrm>
              <a:off x="3696" y="2351"/>
              <a:ext cx="289" cy="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5400" dirty="0"/>
                <a:t>-</a:t>
              </a:r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3683" y="3203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Text Box 30"/>
            <p:cNvSpPr txBox="1">
              <a:spLocks noChangeArrowheads="1"/>
            </p:cNvSpPr>
            <p:nvPr/>
          </p:nvSpPr>
          <p:spPr bwMode="auto">
            <a:xfrm>
              <a:off x="3937" y="3215"/>
              <a:ext cx="383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/>
                <a:t>2</a:t>
              </a:r>
            </a:p>
          </p:txBody>
        </p:sp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4656" y="3223"/>
              <a:ext cx="384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b="1" dirty="0"/>
                <a:t>4</a:t>
              </a:r>
            </a:p>
          </p:txBody>
        </p:sp>
      </p:grp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2933700" y="291019"/>
            <a:ext cx="19050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990099"/>
                </a:solidFill>
                <a:latin typeface=".VnAvant" pitchFamily="34" charset="0"/>
              </a:rPr>
              <a:t>§</a:t>
            </a:r>
            <a:r>
              <a:rPr lang="en-US" altLang="en-US" sz="3200" b="1" dirty="0" err="1">
                <a:solidFill>
                  <a:srgbClr val="990099"/>
                </a:solidFill>
                <a:latin typeface=".VnAvant" pitchFamily="34" charset="0"/>
              </a:rPr>
              <a:t>Æt</a:t>
            </a:r>
            <a:r>
              <a:rPr lang="en-US" altLang="en-US" sz="3200" b="1" dirty="0">
                <a:solidFill>
                  <a:srgbClr val="990099"/>
                </a:solidFill>
                <a:latin typeface=".VnAvant" pitchFamily="34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.VnAvant" pitchFamily="34" charset="0"/>
              </a:rPr>
              <a:t>tÝnh</a:t>
            </a:r>
            <a:r>
              <a:rPr lang="en-US" altLang="en-US" sz="3200" b="1" dirty="0">
                <a:solidFill>
                  <a:srgbClr val="990099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4191000" y="3048000"/>
            <a:ext cx="10668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990099"/>
                </a:solidFill>
                <a:latin typeface=".VnAvant" pitchFamily="34" charset="0"/>
              </a:rPr>
              <a:t>TÝnh: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6781800" y="583407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0000FF"/>
                </a:solidFill>
              </a:rPr>
              <a:t>39</a:t>
            </a:r>
            <a:endParaRPr lang="en-US" altLang="en-US" sz="4800" b="1" dirty="0">
              <a:solidFill>
                <a:srgbClr val="0000FF"/>
              </a:solidFill>
            </a:endParaRP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6553200" y="1333501"/>
            <a:ext cx="121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0000FF"/>
                </a:solidFill>
              </a:rPr>
              <a:t>  15</a:t>
            </a:r>
            <a:endParaRPr lang="en-US" altLang="en-US" sz="4800" b="1" dirty="0">
              <a:solidFill>
                <a:srgbClr val="0000FF"/>
              </a:solidFill>
            </a:endParaRP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6324600" y="889001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>
            <a:off x="6629400" y="2014803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2933700" y="3783542"/>
            <a:ext cx="605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.VnAvant" pitchFamily="34" charset="0"/>
              </a:rPr>
              <a:t> 9 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trừ</a:t>
            </a:r>
            <a:r>
              <a:rPr lang="en-US" altLang="en-US" sz="3600" b="1" dirty="0" smtClean="0">
                <a:solidFill>
                  <a:srgbClr val="0000FF"/>
                </a:solidFill>
                <a:latin typeface=".VnAvant" pitchFamily="34" charset="0"/>
              </a:rPr>
              <a:t> 5 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itchFamily="34" charset="0"/>
              </a:rPr>
              <a:t>b»ng</a:t>
            </a:r>
            <a:r>
              <a:rPr lang="en-US" altLang="en-US" sz="3600" b="1" dirty="0">
                <a:solidFill>
                  <a:srgbClr val="0000FF"/>
                </a:solidFill>
                <a:latin typeface=".VnAvant" pitchFamily="34" charset="0"/>
              </a:rPr>
              <a:t> 4</a:t>
            </a:r>
            <a:r>
              <a:rPr lang="en-US" altLang="en-US" sz="3600" b="1" dirty="0" smtClean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altLang="en-US" sz="3600" b="1" dirty="0" smtClean="0">
                <a:solidFill>
                  <a:srgbClr val="0000FF"/>
                </a:solidFill>
                <a:latin typeface=".VnAvant" pitchFamily="34" charset="0"/>
              </a:rPr>
              <a:t> 4</a:t>
            </a:r>
            <a:endParaRPr lang="en-US" alt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7142163" y="2014803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3048000" y="4418542"/>
            <a:ext cx="5978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.VnAvant" pitchFamily="34" charset="0"/>
              </a:rPr>
              <a:t>3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trừ</a:t>
            </a:r>
            <a:r>
              <a:rPr lang="en-US" altLang="en-US" sz="3600" b="1" dirty="0" smtClean="0">
                <a:solidFill>
                  <a:srgbClr val="0000FF"/>
                </a:solidFill>
                <a:latin typeface=".VnAvant" pitchFamily="34" charset="0"/>
              </a:rPr>
              <a:t> 1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.VnAvant" pitchFamily="34" charset="0"/>
              </a:rPr>
              <a:t>bằng</a:t>
            </a:r>
            <a:r>
              <a:rPr lang="en-US" altLang="en-US" sz="3600" b="1" dirty="0" smtClean="0">
                <a:solidFill>
                  <a:srgbClr val="0000FF"/>
                </a:solidFill>
                <a:latin typeface=".VnAvant" pitchFamily="34" charset="0"/>
              </a:rPr>
              <a:t> 2, </a:t>
            </a:r>
            <a:r>
              <a:rPr lang="en-US" altLang="en-US" sz="3600" b="1" dirty="0" err="1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alt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.VnAvant" pitchFamily="34" charset="0"/>
              </a:rPr>
              <a:t>2</a:t>
            </a:r>
            <a:endParaRPr lang="en-US" alt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6781800" y="2009511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4208183" y="5125326"/>
            <a:ext cx="3276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C00000"/>
                </a:solidFill>
              </a:rPr>
              <a:t>39 -15 </a:t>
            </a:r>
            <a:r>
              <a:rPr lang="en-US" altLang="en-US" sz="4000" b="1" dirty="0">
                <a:solidFill>
                  <a:srgbClr val="C00000"/>
                </a:solidFill>
              </a:rPr>
              <a:t>= </a:t>
            </a:r>
            <a:r>
              <a:rPr lang="en-US" altLang="en-US" sz="4000" b="1" dirty="0" smtClean="0">
                <a:solidFill>
                  <a:srgbClr val="C00000"/>
                </a:solidFill>
              </a:rPr>
              <a:t>24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41"/>
          <a:stretch/>
        </p:blipFill>
        <p:spPr>
          <a:xfrm>
            <a:off x="0" y="-72479"/>
            <a:ext cx="2625005" cy="291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4" grpId="0" animBg="1"/>
      <p:bldP spid="17445" grpId="0" animBg="1"/>
      <p:bldP spid="17446" grpId="0"/>
      <p:bldP spid="17447" grpId="0"/>
      <p:bldP spid="17448" grpId="0"/>
      <p:bldP spid="17449" grpId="0" animBg="1"/>
      <p:bldP spid="17451" grpId="0"/>
      <p:bldP spid="17452" grpId="0"/>
      <p:bldP spid="17453" grpId="0"/>
      <p:bldP spid="17454" grpId="0"/>
      <p:bldP spid="174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5125" y="80930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754" y="3697958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2308" y="240397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39485" y="80204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54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5515" y="141409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686668" y="239671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39957" y="80930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39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85987" y="142135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987140" y="240397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96887" y="802052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65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42917" y="1414105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620375" y="4719009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8" y="3441295"/>
            <a:ext cx="2243436" cy="22150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95434" y="248048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308" y="245853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18149" y="245173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5495" y="2438627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42365" y="246901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05852" y="2497630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67096" y="4890745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62998" y="2438627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5125" y="3143961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2325" y="4898287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18512" y="3143961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10246" y="3697958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276769" y="242687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674215" y="4719009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614380" y="242687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12832" y="487880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51827" y="4871262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782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1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51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7349" y="2434868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42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3379" y="3046921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34532" y="4029540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709" y="242761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35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17739" y="303966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918892" y="402228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72181" y="243487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87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18211" y="304692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219364" y="402954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9111" y="242762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59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75141" y="303967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7534350" y="402229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9743" y="411943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318" y="41189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35859" y="41063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91920" y="41058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62938" y="40497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18999" y="404932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17513" y="40440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73574" y="404359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" y="655297"/>
            <a:ext cx="9114965" cy="165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51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7349" y="2434868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45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3379" y="3046921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34532" y="4029540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709" y="242761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56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17739" y="303966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918892" y="402228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72181" y="243487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66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18211" y="304692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219364" y="402954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9111" y="242762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75141" y="303967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7534350" y="402229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9743" y="411943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0318" y="41189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35859" y="41063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91920" y="41058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62938" y="40497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18999" y="404932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17513" y="40440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73574" y="406084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1792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8955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2"/>
          <a:stretch/>
        </p:blipFill>
        <p:spPr>
          <a:xfrm>
            <a:off x="312738" y="4347549"/>
            <a:ext cx="8570007" cy="12034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56"/>
          <a:stretch/>
        </p:blipFill>
        <p:spPr>
          <a:xfrm>
            <a:off x="87092" y="882425"/>
            <a:ext cx="8955308" cy="217593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248229" y="2946400"/>
            <a:ext cx="3730171" cy="16836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367314" y="2946400"/>
            <a:ext cx="3875315" cy="16836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001486" y="2946400"/>
            <a:ext cx="4557485" cy="16836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113315" y="2946400"/>
            <a:ext cx="4796971" cy="16836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6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3240</TotalTime>
  <Words>252</Words>
  <Application>Microsoft Office PowerPoint</Application>
  <PresentationFormat>On-screen Show (16:10)</PresentationFormat>
  <Paragraphs>124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.VnArial</vt:lpstr>
      <vt:lpstr>.VnAvant</vt:lpstr>
      <vt:lpstr>Tahoma</vt:lpstr>
      <vt:lpstr>Times New Roman</vt:lpstr>
      <vt:lpstr>宋体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Vui</cp:lastModifiedBy>
  <cp:revision>324</cp:revision>
  <dcterms:created xsi:type="dcterms:W3CDTF">2020-02-10T09:35:50Z</dcterms:created>
  <dcterms:modified xsi:type="dcterms:W3CDTF">2021-08-21T07:28:53Z</dcterms:modified>
</cp:coreProperties>
</file>