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  <p:sldMasterId id="2147483723" r:id="rId3"/>
  </p:sldMasterIdLst>
  <p:notesMasterIdLst>
    <p:notesMasterId r:id="rId45"/>
  </p:notesMasterIdLst>
  <p:sldIdLst>
    <p:sldId id="1477" r:id="rId4"/>
    <p:sldId id="1478" r:id="rId5"/>
    <p:sldId id="294" r:id="rId6"/>
    <p:sldId id="1476" r:id="rId7"/>
    <p:sldId id="281" r:id="rId8"/>
    <p:sldId id="420" r:id="rId9"/>
    <p:sldId id="409" r:id="rId10"/>
    <p:sldId id="287" r:id="rId11"/>
    <p:sldId id="297" r:id="rId12"/>
    <p:sldId id="416" r:id="rId13"/>
    <p:sldId id="401" r:id="rId14"/>
    <p:sldId id="1466" r:id="rId15"/>
    <p:sldId id="1465" r:id="rId16"/>
    <p:sldId id="296" r:id="rId17"/>
    <p:sldId id="288" r:id="rId18"/>
    <p:sldId id="410" r:id="rId19"/>
    <p:sldId id="1480" r:id="rId20"/>
    <p:sldId id="1471" r:id="rId21"/>
    <p:sldId id="1467" r:id="rId22"/>
    <p:sldId id="1473" r:id="rId23"/>
    <p:sldId id="299" r:id="rId24"/>
    <p:sldId id="1472" r:id="rId25"/>
    <p:sldId id="1468" r:id="rId26"/>
    <p:sldId id="407" r:id="rId27"/>
    <p:sldId id="394" r:id="rId28"/>
    <p:sldId id="1434" r:id="rId29"/>
    <p:sldId id="405" r:id="rId30"/>
    <p:sldId id="1470" r:id="rId31"/>
    <p:sldId id="302" r:id="rId32"/>
    <p:sldId id="293" r:id="rId33"/>
    <p:sldId id="261" r:id="rId34"/>
    <p:sldId id="262" r:id="rId35"/>
    <p:sldId id="421" r:id="rId36"/>
    <p:sldId id="424" r:id="rId37"/>
    <p:sldId id="422" r:id="rId38"/>
    <p:sldId id="423" r:id="rId39"/>
    <p:sldId id="427" r:id="rId40"/>
    <p:sldId id="426" r:id="rId41"/>
    <p:sldId id="1431" r:id="rId42"/>
    <p:sldId id="419" r:id="rId43"/>
    <p:sldId id="301" r:id="rId44"/>
  </p:sldIdLst>
  <p:sldSz cx="12192000" cy="6858000"/>
  <p:notesSz cx="6858000" cy="9144000"/>
  <p:embeddedFontLst>
    <p:embeddedFont>
      <p:font typeface="宋体" panose="02010600030101010101" pitchFamily="2" charset="-122"/>
      <p:regular r:id="rId46"/>
    </p:embeddedFont>
    <p:embeddedFont>
      <p:font typeface="#9Slide03 Quicksand Bold" panose="020B0604020202020204" charset="0"/>
      <p:bold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#9Slide03 Quicksand Medium" panose="020B0604020202020204" charset="0"/>
      <p:regular r:id="rId50"/>
    </p:embeddedFont>
    <p:embeddedFont>
      <p:font typeface="Microsoft YaHei" panose="020B0503020204020204" pitchFamily="34" charset="-122"/>
      <p:regular r:id="rId51"/>
      <p:bold r:id="rId52"/>
    </p:embeddedFont>
    <p:embeddedFont>
      <p:font typeface="HP001" panose="020B0604020202020204" charset="0"/>
      <p:regular r:id="rId53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ADF4"/>
    <a:srgbClr val="E3079D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22/04/2024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42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6510A-A674-4826-AF9C-7D8A060942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Nhấp vào số 1, 2.. -&gt;Hoàn thành bài nhấp vào lồng chim để giải cứu những chú chim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13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834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2024/4/22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10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8558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9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22/04/2024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29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ransition spd="slow">
    <p:fade/>
  </p:transition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slide" Target="slide33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slide" Target="slide37.xml"/><Relationship Id="rId2" Type="http://schemas.openxmlformats.org/officeDocument/2006/relationships/slideLayout" Target="../slideLayouts/slideLayout19.xml"/><Relationship Id="rId16" Type="http://schemas.openxmlformats.org/officeDocument/2006/relationships/slide" Target="slide36.xml"/><Relationship Id="rId20" Type="http://schemas.openxmlformats.org/officeDocument/2006/relationships/slide" Target="slide41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5" Type="http://schemas.openxmlformats.org/officeDocument/2006/relationships/slide" Target="slide35.xml"/><Relationship Id="rId10" Type="http://schemas.openxmlformats.org/officeDocument/2006/relationships/image" Target="../media/image50.png"/><Relationship Id="rId19" Type="http://schemas.openxmlformats.org/officeDocument/2006/relationships/slide" Target="slide38.xml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slide" Target="slide3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slide" Target="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108" y="295628"/>
            <a:ext cx="786391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579" y="5850074"/>
            <a:ext cx="58269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252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25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2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2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25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252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Quỳnh</a:t>
            </a:r>
            <a:r>
              <a:rPr kumimoji="0" lang="en-US" sz="252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2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Trâm</a:t>
            </a:r>
            <a:endParaRPr kumimoji="0" lang="en-US" sz="252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4303" y="1586959"/>
            <a:ext cx="765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60000"/>
                    <a:lumOff val="40000"/>
                  </a:srgb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4524" y="3240309"/>
            <a:ext cx="595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72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72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7580" y="3651959"/>
            <a:ext cx="210284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40" noProof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40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4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78330" y="2333774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65255" y="3259183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363451"/>
            <a:ext cx="225582" cy="3202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2390625"/>
            <a:ext cx="9753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921348" y="2488167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732564" y="316230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582655" y="3162300"/>
            <a:ext cx="242455" cy="533400"/>
            <a:chOff x="7772400" y="3021567"/>
            <a:chExt cx="242455" cy="5334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7862455" y="3021567"/>
              <a:ext cx="152400" cy="53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772400" y="3021567"/>
              <a:ext cx="152400" cy="533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FD530-9346-4D98-85A4-689CF64DF4CC}"/>
              </a:ext>
            </a:extLst>
          </p:cNvPr>
          <p:cNvCxnSpPr/>
          <p:nvPr/>
        </p:nvCxnSpPr>
        <p:spPr>
          <a:xfrm flipH="1">
            <a:off x="8061374" y="2472630"/>
            <a:ext cx="1524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604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Nghỉ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giờ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184" y="2964464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pic>
        <p:nvPicPr>
          <p:cNvPr id="9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7170" y="4635912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6666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45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907923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6530" y="1601450"/>
            <a:ext cx="746760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99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238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79230" cy="670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9815" y="2338388"/>
            <a:ext cx="746760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3104" y="3352800"/>
            <a:ext cx="8245792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60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412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9079230" cy="670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4550" y="1991142"/>
            <a:ext cx="8096250" cy="21236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96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004702" y="1676265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4953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1210" y="1828800"/>
            <a:ext cx="7239000" cy="20307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solidFill>
                  <a:srgbClr val="FFFF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920" y="1371600"/>
            <a:ext cx="7654290" cy="3276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46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" b="8235"/>
          <a:stretch/>
        </p:blipFill>
        <p:spPr>
          <a:xfrm>
            <a:off x="1600200" y="304800"/>
            <a:ext cx="88392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2057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</a:t>
            </a:r>
          </a:p>
        </p:txBody>
      </p:sp>
    </p:spTree>
    <p:extLst>
      <p:ext uri="{BB962C8B-B14F-4D97-AF65-F5344CB8AC3E}">
        <p14:creationId xmlns:p14="http://schemas.microsoft.com/office/powerpoint/2010/main" val="1688501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991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274320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GIẲNG ÔNG GIĂNG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5328" y="1890117"/>
            <a:ext cx="5713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THUỘC LÒNG BÀI</a:t>
            </a:r>
          </a:p>
        </p:txBody>
      </p:sp>
    </p:spTree>
    <p:extLst>
      <p:ext uri="{BB962C8B-B14F-4D97-AF65-F5344CB8AC3E}">
        <p14:creationId xmlns:p14="http://schemas.microsoft.com/office/powerpoint/2010/main" val="12647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10208" y="254416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6600" b="1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Ò CHƠI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230" y="2806700"/>
            <a:ext cx="9498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CHÚ CHIM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20" y="1751676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41" y="2197227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9ED84-EE11-40BE-A818-A574ABE3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2" y="3117849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50" y="1468438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381" y="149145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420" y="781844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265" y="1103312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07" y="2649140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688" y="856917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900" y="2352675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700" y="632747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4613" y="282575"/>
            <a:ext cx="1430337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38" y="1006475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116" y="358980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363" y="0"/>
            <a:ext cx="17145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2369036" y="2747168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2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4173722" y="2530885"/>
            <a:ext cx="419100" cy="409575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3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6245995" y="2277268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4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8170068" y="2862262"/>
            <a:ext cx="468313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5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1131754" y="4521608"/>
            <a:ext cx="425450" cy="469900"/>
          </a:xfrm>
          <a:prstGeom prst="ellips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1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9921261" y="4228434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6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0723546" y="6046788"/>
            <a:ext cx="1183752" cy="71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8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4 L 0.24089 0.35162 L 0.34154 0.33287 L 0.4099 0.31945 L 0.49284 0.31273 L 0.50352 0.27732 L 0.52487 -0.05578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0.08177 0.17593 L 0.15456 0.35069 L 0.23255 0.44884 L 0.33463 0.48056 L 0.53281 0.47384 L 0.66523 0.4787 L 0.71992 0.43704 L 0.74127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8503 -0.01528 L 0.37656 -0.0699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232 L 0.09635 0.00046 L 0.22057 -0.01643 L 0.29114 -0.07916 L 0.39765 -0.10301 C 0.4069 -0.10648 0.40429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4 0.53593 0.03634 0.53867 0.03634 L 0.56172 0.04283 L 0.57057 0.04283 L 0.60338 0.06181 L 0.6164 0.1125 C 0.61836 0.12847 0.61836 0.12246 0.61836 0.12963 L 0.63125 0.1669 L 0.66002 0.21111 C 0.66224 0.21482 0.66458 0.21945 0.66705 0.22292 C 0.66875 0.22546 0.67291 0.22963 0.67291 0.22986 L 0.69375 0.24676 C 0.69674 0.24838 0.69974 0.25046 0.70286 0.25162 C 0.70534 0.25278 0.70807 0.25232 0.71067 0.25347 C 0.71224 0.25394 0.71484 0.25671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E4F2A-4EE5-4446-81F5-A84F2F9B3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899" y="3734473"/>
            <a:ext cx="2573357" cy="2573357"/>
          </a:xfrm>
          <a:prstGeom prst="rect">
            <a:avLst/>
          </a:prstGeom>
        </p:spPr>
      </p:pic>
      <p:sp>
        <p:nvSpPr>
          <p:cNvPr id="5" name="Thought Bubble: Cloud 15">
            <a:extLst>
              <a:ext uri="{FF2B5EF4-FFF2-40B4-BE49-F238E27FC236}">
                <a16:creationId xmlns:a16="http://schemas.microsoft.com/office/drawing/2014/main" id="{75969E3B-235C-664B-BF7E-944032EA03ED}"/>
              </a:ext>
            </a:extLst>
          </p:cNvPr>
          <p:cNvSpPr/>
          <p:nvPr/>
        </p:nvSpPr>
        <p:spPr>
          <a:xfrm>
            <a:off x="3515864" y="1918472"/>
            <a:ext cx="5685464" cy="1938044"/>
          </a:xfrm>
          <a:prstGeom prst="cloudCallout">
            <a:avLst>
              <a:gd name="adj1" fmla="val -35626"/>
              <a:gd name="adj2" fmla="val 7948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CDE3D6F9-812A-8740-9255-3C9CA2387637}"/>
              </a:ext>
            </a:extLst>
          </p:cNvPr>
          <p:cNvSpPr txBox="1">
            <a:spLocks/>
          </p:cNvSpPr>
          <p:nvPr/>
        </p:nvSpPr>
        <p:spPr>
          <a:xfrm>
            <a:off x="3853801" y="2416596"/>
            <a:ext cx="5009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mới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36835-4FEB-444E-BFE0-EC6C705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17" y="2887493"/>
            <a:ext cx="2780352" cy="2780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39BFE-E170-694B-A7D5-545674669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"/>
            <a:ext cx="864108" cy="864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10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 flipV="1">
            <a:off x="6805749" y="1257376"/>
            <a:ext cx="1276367" cy="13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4800"/>
            <a:ext cx="76962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3056</TotalTime>
  <Words>479</Words>
  <Application>Microsoft Office PowerPoint</Application>
  <PresentationFormat>Widescreen</PresentationFormat>
  <Paragraphs>108</Paragraphs>
  <Slides>41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宋体</vt:lpstr>
      <vt:lpstr>#9Slide03 Quicksand Bold</vt:lpstr>
      <vt:lpstr>Calibri Light</vt:lpstr>
      <vt:lpstr>#9Slide03 Quicksand Medium</vt:lpstr>
      <vt:lpstr>Microsoft YaHei</vt:lpstr>
      <vt:lpstr>UTM Avo</vt:lpstr>
      <vt:lpstr>HP001</vt:lpstr>
      <vt:lpstr>Calibri</vt:lpstr>
      <vt:lpstr>Times New Roman</vt:lpstr>
      <vt:lpstr>Arial</vt:lpstr>
      <vt:lpstr>方正静蕾简体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120</cp:revision>
  <dcterms:created xsi:type="dcterms:W3CDTF">2021-11-01T08:16:43Z</dcterms:created>
  <dcterms:modified xsi:type="dcterms:W3CDTF">2024-04-22T03:10:38Z</dcterms:modified>
</cp:coreProperties>
</file>