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85" r:id="rId6"/>
    <p:sldId id="289" r:id="rId7"/>
    <p:sldId id="286" r:id="rId8"/>
    <p:sldId id="262" r:id="rId9"/>
    <p:sldId id="263" r:id="rId10"/>
    <p:sldId id="272" r:id="rId11"/>
    <p:sldId id="311" r:id="rId12"/>
    <p:sldId id="275" r:id="rId13"/>
    <p:sldId id="304" r:id="rId14"/>
    <p:sldId id="310" r:id="rId15"/>
    <p:sldId id="273" r:id="rId16"/>
    <p:sldId id="276" r:id="rId17"/>
    <p:sldId id="307" r:id="rId18"/>
    <p:sldId id="308" r:id="rId19"/>
    <p:sldId id="309" r:id="rId20"/>
    <p:sldId id="312" r:id="rId21"/>
    <p:sldId id="277" r:id="rId22"/>
    <p:sldId id="287" r:id="rId23"/>
    <p:sldId id="278" r:id="rId24"/>
    <p:sldId id="280" r:id="rId25"/>
    <p:sldId id="281" r:id="rId26"/>
    <p:sldId id="282" r:id="rId27"/>
    <p:sldId id="267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7A45-3F0F-4FF4-859C-C38F93E78883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E832-1338-4A55-AD1D-3C58FF0DA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2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7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4BF2-F13D-4B98-AE33-CAAD66A1FCFB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1486"/>
            <a:ext cx="77724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121908" tIns="60954" rIns="121908" bIns="6095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895600" y="3886200"/>
            <a:ext cx="64008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121908" tIns="60954" rIns="121908" bIns="6095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913130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9" y="0"/>
            <a:ext cx="1165167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562100" y="1407161"/>
            <a:ext cx="90678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/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66006897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29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6" y="25360"/>
            <a:ext cx="705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78" y="1259175"/>
            <a:ext cx="119046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Oval 4"/>
          <p:cNvSpPr/>
          <p:nvPr/>
        </p:nvSpPr>
        <p:spPr>
          <a:xfrm>
            <a:off x="167557" y="1456207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781" y="207839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1655" y="1050513"/>
            <a:ext cx="1006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Hãy nói những gì con biết về môi trường sống của bạn Sơn ca, nai và ếch?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4781" y="2888950"/>
            <a:ext cx="9982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 bay trên bầu trời.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sống trong rừng rậm.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sống dưới nước, trong ao, hồ, đầm.</a:t>
            </a:r>
          </a:p>
        </p:txBody>
      </p:sp>
    </p:spTree>
    <p:extLst>
      <p:ext uri="{BB962C8B-B14F-4D97-AF65-F5344CB8AC3E}">
        <p14:creationId xmlns:p14="http://schemas.microsoft.com/office/powerpoint/2010/main" val="2781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6" y="25360"/>
            <a:ext cx="705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78" y="1259175"/>
            <a:ext cx="119046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Oval 4"/>
          <p:cNvSpPr/>
          <p:nvPr/>
        </p:nvSpPr>
        <p:spPr>
          <a:xfrm>
            <a:off x="167557" y="1456207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55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536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4420" y="484391"/>
            <a:ext cx="747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66" y="1581276"/>
            <a:ext cx="119046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3270" y="1271335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07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964" y="1310109"/>
            <a:ext cx="1142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 đã đổi việc cho nhau</a:t>
            </a:r>
          </a:p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2345" y="3348568"/>
            <a:ext cx="5382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 xuống nước.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tập bay.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vào rừng.</a:t>
            </a:r>
          </a:p>
        </p:txBody>
      </p:sp>
    </p:spTree>
    <p:extLst>
      <p:ext uri="{BB962C8B-B14F-4D97-AF65-F5344CB8AC3E}">
        <p14:creationId xmlns:p14="http://schemas.microsoft.com/office/powerpoint/2010/main" val="15876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92000" cy="7481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381" y="1241272"/>
            <a:ext cx="1138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Chuyện gì đã xảy ra khi ba bạn đổi việc cho nhau?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675" y="2381454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Sơn ca thử lao mình xuống nước, suýt nữa thì chết đuối.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Nai leo lên mỏm đá tập bay, vừa tung mình lên thì rơi huỵch xuống đất, đau điếng.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 thấy rừng rậm thật khủng khiếp.</a:t>
            </a:r>
          </a:p>
        </p:txBody>
      </p:sp>
    </p:spTree>
    <p:extLst>
      <p:ext uri="{BB962C8B-B14F-4D97-AF65-F5344CB8AC3E}">
        <p14:creationId xmlns:p14="http://schemas.microsoft.com/office/powerpoint/2010/main" val="4153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536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4420" y="484391"/>
            <a:ext cx="747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66" y="1581276"/>
            <a:ext cx="119046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3270" y="1271335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24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527" y="340236"/>
            <a:ext cx="6692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986" y="1518076"/>
            <a:ext cx="1190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74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927" y="1264797"/>
            <a:ext cx="11423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0" y="3348568"/>
            <a:ext cx="816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4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978727" y="3052762"/>
            <a:ext cx="66040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698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527" y="340236"/>
            <a:ext cx="6692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986" y="1518076"/>
            <a:ext cx="1190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9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92000" cy="748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1" y="1241272"/>
            <a:ext cx="1138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không đổi việc cho nhau nữa vì đã hiểu: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381" y="3032845"/>
            <a:ext cx="1030778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loài có một cách sống; đổi việc là dại dột.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381" y="4116532"/>
            <a:ext cx="1030778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Muốn đổi việc thì phải luyện tập rất nhiều. </a:t>
            </a:r>
          </a:p>
        </p:txBody>
      </p:sp>
    </p:spTree>
    <p:extLst>
      <p:ext uri="{BB962C8B-B14F-4D97-AF65-F5344CB8AC3E}">
        <p14:creationId xmlns:p14="http://schemas.microsoft.com/office/powerpoint/2010/main" val="3911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98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0"/>
            <a:ext cx="11914909" cy="65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7"/>
            <a:ext cx="12192000" cy="748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581" y="139929"/>
            <a:ext cx="861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bay lên bầu trời, con người đã sử dụng: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6" y="903175"/>
            <a:ext cx="3432460" cy="2002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1522" y="2822305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4" y="925473"/>
            <a:ext cx="3557147" cy="1957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6360" y="2905444"/>
            <a:ext cx="278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 khí cầu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8" y="3772214"/>
            <a:ext cx="3895567" cy="2228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576" y="6208694"/>
            <a:ext cx="295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lượn bay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43" y="3428664"/>
            <a:ext cx="4177723" cy="2620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0607" y="6153232"/>
            <a:ext cx="295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2375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93"/>
            <a:ext cx="11956473" cy="692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16008"/>
            <a:ext cx="973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bơi, lặn được dưới nước, con người đã tập bơi, tập lặn,  đóng thuyền, đóng tàu thủy, làm tàu ngầm,….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40011" r="53605" b="33103"/>
          <a:stretch/>
        </p:blipFill>
        <p:spPr>
          <a:xfrm>
            <a:off x="1676400" y="1924672"/>
            <a:ext cx="3629892" cy="1759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3" t="30909" r="3605" b="24000"/>
          <a:stretch/>
        </p:blipFill>
        <p:spPr>
          <a:xfrm>
            <a:off x="5832764" y="1680264"/>
            <a:ext cx="2798618" cy="2951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3" t="39376" r="30583" b="31832"/>
          <a:stretch/>
        </p:blipFill>
        <p:spPr>
          <a:xfrm>
            <a:off x="1870363" y="4183134"/>
            <a:ext cx="2812473" cy="1884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71266" r="73129" b="2579"/>
          <a:stretch/>
        </p:blipFill>
        <p:spPr>
          <a:xfrm>
            <a:off x="7661563" y="3525549"/>
            <a:ext cx="3338945" cy="2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93"/>
            <a:ext cx="11956473" cy="692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16008"/>
            <a:ext cx="973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sống được trong rừng sâu, con người đã dung lửa, dùng túi ngủ, dùng lều, dựng nhà cửa,…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70707" r="20466" b="713"/>
          <a:stretch/>
        </p:blipFill>
        <p:spPr>
          <a:xfrm>
            <a:off x="2263524" y="2854036"/>
            <a:ext cx="8182803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6947" y="2304871"/>
            <a:ext cx="732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95853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1357" y="52585"/>
            <a:ext cx="334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1458" y="948897"/>
            <a:ext cx="39319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1458" y="2888272"/>
            <a:ext cx="4001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của em be bé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Nằm lặng giữa rừng cây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em tre trẻ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Dạy em hát rất hay.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458" y="4808974"/>
            <a:ext cx="4001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Cọ xòe ô che nắng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đi.</a:t>
            </a:r>
          </a:p>
        </p:txBody>
      </p:sp>
    </p:spTree>
    <p:extLst>
      <p:ext uri="{BB962C8B-B14F-4D97-AF65-F5344CB8AC3E}">
        <p14:creationId xmlns:p14="http://schemas.microsoft.com/office/powerpoint/2010/main" val="12989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108">
                        <a14:foregroundMark x1="1727" y1="1040" x2="1007" y2="98753"/>
                        <a14:foregroundMark x1="15540" y1="2495" x2="70504" y2="1455"/>
                        <a14:foregroundMark x1="16691" y1="3950" x2="21439" y2="83368"/>
                        <a14:foregroundMark x1="5899" y1="28067" x2="14101" y2="89397"/>
                        <a14:foregroundMark x1="4460" y1="90852" x2="32950" y2="96258"/>
                        <a14:foregroundMark x1="25036" y1="6653" x2="56259" y2="62162"/>
                        <a14:foregroundMark x1="22734" y1="35967" x2="41871" y2="75260"/>
                        <a14:foregroundMark x1="33525" y1="28898" x2="48489" y2="60291"/>
                        <a14:foregroundMark x1="38993" y1="4158" x2="76259" y2="29522"/>
                        <a14:foregroundMark x1="40288" y1="18087" x2="70791" y2="45322"/>
                        <a14:foregroundMark x1="52086" y1="44075" x2="69928" y2="65489"/>
                        <a14:foregroundMark x1="72950" y1="38877" x2="86331" y2="59044"/>
                        <a14:foregroundMark x1="68201" y1="8316" x2="87770" y2="21622"/>
                        <a14:foregroundMark x1="84892" y1="22661" x2="84892" y2="58836"/>
                        <a14:foregroundMark x1="78417" y1="54886" x2="81151" y2="70686"/>
                        <a14:foregroundMark x1="63022" y1="60499" x2="66187" y2="67360"/>
                        <a14:foregroundMark x1="86043" y1="60083" x2="86043" y2="75052"/>
                        <a14:foregroundMark x1="75108" y1="68607" x2="77554" y2="68399"/>
                        <a14:foregroundMark x1="34532" y1="95842" x2="77698" y2="96881"/>
                        <a14:foregroundMark x1="86906" y1="24740" x2="87770" y2="72765"/>
                        <a14:foregroundMark x1="87914" y1="89397" x2="87626" y2="98545"/>
                        <a14:foregroundMark x1="88633" y1="88773" x2="89209" y2="97505"/>
                        <a14:foregroundMark x1="78849" y1="9148" x2="88201" y2="19335"/>
                        <a14:backgroundMark x1="72950" y1="2079" x2="73237" y2="7277"/>
                        <a14:backgroundMark x1="74245" y1="5405" x2="84317" y2="6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1" y="339634"/>
            <a:ext cx="10384970" cy="6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b="44523"/>
          <a:stretch/>
        </p:blipFill>
        <p:spPr>
          <a:xfrm>
            <a:off x="1" y="-330202"/>
            <a:ext cx="12191999" cy="71882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887579" y="1603207"/>
            <a:ext cx="295976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235" y="2156659"/>
            <a:ext cx="23009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57056" y="3263898"/>
            <a:ext cx="1988123" cy="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27300" y="3267242"/>
            <a:ext cx="1194039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01033" y="3865144"/>
            <a:ext cx="392229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5235" y="4999790"/>
            <a:ext cx="165871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1761" y="4999790"/>
            <a:ext cx="165871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61992" y="5517148"/>
            <a:ext cx="165871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69298" y="6659971"/>
            <a:ext cx="125502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458" y="53557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58" y="1148910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1727" y="163364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1286" y="1626069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5" y="2169333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58" y="2718082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31156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0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9595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1298" y="4358004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766" y="5564331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2968" y="6054520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839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15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10412"/>
            <a:ext cx="12283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65960" y="914400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58343" y="2047740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414456" y="1844301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543245" y="1844301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228" y="3035363"/>
            <a:ext cx="11921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015211" y="3183704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09126" y="4240259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744754" y="4240258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73543" y="4240259"/>
            <a:ext cx="257578" cy="6697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458" y="53557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58" y="1148910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1727" y="163364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1286" y="1626069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5" y="2169333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58" y="2718082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31156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0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9595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1298" y="4358004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766" y="5564331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2968" y="6054520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184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</a:p>
        </p:txBody>
      </p:sp>
      <p:sp>
        <p:nvSpPr>
          <p:cNvPr id="5" name="Oval 4"/>
          <p:cNvSpPr/>
          <p:nvPr/>
        </p:nvSpPr>
        <p:spPr>
          <a:xfrm>
            <a:off x="124695" y="713257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24695" y="2971548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24695" y="5728603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22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1417</Words>
  <Application>Microsoft Office PowerPoint</Application>
  <PresentationFormat>Widescreen</PresentationFormat>
  <Paragraphs>152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2021-04-04T03:14:50Z</dcterms:created>
  <dcterms:modified xsi:type="dcterms:W3CDTF">2023-04-02T13:40:09Z</dcterms:modified>
</cp:coreProperties>
</file>