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0" r:id="rId2"/>
    <p:sldId id="291" r:id="rId3"/>
    <p:sldId id="261" r:id="rId4"/>
    <p:sldId id="265" r:id="rId5"/>
    <p:sldId id="3850" r:id="rId6"/>
    <p:sldId id="3853" r:id="rId7"/>
    <p:sldId id="280" r:id="rId8"/>
    <p:sldId id="3854" r:id="rId9"/>
    <p:sldId id="3855" r:id="rId10"/>
    <p:sldId id="2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8" d="100"/>
          <a:sy n="88" d="100"/>
        </p:scale>
        <p:origin x="-57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16430-5727-4347-A34D-3E25F03D8FE0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63021-FE93-477D-9CA5-DED2F802F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3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5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5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4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67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8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D4F82F0-29F1-4CA3-A3DB-C043B9A3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DCBBD3-5517-4283-BF6B-96C3F686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1C4702-68CF-4843-A8FF-8448D1A7C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299E-A876-4C88-B779-2C94A8DBE4D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ECFC6B-6F34-458C-9FC4-1775CDBF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DCC8B4-FCAA-4AC1-BDAF-B03C67A4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1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6620E16-36EF-0FF2-8E34-A28691E72490}"/>
              </a:ext>
            </a:extLst>
          </p:cNvPr>
          <p:cNvSpPr/>
          <p:nvPr/>
        </p:nvSpPr>
        <p:spPr>
          <a:xfrm>
            <a:off x="1679863" y="145473"/>
            <a:ext cx="9178636" cy="42667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F3C8D44-7975-C991-F39F-E13A475E2E97}"/>
              </a:ext>
            </a:extLst>
          </p:cNvPr>
          <p:cNvGrpSpPr/>
          <p:nvPr/>
        </p:nvGrpSpPr>
        <p:grpSpPr>
          <a:xfrm>
            <a:off x="-292627" y="3202182"/>
            <a:ext cx="3512127" cy="3512127"/>
            <a:chOff x="-148936" y="3345873"/>
            <a:chExt cx="3512127" cy="3512127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607127" y="538381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="" xmlns:a16="http://schemas.microsoft.com/office/drawing/2014/main" id="{226731D1-CB99-5333-7508-3636F8DF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8936" y="3345873"/>
              <a:ext cx="3512127" cy="351212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491B42-0CAF-49D9-8E20-CFCEF8D4E5B6}"/>
              </a:ext>
            </a:extLst>
          </p:cNvPr>
          <p:cNvSpPr txBox="1"/>
          <p:nvPr/>
        </p:nvSpPr>
        <p:spPr>
          <a:xfrm>
            <a:off x="3857625" y="257175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EAF62E2-CE40-41C1-BD9F-D53B7B9D6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244" y="835118"/>
            <a:ext cx="2261812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6CBAEA3-4D7C-0567-20CC-FDF294088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596" y="1381026"/>
            <a:ext cx="6395258" cy="2286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997624-8AC4-D84B-F901-3BDC60A565A1}"/>
              </a:ext>
            </a:extLst>
          </p:cNvPr>
          <p:cNvSpPr txBox="1"/>
          <p:nvPr/>
        </p:nvSpPr>
        <p:spPr>
          <a:xfrm>
            <a:off x="5619750" y="337185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8535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3" y="1968961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91" y="3065319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8C6E980-D2AF-454E-A4AD-0EC063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36" y="695874"/>
            <a:ext cx="8468078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5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FF85C4-66C6-4426-8141-2086DAA9B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607" y="296683"/>
            <a:ext cx="845588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0243D7-C407-4B02-A414-55EEA0A8E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697" y="334783"/>
            <a:ext cx="780355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3" y="0"/>
            <a:ext cx="12109807" cy="698642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203384" y="-165564"/>
            <a:ext cx="3135718" cy="1329047"/>
            <a:chOff x="886615" y="57363"/>
            <a:chExt cx="3135718" cy="1329047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3135718" cy="1329047"/>
              <a:chOff x="886615" y="57363"/>
              <a:chExt cx="3135718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="" xmlns:a16="http://schemas.microsoft.com/office/drawing/2014/main" id="{E768220B-A70B-45AB-12F2-FE6D5BD64594}"/>
                  </a:ext>
                </a:extLst>
              </p:cNvPr>
              <p:cNvSpPr/>
              <p:nvPr/>
            </p:nvSpPr>
            <p:spPr>
              <a:xfrm>
                <a:off x="1426717" y="562363"/>
                <a:ext cx="2595616" cy="760418"/>
              </a:xfrm>
              <a:custGeom>
                <a:avLst/>
                <a:gdLst>
                  <a:gd name="connsiteX0" fmla="*/ 0 w 2595616"/>
                  <a:gd name="connsiteY0" fmla="*/ 126739 h 760418"/>
                  <a:gd name="connsiteX1" fmla="*/ 126739 w 2595616"/>
                  <a:gd name="connsiteY1" fmla="*/ 0 h 760418"/>
                  <a:gd name="connsiteX2" fmla="*/ 712274 w 2595616"/>
                  <a:gd name="connsiteY2" fmla="*/ 0 h 760418"/>
                  <a:gd name="connsiteX3" fmla="*/ 1274387 w 2595616"/>
                  <a:gd name="connsiteY3" fmla="*/ 0 h 760418"/>
                  <a:gd name="connsiteX4" fmla="*/ 1789657 w 2595616"/>
                  <a:gd name="connsiteY4" fmla="*/ 0 h 760418"/>
                  <a:gd name="connsiteX5" fmla="*/ 2468877 w 2595616"/>
                  <a:gd name="connsiteY5" fmla="*/ 0 h 760418"/>
                  <a:gd name="connsiteX6" fmla="*/ 2595616 w 2595616"/>
                  <a:gd name="connsiteY6" fmla="*/ 126739 h 760418"/>
                  <a:gd name="connsiteX7" fmla="*/ 2595616 w 2595616"/>
                  <a:gd name="connsiteY7" fmla="*/ 633679 h 760418"/>
                  <a:gd name="connsiteX8" fmla="*/ 2468877 w 2595616"/>
                  <a:gd name="connsiteY8" fmla="*/ 760418 h 760418"/>
                  <a:gd name="connsiteX9" fmla="*/ 1836500 w 2595616"/>
                  <a:gd name="connsiteY9" fmla="*/ 760418 h 760418"/>
                  <a:gd name="connsiteX10" fmla="*/ 1250965 w 2595616"/>
                  <a:gd name="connsiteY10" fmla="*/ 760418 h 760418"/>
                  <a:gd name="connsiteX11" fmla="*/ 642009 w 2595616"/>
                  <a:gd name="connsiteY11" fmla="*/ 760418 h 760418"/>
                  <a:gd name="connsiteX12" fmla="*/ 126739 w 2595616"/>
                  <a:gd name="connsiteY12" fmla="*/ 760418 h 760418"/>
                  <a:gd name="connsiteX13" fmla="*/ 0 w 2595616"/>
                  <a:gd name="connsiteY13" fmla="*/ 633679 h 760418"/>
                  <a:gd name="connsiteX14" fmla="*/ 0 w 2595616"/>
                  <a:gd name="connsiteY14" fmla="*/ 126739 h 76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95616" h="760418" fill="none" extrusionOk="0">
                    <a:moveTo>
                      <a:pt x="0" y="126739"/>
                    </a:moveTo>
                    <a:cubicBezTo>
                      <a:pt x="-605" y="64652"/>
                      <a:pt x="66621" y="13338"/>
                      <a:pt x="126739" y="0"/>
                    </a:cubicBezTo>
                    <a:cubicBezTo>
                      <a:pt x="345205" y="-26278"/>
                      <a:pt x="424055" y="-27006"/>
                      <a:pt x="712274" y="0"/>
                    </a:cubicBezTo>
                    <a:cubicBezTo>
                      <a:pt x="1000494" y="27006"/>
                      <a:pt x="1088370" y="27668"/>
                      <a:pt x="1274387" y="0"/>
                    </a:cubicBezTo>
                    <a:cubicBezTo>
                      <a:pt x="1460404" y="-27668"/>
                      <a:pt x="1546282" y="-448"/>
                      <a:pt x="1789657" y="0"/>
                    </a:cubicBezTo>
                    <a:cubicBezTo>
                      <a:pt x="2033032" y="448"/>
                      <a:pt x="2154943" y="-8480"/>
                      <a:pt x="2468877" y="0"/>
                    </a:cubicBezTo>
                    <a:cubicBezTo>
                      <a:pt x="2536223" y="10393"/>
                      <a:pt x="2589366" y="50806"/>
                      <a:pt x="2595616" y="126739"/>
                    </a:cubicBezTo>
                    <a:cubicBezTo>
                      <a:pt x="2576617" y="248804"/>
                      <a:pt x="2578050" y="397047"/>
                      <a:pt x="2595616" y="633679"/>
                    </a:cubicBezTo>
                    <a:cubicBezTo>
                      <a:pt x="2585471" y="697839"/>
                      <a:pt x="2534936" y="763065"/>
                      <a:pt x="2468877" y="760418"/>
                    </a:cubicBezTo>
                    <a:cubicBezTo>
                      <a:pt x="2309422" y="756027"/>
                      <a:pt x="1990424" y="765970"/>
                      <a:pt x="1836500" y="760418"/>
                    </a:cubicBezTo>
                    <a:cubicBezTo>
                      <a:pt x="1682576" y="754866"/>
                      <a:pt x="1435220" y="768504"/>
                      <a:pt x="1250965" y="760418"/>
                    </a:cubicBezTo>
                    <a:cubicBezTo>
                      <a:pt x="1066710" y="752332"/>
                      <a:pt x="798199" y="771270"/>
                      <a:pt x="642009" y="760418"/>
                    </a:cubicBezTo>
                    <a:cubicBezTo>
                      <a:pt x="485819" y="749566"/>
                      <a:pt x="250486" y="768880"/>
                      <a:pt x="126739" y="760418"/>
                    </a:cubicBezTo>
                    <a:cubicBezTo>
                      <a:pt x="65537" y="757286"/>
                      <a:pt x="14077" y="701901"/>
                      <a:pt x="0" y="633679"/>
                    </a:cubicBezTo>
                    <a:cubicBezTo>
                      <a:pt x="24604" y="422569"/>
                      <a:pt x="-14155" y="266599"/>
                      <a:pt x="0" y="126739"/>
                    </a:cubicBezTo>
                    <a:close/>
                  </a:path>
                  <a:path w="2595616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318219" y="-13937"/>
                      <a:pt x="475797" y="2350"/>
                      <a:pt x="712274" y="0"/>
                    </a:cubicBezTo>
                    <a:cubicBezTo>
                      <a:pt x="948752" y="-2350"/>
                      <a:pt x="1023468" y="28062"/>
                      <a:pt x="1297808" y="0"/>
                    </a:cubicBezTo>
                    <a:cubicBezTo>
                      <a:pt x="1572148" y="-28062"/>
                      <a:pt x="1739674" y="24983"/>
                      <a:pt x="1883343" y="0"/>
                    </a:cubicBezTo>
                    <a:cubicBezTo>
                      <a:pt x="2027012" y="-24983"/>
                      <a:pt x="2325434" y="-12539"/>
                      <a:pt x="2468877" y="0"/>
                    </a:cubicBezTo>
                    <a:cubicBezTo>
                      <a:pt x="2542847" y="16410"/>
                      <a:pt x="2595215" y="45043"/>
                      <a:pt x="2595616" y="126739"/>
                    </a:cubicBezTo>
                    <a:cubicBezTo>
                      <a:pt x="2599299" y="377583"/>
                      <a:pt x="2583692" y="509519"/>
                      <a:pt x="2595616" y="633679"/>
                    </a:cubicBezTo>
                    <a:cubicBezTo>
                      <a:pt x="2593563" y="695526"/>
                      <a:pt x="2535517" y="772978"/>
                      <a:pt x="2468877" y="760418"/>
                    </a:cubicBezTo>
                    <a:cubicBezTo>
                      <a:pt x="2300070" y="754335"/>
                      <a:pt x="2035221" y="748626"/>
                      <a:pt x="1859921" y="760418"/>
                    </a:cubicBezTo>
                    <a:cubicBezTo>
                      <a:pt x="1684621" y="772210"/>
                      <a:pt x="1538092" y="769058"/>
                      <a:pt x="1250965" y="760418"/>
                    </a:cubicBezTo>
                    <a:cubicBezTo>
                      <a:pt x="963838" y="751778"/>
                      <a:pt x="888957" y="766953"/>
                      <a:pt x="712274" y="760418"/>
                    </a:cubicBezTo>
                    <a:cubicBezTo>
                      <a:pt x="535591" y="753883"/>
                      <a:pt x="322408" y="738654"/>
                      <a:pt x="126739" y="760418"/>
                    </a:cubicBezTo>
                    <a:cubicBezTo>
                      <a:pt x="47950" y="758089"/>
                      <a:pt x="-642" y="710224"/>
                      <a:pt x="0" y="633679"/>
                    </a:cubicBezTo>
                    <a:cubicBezTo>
                      <a:pt x="-17034" y="425694"/>
                      <a:pt x="-20069" y="363546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="" xmlns:ask="http://schemas.microsoft.com/office/drawing/2018/sketchyshapes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06B0DE5-7F70-DA99-5AA1-CD38AB66C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655" y="1140992"/>
            <a:ext cx="9469471" cy="471527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6780633-9A63-16C0-BD09-7801923006C5}"/>
              </a:ext>
            </a:extLst>
          </p:cNvPr>
          <p:cNvSpPr/>
          <p:nvPr/>
        </p:nvSpPr>
        <p:spPr>
          <a:xfrm>
            <a:off x="6092575" y="2815119"/>
            <a:ext cx="1407560" cy="10685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45 000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DB011E68-0C31-763E-0F79-39362D5C9476}"/>
              </a:ext>
            </a:extLst>
          </p:cNvPr>
          <p:cNvSpPr/>
          <p:nvPr/>
        </p:nvSpPr>
        <p:spPr>
          <a:xfrm>
            <a:off x="8496728" y="2352782"/>
            <a:ext cx="1345915" cy="441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8D611EB1-31E0-4910-58F8-8DAF6A30B802}"/>
              </a:ext>
            </a:extLst>
          </p:cNvPr>
          <p:cNvSpPr/>
          <p:nvPr/>
        </p:nvSpPr>
        <p:spPr>
          <a:xfrm>
            <a:off x="5907640" y="4654193"/>
            <a:ext cx="1345915" cy="44178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A96E5558-3D87-8494-3A2E-9ED12A70BD89}"/>
              </a:ext>
            </a:extLst>
          </p:cNvPr>
          <p:cNvSpPr/>
          <p:nvPr/>
        </p:nvSpPr>
        <p:spPr>
          <a:xfrm>
            <a:off x="8671388" y="5208998"/>
            <a:ext cx="1345915" cy="4417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B4336C22-A851-0679-1455-881BD252BF50}"/>
              </a:ext>
            </a:extLst>
          </p:cNvPr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图片 35">
            <a:extLst>
              <a:ext uri="{FF2B5EF4-FFF2-40B4-BE49-F238E27FC236}">
                <a16:creationId xmlns="" xmlns:a16="http://schemas.microsoft.com/office/drawing/2014/main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=""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=""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24" name="Nhóm 4">
              <a:extLst>
                <a:ext uri="{FF2B5EF4-FFF2-40B4-BE49-F238E27FC236}">
                  <a16:creationId xmlns=""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=""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=""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=""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C4422D2-E1B0-93FB-4468-37198C22F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032" y="1277996"/>
            <a:ext cx="3630993" cy="44039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D2749BE7-49B5-3053-22A4-CA18A97003D3}"/>
              </a:ext>
            </a:extLst>
          </p:cNvPr>
          <p:cNvGrpSpPr/>
          <p:nvPr/>
        </p:nvGrpSpPr>
        <p:grpSpPr>
          <a:xfrm>
            <a:off x="2751931" y="1985593"/>
            <a:ext cx="3091770" cy="1743204"/>
            <a:chOff x="8979918" y="2365795"/>
            <a:chExt cx="2634434" cy="1743204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6946321-AC69-3F2F-C5C2-5DB2A454DEC8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FDBCCF0-11B3-B81B-BED6-9ADB1EB3C00B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31 624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5C146355-2383-C7AD-DEC1-9F265626AD95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3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C4EFC00-2052-15C7-83F8-C070E20B03CE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0F5F7C48-5D65-E470-B6A9-46128D6D4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0ED7C57-FD48-A35F-6BC9-143EB58F3157}"/>
              </a:ext>
            </a:extLst>
          </p:cNvPr>
          <p:cNvSpPr txBox="1"/>
          <p:nvPr/>
        </p:nvSpPr>
        <p:spPr>
          <a:xfrm>
            <a:off x="4969053" y="365426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7DAC44E-84EA-3DE8-53EB-1B7E265B0907}"/>
              </a:ext>
            </a:extLst>
          </p:cNvPr>
          <p:cNvSpPr txBox="1"/>
          <p:nvPr/>
        </p:nvSpPr>
        <p:spPr>
          <a:xfrm>
            <a:off x="4641890" y="36542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A886DBF-145B-F4D9-86FF-3102864B758E}"/>
              </a:ext>
            </a:extLst>
          </p:cNvPr>
          <p:cNvSpPr txBox="1"/>
          <p:nvPr/>
        </p:nvSpPr>
        <p:spPr>
          <a:xfrm>
            <a:off x="4313070" y="36542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EEFCCBB-27D2-5C0C-AB39-5AFCDB1DD0E5}"/>
              </a:ext>
            </a:extLst>
          </p:cNvPr>
          <p:cNvSpPr txBox="1"/>
          <p:nvPr/>
        </p:nvSpPr>
        <p:spPr>
          <a:xfrm>
            <a:off x="3809487" y="36443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04EAE056-F88A-A4AF-2942-C905733EB26F}"/>
              </a:ext>
            </a:extLst>
          </p:cNvPr>
          <p:cNvSpPr/>
          <p:nvPr/>
        </p:nvSpPr>
        <p:spPr>
          <a:xfrm>
            <a:off x="4683303" y="272661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433CBA48-C9CF-C092-A0A3-A1EC30166FCB}"/>
              </a:ext>
            </a:extLst>
          </p:cNvPr>
          <p:cNvSpPr/>
          <p:nvPr/>
        </p:nvSpPr>
        <p:spPr>
          <a:xfrm>
            <a:off x="3816528" y="270756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E65B183-90BC-9F65-7C72-BF1C0B854659}"/>
              </a:ext>
            </a:extLst>
          </p:cNvPr>
          <p:cNvSpPr txBox="1"/>
          <p:nvPr/>
        </p:nvSpPr>
        <p:spPr>
          <a:xfrm>
            <a:off x="3408688" y="364582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95AF6F9A-C492-DBE7-68FA-B1940AD63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107" y="1316096"/>
            <a:ext cx="3630993" cy="44039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8EDA820F-AF2E-D978-1317-4F2C621DC382}"/>
              </a:ext>
            </a:extLst>
          </p:cNvPr>
          <p:cNvGrpSpPr/>
          <p:nvPr/>
        </p:nvGrpSpPr>
        <p:grpSpPr>
          <a:xfrm>
            <a:off x="6400006" y="2023693"/>
            <a:ext cx="3091770" cy="1743204"/>
            <a:chOff x="8979918" y="2365795"/>
            <a:chExt cx="2634434" cy="1743204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CCD68017-D4FE-2F51-1672-4A0C81DC76C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36BB0750-8CB8-208C-CA64-C657751361A1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F120AE27-BEB7-7F16-0F76-854D77F169FD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6B97FD4D-1381-41B0-DD9C-3967B7EB41EF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2FD26880-2648-B8DE-A6F8-B0E2C97466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FC4D5CB-CD59-D75D-AF9B-53E6E5C2592B}"/>
              </a:ext>
            </a:extLst>
          </p:cNvPr>
          <p:cNvSpPr txBox="1"/>
          <p:nvPr/>
        </p:nvSpPr>
        <p:spPr>
          <a:xfrm>
            <a:off x="8617128" y="369236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24DB89A-D094-4423-A8B6-DAE2AC38651F}"/>
              </a:ext>
            </a:extLst>
          </p:cNvPr>
          <p:cNvSpPr txBox="1"/>
          <p:nvPr/>
        </p:nvSpPr>
        <p:spPr>
          <a:xfrm>
            <a:off x="8289965" y="36923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57B6D294-80AB-DBFD-FF90-0CBF22E638EE}"/>
              </a:ext>
            </a:extLst>
          </p:cNvPr>
          <p:cNvSpPr txBox="1"/>
          <p:nvPr/>
        </p:nvSpPr>
        <p:spPr>
          <a:xfrm>
            <a:off x="7932570" y="36923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221D9DC-8A98-E0B1-AB50-AC5C242D48EE}"/>
              </a:ext>
            </a:extLst>
          </p:cNvPr>
          <p:cNvSpPr txBox="1"/>
          <p:nvPr/>
        </p:nvSpPr>
        <p:spPr>
          <a:xfrm>
            <a:off x="7457562" y="36824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F7F011EC-4CD3-4306-2BA7-DFCDEC22F8F5}"/>
              </a:ext>
            </a:extLst>
          </p:cNvPr>
          <p:cNvSpPr/>
          <p:nvPr/>
        </p:nvSpPr>
        <p:spPr>
          <a:xfrm>
            <a:off x="7988478" y="2774236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72531877-5A2A-8955-10B6-2970A96AD5C5}"/>
              </a:ext>
            </a:extLst>
          </p:cNvPr>
          <p:cNvSpPr/>
          <p:nvPr/>
        </p:nvSpPr>
        <p:spPr>
          <a:xfrm>
            <a:off x="7112178" y="274566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124C15A-1BDB-2C75-EC2E-890B34B9441C}"/>
              </a:ext>
            </a:extLst>
          </p:cNvPr>
          <p:cNvSpPr txBox="1"/>
          <p:nvPr/>
        </p:nvSpPr>
        <p:spPr>
          <a:xfrm>
            <a:off x="7066288" y="3673648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74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B4336C22-A851-0679-1455-881BD252BF50}"/>
              </a:ext>
            </a:extLst>
          </p:cNvPr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图片 35">
            <a:extLst>
              <a:ext uri="{FF2B5EF4-FFF2-40B4-BE49-F238E27FC236}">
                <a16:creationId xmlns="" xmlns:a16="http://schemas.microsoft.com/office/drawing/2014/main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=""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=""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7801046" cy="1052418"/>
            <a:chOff x="1203156" y="685799"/>
            <a:chExt cx="5850783" cy="789313"/>
          </a:xfrm>
        </p:grpSpPr>
        <p:grpSp>
          <p:nvGrpSpPr>
            <p:cNvPr id="24" name="Nhóm 4">
              <a:extLst>
                <a:ext uri="{FF2B5EF4-FFF2-40B4-BE49-F238E27FC236}">
                  <a16:creationId xmlns=""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=""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=""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=""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496514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b)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giá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trị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thức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C936D0D-E543-11F3-BAD5-739F643980AA}"/>
              </a:ext>
            </a:extLst>
          </p:cNvPr>
          <p:cNvSpPr txBox="1"/>
          <p:nvPr/>
        </p:nvSpPr>
        <p:spPr>
          <a:xfrm>
            <a:off x="1541122" y="1910994"/>
            <a:ext cx="879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dirty="0">
                <a:solidFill>
                  <a:srgbClr val="FF0000"/>
                </a:solidFill>
                <a:effectLst/>
              </a:rPr>
              <a:t>26 745 + 12 071 x 6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185049-A1F8-B71A-27B8-5D8CE744EF3C}"/>
              </a:ext>
            </a:extLst>
          </p:cNvPr>
          <p:cNvSpPr txBox="1"/>
          <p:nvPr/>
        </p:nvSpPr>
        <p:spPr>
          <a:xfrm>
            <a:off x="2508608" y="2769154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FF0000"/>
                </a:solidFill>
                <a:effectLst/>
              </a:rPr>
              <a:t>= 26 745 + 72 426 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49F7BA-3F11-0683-A107-9EEB537A7E7A}"/>
              </a:ext>
            </a:extLst>
          </p:cNvPr>
          <p:cNvSpPr txBox="1"/>
          <p:nvPr/>
        </p:nvSpPr>
        <p:spPr>
          <a:xfrm>
            <a:off x="2508608" y="3621910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= 99 171</a:t>
            </a:r>
          </a:p>
        </p:txBody>
      </p:sp>
    </p:spTree>
    <p:extLst>
      <p:ext uri="{BB962C8B-B14F-4D97-AF65-F5344CB8AC3E}">
        <p14:creationId xmlns:p14="http://schemas.microsoft.com/office/powerpoint/2010/main" val="33741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271595"/>
            <a:ext cx="11675938" cy="1279803"/>
            <a:chOff x="996496" y="398448"/>
            <a:chExt cx="6064433" cy="1279803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=""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471978"/>
              <a:ext cx="5654777" cy="1206273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Việt mua 6 quyển vở, mỗi quyển giá 6 000 đồng. Việt đưa cô bán hàng tờ 100 000 đồng. Hỏi cô bán hàng trả lại cho Việt bao nhiêu tiền?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3DE31C-105C-B5C5-6B86-F0A2A8D95FFC}"/>
              </a:ext>
            </a:extLst>
          </p:cNvPr>
          <p:cNvSpPr txBox="1"/>
          <p:nvPr/>
        </p:nvSpPr>
        <p:spPr>
          <a:xfrm>
            <a:off x="1428108" y="2250040"/>
            <a:ext cx="10561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giải</a:t>
            </a:r>
            <a:endParaRPr lang="en-US" sz="3600" b="1" u="sng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6 </a:t>
            </a:r>
            <a:r>
              <a:rPr lang="en-US" sz="3600" dirty="0" err="1">
                <a:solidFill>
                  <a:srgbClr val="FF0000"/>
                </a:solidFill>
              </a:rPr>
              <a:t>quyển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6 000 x 6 = 36 000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100 000 – 36 000 = 64 000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3600" dirty="0" err="1">
                <a:solidFill>
                  <a:srgbClr val="FF0000"/>
                </a:solidFill>
              </a:rPr>
              <a:t>Đáp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: 64 000 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7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=""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9E2D3EF-9DB0-15E3-B3B7-F2792883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21" y="1963113"/>
            <a:ext cx="9161309" cy="41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41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=""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6B352FF-F574-0CF8-6767-C2EAFD2C613B}"/>
              </a:ext>
            </a:extLst>
          </p:cNvPr>
          <p:cNvSpPr txBox="1"/>
          <p:nvPr/>
        </p:nvSpPr>
        <p:spPr>
          <a:xfrm>
            <a:off x="1150706" y="2250040"/>
            <a:ext cx="10613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vườn ươm của trại cây giống có số cây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x 2 = 28 000 (cây)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trại cây giống có số cây giống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+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=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(cây)</a:t>
            </a:r>
          </a:p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cây giống</a:t>
            </a:r>
          </a:p>
        </p:txBody>
      </p:sp>
    </p:spTree>
    <p:extLst>
      <p:ext uri="{BB962C8B-B14F-4D97-AF65-F5344CB8AC3E}">
        <p14:creationId xmlns:p14="http://schemas.microsoft.com/office/powerpoint/2010/main" val="1172884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304</Words>
  <Application>Microsoft Office PowerPoint</Application>
  <PresentationFormat>Custom</PresentationFormat>
  <Paragraphs>54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SKY</cp:lastModifiedBy>
  <cp:revision>19</cp:revision>
  <dcterms:created xsi:type="dcterms:W3CDTF">2023-02-05T22:30:11Z</dcterms:created>
  <dcterms:modified xsi:type="dcterms:W3CDTF">2024-04-22T03:10:57Z</dcterms:modified>
</cp:coreProperties>
</file>