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1" r:id="rId2"/>
  </p:sldMasterIdLst>
  <p:notesMasterIdLst>
    <p:notesMasterId r:id="rId10"/>
  </p:notesMasterIdLst>
  <p:sldIdLst>
    <p:sldId id="299" r:id="rId3"/>
    <p:sldId id="264" r:id="rId4"/>
    <p:sldId id="310" r:id="rId5"/>
    <p:sldId id="3268" r:id="rId6"/>
    <p:sldId id="3269" r:id="rId7"/>
    <p:sldId id="2683" r:id="rId8"/>
    <p:sldId id="28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93" d="100"/>
          <a:sy n="93" d="100"/>
        </p:scale>
        <p:origin x="-372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52990-C15C-4C51-892C-E46B0560BF4D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ECB46-454E-494D-97D5-10102CFD6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16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484272-38F6-4097-9C1E-12227217EF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5637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829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3620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0459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4527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0349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5784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35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176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46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9313CAAC-86DD-4554-9F13-4B33E9A9AC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224" b="2"/>
          <a:stretch/>
        </p:blipFill>
        <p:spPr>
          <a:xfrm>
            <a:off x="-529" y="1"/>
            <a:ext cx="121930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47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401EFD-CC5E-440F-B2FA-9C73713F82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C28E823-0F86-41DD-9652-E23CBBB991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9B2E2A-DF73-422B-978E-595DFB33B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D028-BDA3-41DB-8ABE-AEEB0677B3B5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59DC17-0148-440B-A0AD-795FC22AA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5C2CD2-119A-4F4D-A42D-A1CA94A3C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6242D-256E-41D0-8837-0A4CEE3A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258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C53670-C714-47DC-9643-1ADA5D19A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5D5748-185C-42B0-9E09-FF891E62C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AA3E94-69CB-4A29-AE58-9C8A0FA16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D028-BDA3-41DB-8ABE-AEEB0677B3B5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039761-5335-45FF-874E-0A357BE46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B8EEC1-DF22-4CD5-B6AA-2F19F197C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6242D-256E-41D0-8837-0A4CEE3A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93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D62A1E-48CC-4D43-BC32-51B24D3D3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8AAFCB3-F864-4EB6-B7DB-9566035F2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7021D3B-8313-46A6-A344-B32D15BF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D028-BDA3-41DB-8ABE-AEEB0677B3B5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39E038A-3162-4AF4-92E0-E1ABFA1B4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26A0A99-DE7F-419D-984C-01F93EB49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6242D-256E-41D0-8837-0A4CEE3A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29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12EBAC-001E-465E-BF94-5063D0929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7E3595-4EEC-4449-83AE-FDD7CB74C5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9F6DA3A-2AA7-403D-AE43-1D0CDD2174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134C315-4FEB-454F-9654-76B3D2E13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D028-BDA3-41DB-8ABE-AEEB0677B3B5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AD3A627-7E9A-4B4C-9696-A6B2F9DA2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3A0662F-75A6-4B68-BBA0-4ECD6545D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6242D-256E-41D0-8837-0A4CEE3A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674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FE1976-1160-49D2-843D-A8FD39A01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38256D-3CA6-44EF-93E7-8782E20BE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14840B2-B5AF-4D21-9345-77FD9D60C5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3677679-2329-4481-98DD-A2F7692DCE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250A3B3-0D0C-4EBF-A905-30D17275C0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7D40DCD-62C1-407E-9F57-4DE2C181E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D028-BDA3-41DB-8ABE-AEEB0677B3B5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84D98B1-7470-4254-8C41-D8B2524BD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D4E0A99-82AF-45DB-A692-6B5771EFB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6242D-256E-41D0-8837-0A4CEE3A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577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0824D9-6B4A-4902-BFCE-640E3EDE9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F7A9618-AE84-441B-A2DF-BAC84AC24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D028-BDA3-41DB-8ABE-AEEB0677B3B5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BA272BF-77AF-486E-8633-C11CB3F47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2AAD116-AD95-4557-90DE-15A0BC9FF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6242D-256E-41D0-8837-0A4CEE3A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3996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1E6720F-3B9F-4CC0-AC78-25ADB1D0D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D028-BDA3-41DB-8ABE-AEEB0677B3B5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4810D98-55E8-4FD2-BAE8-D19D2EF87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C7C03E4-FCAA-470F-ACEB-C25528156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6242D-256E-41D0-8837-0A4CEE3A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14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0560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3DDCA1-80F2-42B1-A557-05F9C7057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3ED9A0-04E0-403E-A2AB-98F36957A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D33B4EA-F0B5-4F60-AE63-B36AAD0D4A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BF2B0C6-8B11-4A71-B669-8F1475E3B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D028-BDA3-41DB-8ABE-AEEB0677B3B5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5871C0D-D72D-4881-B898-BF159626E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3B9020-0D28-45C4-8C9C-A9F42E082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6242D-256E-41D0-8837-0A4CEE3A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940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3C81D9-24A3-4172-A0A1-0CE665407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A20530A-47D4-47BF-B398-18D4407A6A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EFA9B27-E47C-4FCC-8A19-02B93E75E8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25E714D-355A-4843-9BF4-46879E638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D028-BDA3-41DB-8ABE-AEEB0677B3B5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487B72F-D04F-4931-BD66-68801BFC5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8520EE0-F621-44FD-9EE4-7A27451E3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6242D-256E-41D0-8837-0A4CEE3A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0440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67335E-5E04-4BA1-9D23-B12F64D31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43DFD73-6794-411A-9027-022358DE5A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BBECEF-18EF-45BB-B708-0FA2F1586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D028-BDA3-41DB-8ABE-AEEB0677B3B5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4A26182-2813-4D0E-9B2E-07CB977A4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35FB45D-85E8-414C-AFD6-053E22343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6242D-256E-41D0-8837-0A4CEE3A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670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53839A6-44DC-46C4-863D-F7FCF56763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9D6DE45-84A1-44BF-8262-559479B29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61BD9C0-62D1-44DC-B200-FBC38F17D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D028-BDA3-41DB-8ABE-AEEB0677B3B5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403AFC-A0E3-4259-A978-48E2F116B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11F424-5C5E-4050-83FE-9670B3A0E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6242D-256E-41D0-8837-0A4CEE3A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996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41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4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692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240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85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835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417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7172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xmlns="" id="{97D9B966-CC2D-4288-B9EE-CEA51CC8B059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628CEDD-7EAB-46A2-86A1-558F70FA6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423A512-BE8B-4DC2-B7C0-EFAC80A1D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0854F0B-7E47-45C4-9C69-40FD92D92A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ED028-BDA3-41DB-8ABE-AEEB0677B3B5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31B663-628A-47EB-B2C5-0DDC992DCA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ABAF9AC-A9FA-41F9-808E-A2D18F4468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6242D-256E-41D0-8837-0A4CEE3A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916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slide" Target="slide3.xml"/><Relationship Id="rId11" Type="http://schemas.openxmlformats.org/officeDocument/2006/relationships/image" Target="../media/image16.png"/><Relationship Id="rId5" Type="http://schemas.openxmlformats.org/officeDocument/2006/relationships/image" Target="../media/image3.png"/><Relationship Id="rId10" Type="http://schemas.openxmlformats.org/officeDocument/2006/relationships/image" Target="../media/image15.png"/><Relationship Id="rId4" Type="http://schemas.openxmlformats.org/officeDocument/2006/relationships/image" Target="../media/image6.png"/><Relationship Id="rId9" Type="http://schemas.openxmlformats.org/officeDocument/2006/relationships/image" Target="../media/image14.png"/><Relationship Id="rId1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7.xml"/><Relationship Id="rId7" Type="http://schemas.microsoft.com/office/2007/relationships/hdphoto" Target="../media/hdphoto2.wd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24.png"/><Relationship Id="rId5" Type="http://schemas.openxmlformats.org/officeDocument/2006/relationships/image" Target="../media/image7.pn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0DFA06DC-5505-4E52-86F1-E2B4D2C142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71" b="5976"/>
          <a:stretch/>
        </p:blipFill>
        <p:spPr>
          <a:xfrm>
            <a:off x="0" y="783771"/>
            <a:ext cx="6543304" cy="6190088"/>
          </a:xfrm>
          <a:prstGeom prst="rect">
            <a:avLst/>
          </a:prstGeom>
        </p:spPr>
      </p:pic>
      <p:pic>
        <p:nvPicPr>
          <p:cNvPr id="9" name="图片 36">
            <a:extLst>
              <a:ext uri="{FF2B5EF4-FFF2-40B4-BE49-F238E27FC236}">
                <a16:creationId xmlns:a16="http://schemas.microsoft.com/office/drawing/2014/main" xmlns="" id="{822312E0-E2A3-4623-B5A9-6B790E5A054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9766" y="1642740"/>
            <a:ext cx="1727788" cy="1727788"/>
          </a:xfrm>
          <a:prstGeom prst="rect">
            <a:avLst/>
          </a:prstGeom>
        </p:spPr>
      </p:pic>
      <p:pic>
        <p:nvPicPr>
          <p:cNvPr id="10" name="图形 85">
            <a:extLst>
              <a:ext uri="{FF2B5EF4-FFF2-40B4-BE49-F238E27FC236}">
                <a16:creationId xmlns:a16="http://schemas.microsoft.com/office/drawing/2014/main" xmlns="" id="{C69C4A99-2D7C-4571-9EA7-00C525FF3BE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6221" y="560058"/>
            <a:ext cx="1041400" cy="1054100"/>
          </a:xfrm>
          <a:prstGeom prst="rect">
            <a:avLst/>
          </a:prstGeom>
        </p:spPr>
      </p:pic>
      <p:pic>
        <p:nvPicPr>
          <p:cNvPr id="11" name="Picture 5" descr="C:\Users\Administrator\Desktop\小鸟.png">
            <a:extLst>
              <a:ext uri="{FF2B5EF4-FFF2-40B4-BE49-F238E27FC236}">
                <a16:creationId xmlns:a16="http://schemas.microsoft.com/office/drawing/2014/main" xmlns="" id="{ADD208CA-3C01-444E-9CB0-D3777BCF1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4783" y="1063224"/>
            <a:ext cx="834877" cy="88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xmlns="" id="{CC3A8347-D735-4639-9D8B-02C554FD0C1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759" y="457788"/>
            <a:ext cx="1475295" cy="1475295"/>
          </a:xfrm>
          <a:prstGeom prst="rect">
            <a:avLst/>
          </a:prstGeom>
        </p:spPr>
      </p:pic>
      <p:pic>
        <p:nvPicPr>
          <p:cNvPr id="13" name="图片 36">
            <a:extLst>
              <a:ext uri="{FF2B5EF4-FFF2-40B4-BE49-F238E27FC236}">
                <a16:creationId xmlns:a16="http://schemas.microsoft.com/office/drawing/2014/main" xmlns="" id="{822312E0-E2A3-4623-B5A9-6B790E5A054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7845" y="349362"/>
            <a:ext cx="1727788" cy="1727788"/>
          </a:xfrm>
          <a:prstGeom prst="rect">
            <a:avLst/>
          </a:prstGeom>
        </p:spPr>
      </p:pic>
      <p:pic>
        <p:nvPicPr>
          <p:cNvPr id="14" name="图片 28">
            <a:extLst>
              <a:ext uri="{FF2B5EF4-FFF2-40B4-BE49-F238E27FC236}">
                <a16:creationId xmlns:a16="http://schemas.microsoft.com/office/drawing/2014/main" xmlns="" id="{AB411A0C-6243-4A33-9951-FB125D0D1ED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1140" y="750127"/>
            <a:ext cx="1609724" cy="132079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852314" y="1868304"/>
            <a:ext cx="6099858" cy="2008388"/>
            <a:chOff x="4337964" y="2716029"/>
            <a:chExt cx="6099858" cy="2008388"/>
          </a:xfrm>
        </p:grpSpPr>
        <p:pic>
          <p:nvPicPr>
            <p:cNvPr id="15" name="图片 38">
              <a:extLst>
                <a:ext uri="{FF2B5EF4-FFF2-40B4-BE49-F238E27FC236}">
                  <a16:creationId xmlns:a16="http://schemas.microsoft.com/office/drawing/2014/main" xmlns="" id="{CEA5C366-64F3-4D49-BB13-6ADBFB1BE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3936" y="2716029"/>
              <a:ext cx="5087915" cy="200838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8C67CD02-C13B-460B-974B-3F4B40293086}"/>
                </a:ext>
              </a:extLst>
            </p:cNvPr>
            <p:cNvSpPr txBox="1"/>
            <p:nvPr/>
          </p:nvSpPr>
          <p:spPr>
            <a:xfrm>
              <a:off x="4337964" y="3109374"/>
              <a:ext cx="60998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TOÁN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BB49408-8E47-CBBE-F947-C2D6007A16C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74796" y="3533676"/>
            <a:ext cx="6395258" cy="22861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DAECF0-F84E-2A69-416A-C3188EA1FB41}"/>
              </a:ext>
            </a:extLst>
          </p:cNvPr>
          <p:cNvSpPr txBox="1"/>
          <p:nvPr/>
        </p:nvSpPr>
        <p:spPr>
          <a:xfrm>
            <a:off x="7315200" y="54864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(</a:t>
            </a:r>
            <a:r>
              <a:rPr lang="en-US" sz="3600" dirty="0" err="1"/>
              <a:t>Tiết</a:t>
            </a:r>
            <a:r>
              <a:rPr lang="en-US" sz="3600" dirty="0"/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47945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024 C -0.01237 0.00138 -0.02305 0.00717 -0.03542 0.00902 C -0.04805 0.01551 -0.05977 0.01666 -0.07292 0.01851 C -0.18841 0.01551 -0.19063 0.03287 -0.25625 0.00347 C -0.26302 -0.00463 -0.26459 -0.01112 -0.27084 -0.02246 C -0.28073 -0.04005 -0.29128 -0.0588 -0.30521 -0.06505 C -0.34102 -0.10718 -0.42318 -0.09028 -0.44896 -0.09074 C -0.45951 -0.09561 -0.47058 -0.09723 -0.48125 -0.10209 C -0.48802 -0.1051 -0.49414 -0.10926 -0.50104 -0.11135 C -0.51055 -0.11806 -0.52123 -0.125 -0.53125 -0.12801 C -0.54701 -0.1419 -0.56315 -0.15324 -0.58021 -0.16135 C -0.58633 -0.16412 -0.59128 -0.17014 -0.59688 -0.17431 C -0.6099 -0.18357 -0.62552 -0.19074 -0.63959 -0.19468 C -0.67188 -0.19306 -0.70313 -0.19098 -0.73542 -0.1926 C -0.74987 -0.20116 -0.76446 -0.20834 -0.77813 -0.22037 C -0.78425 -0.22593 -0.79024 -0.23218 -0.79701 -0.23519 C -0.81003 -0.24908 -0.79466 -0.23403 -0.80729 -0.2426 C -0.81302 -0.2463 -0.81836 -0.25301 -0.82409 -0.25741 C -0.83008 -0.26204 -0.82617 -0.25649 -0.83138 -0.26112 C -0.84102 -0.26968 -0.85104 -0.27801 -0.86146 -0.28334 C -0.87084 -0.29445 -0.88112 -0.30556 -0.8918 -0.31297 C -0.89961 -0.32709 -0.91211 -0.33449 -0.91875 -0.35186 C -0.92019 -0.35556 -0.92201 -0.35903 -0.92292 -0.36297 C -0.92357 -0.36598 -0.92396 -0.36945 -0.925 -0.37223 C -0.92761 -0.37963 -0.93164 -0.38519 -0.93438 -0.3926 C -0.9405 -0.40857 -0.94545 -0.41783 -0.95313 -0.43149 " pathEditMode="relative" rAng="0" ptsTypes="AAAAAAAAAAAAAAAAAAAAAAAAAA">
                                      <p:cBhvr>
                                        <p:cTn id="19" dur="6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656" y="-2050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92397" y="190501"/>
            <a:ext cx="10959199" cy="62586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0" name="Nhóm 6">
            <a:extLst>
              <a:ext uri="{FF2B5EF4-FFF2-40B4-BE49-F238E27FC236}">
                <a16:creationId xmlns:a16="http://schemas.microsoft.com/office/drawing/2014/main" xmlns="" id="{9F95F2CF-87DF-497C-A592-B3CDA52AC914}"/>
              </a:ext>
            </a:extLst>
          </p:cNvPr>
          <p:cNvGrpSpPr/>
          <p:nvPr/>
        </p:nvGrpSpPr>
        <p:grpSpPr>
          <a:xfrm>
            <a:off x="768350" y="198585"/>
            <a:ext cx="2774123" cy="1052418"/>
            <a:chOff x="1203156" y="685799"/>
            <a:chExt cx="2080592" cy="789313"/>
          </a:xfrm>
        </p:grpSpPr>
        <p:grpSp>
          <p:nvGrpSpPr>
            <p:cNvPr id="41" name="Nhóm 4">
              <a:extLst>
                <a:ext uri="{FF2B5EF4-FFF2-40B4-BE49-F238E27FC236}">
                  <a16:creationId xmlns:a16="http://schemas.microsoft.com/office/drawing/2014/main" xmlns="" id="{3F5A22DF-F0BD-4C2C-A7D8-FDFCC7648E34}"/>
                </a:ext>
              </a:extLst>
            </p:cNvPr>
            <p:cNvGrpSpPr/>
            <p:nvPr/>
          </p:nvGrpSpPr>
          <p:grpSpPr>
            <a:xfrm>
              <a:off x="1203156" y="685799"/>
              <a:ext cx="1311443" cy="789313"/>
              <a:chOff x="1431757" y="695789"/>
              <a:chExt cx="1347538" cy="856285"/>
            </a:xfrm>
          </p:grpSpPr>
          <p:sp>
            <p:nvSpPr>
              <p:cNvPr id="51" name="Hình Bầu dục 2">
                <a:extLst>
                  <a:ext uri="{FF2B5EF4-FFF2-40B4-BE49-F238E27FC236}">
                    <a16:creationId xmlns:a16="http://schemas.microsoft.com/office/drawing/2014/main" xmlns="" id="{CB9049C6-A999-4A00-A919-467D9E45E39B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D6F4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2" name="Hộp Văn bản 3">
                <a:extLst>
                  <a:ext uri="{FF2B5EF4-FFF2-40B4-BE49-F238E27FC236}">
                    <a16:creationId xmlns:a16="http://schemas.microsoft.com/office/drawing/2014/main" xmlns="" id="{2D23C2CE-FCC0-4C67-83C7-6C4D318A2892}"/>
                  </a:ext>
                </a:extLst>
              </p:cNvPr>
              <p:cNvSpPr txBox="1"/>
              <p:nvPr/>
            </p:nvSpPr>
            <p:spPr>
              <a:xfrm>
                <a:off x="1431757" y="695789"/>
                <a:ext cx="1347538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  <a:sym typeface="Arial"/>
                  </a:rPr>
                  <a:t>1</a:t>
                </a:r>
              </a:p>
            </p:txBody>
          </p:sp>
        </p:grpSp>
        <p:sp>
          <p:nvSpPr>
            <p:cNvPr id="45" name="Hộp Văn bản 5">
              <a:extLst>
                <a:ext uri="{FF2B5EF4-FFF2-40B4-BE49-F238E27FC236}">
                  <a16:creationId xmlns:a16="http://schemas.microsoft.com/office/drawing/2014/main" xmlns="" id="{851F11DF-BDBF-4D99-83EF-BBC17F1508FB}"/>
                </a:ext>
              </a:extLst>
            </p:cNvPr>
            <p:cNvSpPr txBox="1"/>
            <p:nvPr/>
          </p:nvSpPr>
          <p:spPr>
            <a:xfrm>
              <a:off x="1902436" y="811986"/>
              <a:ext cx="1381312" cy="623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Số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xmlns="" id="{03ADA8ED-D545-5918-2316-03A40592B6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512823"/>
              </p:ext>
            </p:extLst>
          </p:nvPr>
        </p:nvGraphicFramePr>
        <p:xfrm>
          <a:off x="1236869" y="1753334"/>
          <a:ext cx="10183192" cy="22024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45798">
                  <a:extLst>
                    <a:ext uri="{9D8B030D-6E8A-4147-A177-3AD203B41FA5}">
                      <a16:colId xmlns:a16="http://schemas.microsoft.com/office/drawing/2014/main" xmlns="" val="1261051752"/>
                    </a:ext>
                  </a:extLst>
                </a:gridCol>
                <a:gridCol w="2545798">
                  <a:extLst>
                    <a:ext uri="{9D8B030D-6E8A-4147-A177-3AD203B41FA5}">
                      <a16:colId xmlns:a16="http://schemas.microsoft.com/office/drawing/2014/main" xmlns="" val="4021967919"/>
                    </a:ext>
                  </a:extLst>
                </a:gridCol>
                <a:gridCol w="2545798">
                  <a:extLst>
                    <a:ext uri="{9D8B030D-6E8A-4147-A177-3AD203B41FA5}">
                      <a16:colId xmlns:a16="http://schemas.microsoft.com/office/drawing/2014/main" xmlns="" val="3280503397"/>
                    </a:ext>
                  </a:extLst>
                </a:gridCol>
                <a:gridCol w="2545798">
                  <a:extLst>
                    <a:ext uri="{9D8B030D-6E8A-4147-A177-3AD203B41FA5}">
                      <a16:colId xmlns:a16="http://schemas.microsoft.com/office/drawing/2014/main" xmlns="" val="3859222289"/>
                    </a:ext>
                  </a:extLst>
                </a:gridCol>
              </a:tblGrid>
              <a:tr h="734146">
                <a:tc>
                  <a:txBody>
                    <a:bodyPr/>
                    <a:lstStyle/>
                    <a:p>
                      <a:r>
                        <a:rPr lang="en-US" sz="3200" dirty="0" err="1">
                          <a:solidFill>
                            <a:srgbClr val="002060"/>
                          </a:solidFill>
                        </a:rPr>
                        <a:t>Thừa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endParaRPr lang="en-US" sz="3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18 171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13 061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12 140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8464877"/>
                  </a:ext>
                </a:extLst>
              </a:tr>
              <a:tr h="734146">
                <a:tc>
                  <a:txBody>
                    <a:bodyPr/>
                    <a:lstStyle/>
                    <a:p>
                      <a:r>
                        <a:rPr lang="en-US" sz="3200" dirty="0" err="1"/>
                        <a:t>Thừa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số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56095404"/>
                  </a:ext>
                </a:extLst>
              </a:tr>
              <a:tr h="734146">
                <a:tc>
                  <a:txBody>
                    <a:bodyPr/>
                    <a:lstStyle/>
                    <a:p>
                      <a:r>
                        <a:rPr lang="en-US" sz="3200" dirty="0" err="1"/>
                        <a:t>Tích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90 855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93028763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58214E6-9A46-BF56-8645-B7F16DE11255}"/>
              </a:ext>
            </a:extLst>
          </p:cNvPr>
          <p:cNvGrpSpPr/>
          <p:nvPr/>
        </p:nvGrpSpPr>
        <p:grpSpPr>
          <a:xfrm>
            <a:off x="5237921" y="4038434"/>
            <a:ext cx="2845369" cy="2819566"/>
            <a:chOff x="8001897" y="2517912"/>
            <a:chExt cx="3807499" cy="400322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6D921361-8AAF-DED8-A8D8-BFAD0B1961D8}"/>
                </a:ext>
              </a:extLst>
            </p:cNvPr>
            <p:cNvSpPr/>
            <p:nvPr/>
          </p:nvSpPr>
          <p:spPr>
            <a:xfrm>
              <a:off x="8519278" y="2517912"/>
              <a:ext cx="2888541" cy="1657573"/>
            </a:xfrm>
            <a:custGeom>
              <a:avLst/>
              <a:gdLst>
                <a:gd name="connsiteX0" fmla="*/ 0 w 2888541"/>
                <a:gd name="connsiteY0" fmla="*/ 276268 h 1657573"/>
                <a:gd name="connsiteX1" fmla="*/ 276268 w 2888541"/>
                <a:gd name="connsiteY1" fmla="*/ 0 h 1657573"/>
                <a:gd name="connsiteX2" fmla="*/ 2612273 w 2888541"/>
                <a:gd name="connsiteY2" fmla="*/ 0 h 1657573"/>
                <a:gd name="connsiteX3" fmla="*/ 2888541 w 2888541"/>
                <a:gd name="connsiteY3" fmla="*/ 276268 h 1657573"/>
                <a:gd name="connsiteX4" fmla="*/ 2888541 w 2888541"/>
                <a:gd name="connsiteY4" fmla="*/ 1381305 h 1657573"/>
                <a:gd name="connsiteX5" fmla="*/ 2612273 w 2888541"/>
                <a:gd name="connsiteY5" fmla="*/ 1657573 h 1657573"/>
                <a:gd name="connsiteX6" fmla="*/ 276268 w 2888541"/>
                <a:gd name="connsiteY6" fmla="*/ 1657573 h 1657573"/>
                <a:gd name="connsiteX7" fmla="*/ 0 w 2888541"/>
                <a:gd name="connsiteY7" fmla="*/ 1381305 h 1657573"/>
                <a:gd name="connsiteX8" fmla="*/ 0 w 2888541"/>
                <a:gd name="connsiteY8" fmla="*/ 276268 h 165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88541" h="1657573" fill="none" extrusionOk="0">
                  <a:moveTo>
                    <a:pt x="0" y="276268"/>
                  </a:moveTo>
                  <a:cubicBezTo>
                    <a:pt x="76" y="125740"/>
                    <a:pt x="125096" y="2362"/>
                    <a:pt x="276268" y="0"/>
                  </a:cubicBezTo>
                  <a:cubicBezTo>
                    <a:pt x="1132259" y="72427"/>
                    <a:pt x="2171805" y="61419"/>
                    <a:pt x="2612273" y="0"/>
                  </a:cubicBezTo>
                  <a:cubicBezTo>
                    <a:pt x="2764246" y="-4172"/>
                    <a:pt x="2883308" y="122106"/>
                    <a:pt x="2888541" y="276268"/>
                  </a:cubicBezTo>
                  <a:cubicBezTo>
                    <a:pt x="2938520" y="824394"/>
                    <a:pt x="2904272" y="1256471"/>
                    <a:pt x="2888541" y="1381305"/>
                  </a:cubicBezTo>
                  <a:cubicBezTo>
                    <a:pt x="2891899" y="1516843"/>
                    <a:pt x="2756089" y="1647750"/>
                    <a:pt x="2612273" y="1657573"/>
                  </a:cubicBezTo>
                  <a:cubicBezTo>
                    <a:pt x="2167923" y="1687400"/>
                    <a:pt x="1020063" y="1578267"/>
                    <a:pt x="276268" y="1657573"/>
                  </a:cubicBezTo>
                  <a:cubicBezTo>
                    <a:pt x="126808" y="1657220"/>
                    <a:pt x="-14583" y="1536768"/>
                    <a:pt x="0" y="1381305"/>
                  </a:cubicBezTo>
                  <a:cubicBezTo>
                    <a:pt x="-75329" y="1251181"/>
                    <a:pt x="54893" y="791664"/>
                    <a:pt x="0" y="276268"/>
                  </a:cubicBezTo>
                  <a:close/>
                </a:path>
                <a:path w="2888541" h="1657573" stroke="0" extrusionOk="0">
                  <a:moveTo>
                    <a:pt x="0" y="276268"/>
                  </a:moveTo>
                  <a:cubicBezTo>
                    <a:pt x="7413" y="125710"/>
                    <a:pt x="135193" y="23968"/>
                    <a:pt x="276268" y="0"/>
                  </a:cubicBezTo>
                  <a:cubicBezTo>
                    <a:pt x="734270" y="123000"/>
                    <a:pt x="2257503" y="-96860"/>
                    <a:pt x="2612273" y="0"/>
                  </a:cubicBezTo>
                  <a:cubicBezTo>
                    <a:pt x="2756733" y="-6188"/>
                    <a:pt x="2890240" y="120265"/>
                    <a:pt x="2888541" y="276268"/>
                  </a:cubicBezTo>
                  <a:cubicBezTo>
                    <a:pt x="2891152" y="394968"/>
                    <a:pt x="2834371" y="1083966"/>
                    <a:pt x="2888541" y="1381305"/>
                  </a:cubicBezTo>
                  <a:cubicBezTo>
                    <a:pt x="2860541" y="1544028"/>
                    <a:pt x="2740421" y="1653575"/>
                    <a:pt x="2612273" y="1657573"/>
                  </a:cubicBezTo>
                  <a:cubicBezTo>
                    <a:pt x="1851650" y="1496866"/>
                    <a:pt x="1273574" y="1697240"/>
                    <a:pt x="276268" y="1657573"/>
                  </a:cubicBezTo>
                  <a:cubicBezTo>
                    <a:pt x="115556" y="1655930"/>
                    <a:pt x="-26145" y="1522040"/>
                    <a:pt x="0" y="1381305"/>
                  </a:cubicBezTo>
                  <a:cubicBezTo>
                    <a:pt x="86692" y="843498"/>
                    <a:pt x="-66853" y="591439"/>
                    <a:pt x="0" y="276268"/>
                  </a:cubicBezTo>
                  <a:close/>
                </a:path>
              </a:pathLst>
            </a:custGeom>
            <a:solidFill>
              <a:srgbClr val="FFFFCC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852854689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2743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+mn-ea"/>
                  <a:cs typeface="Calibri" panose="020F0502020204030204" pitchFamily="34" charset="0"/>
                </a:rPr>
                <a:t>Làm</a:t>
              </a:r>
              <a:r>
                <a:rPr kumimoji="0" lang="en-US" sz="32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+mn-ea"/>
                  <a:cs typeface="Calibri" panose="020F0502020204030204" pitchFamily="34" charset="0"/>
                </a:rPr>
                <a:t>việc</a:t>
              </a:r>
              <a:r>
                <a:rPr kumimoji="0" lang="en-US" sz="32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+mn-ea"/>
                  <a:cs typeface="Calibri" panose="020F0502020204030204" pitchFamily="34" charset="0"/>
                </a:rPr>
                <a:t>cặp</a:t>
              </a:r>
              <a:r>
                <a:rPr kumimoji="0" lang="en-US" sz="32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+mn-ea"/>
                  <a:cs typeface="Calibri" panose="020F0502020204030204" pitchFamily="34" charset="0"/>
                </a:rPr>
                <a:t>đôi</a:t>
              </a:r>
              <a:endParaRPr kumimoji="0" lang="en-US" sz="3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+mn-ea"/>
                <a:cs typeface="Calibri" panose="020F0502020204030204" pitchFamily="34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5000BF75-08BF-201A-5DB6-8F123D161397}"/>
                </a:ext>
              </a:extLst>
            </p:cNvPr>
            <p:cNvGrpSpPr/>
            <p:nvPr/>
          </p:nvGrpSpPr>
          <p:grpSpPr>
            <a:xfrm>
              <a:off x="8001897" y="3789019"/>
              <a:ext cx="3807499" cy="2732119"/>
              <a:chOff x="1197026" y="4232126"/>
              <a:chExt cx="3751815" cy="2630711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xmlns="" id="{3C5C6CAF-80EA-063F-167A-BEF4341665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01180" y="4246637"/>
                <a:ext cx="2047661" cy="2616200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xmlns="" id="{08C1816E-8C76-0421-0344-7BB289F055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7026" y="4232126"/>
                <a:ext cx="1811038" cy="2616200"/>
              </a:xfrm>
              <a:prstGeom prst="rect">
                <a:avLst/>
              </a:prstGeom>
            </p:spPr>
          </p:pic>
        </p:grp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E173A1CA-2D07-FA71-AB84-BE8F3DE26DC6}"/>
              </a:ext>
            </a:extLst>
          </p:cNvPr>
          <p:cNvSpPr/>
          <p:nvPr/>
        </p:nvSpPr>
        <p:spPr>
          <a:xfrm>
            <a:off x="6708913" y="3260035"/>
            <a:ext cx="1878496" cy="5565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78 366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C40B8113-C615-A029-C6DA-0B25BEE054EB}"/>
              </a:ext>
            </a:extLst>
          </p:cNvPr>
          <p:cNvSpPr/>
          <p:nvPr/>
        </p:nvSpPr>
        <p:spPr>
          <a:xfrm>
            <a:off x="9342782" y="3250096"/>
            <a:ext cx="1878496" cy="5565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84 980</a:t>
            </a:r>
          </a:p>
        </p:txBody>
      </p:sp>
    </p:spTree>
    <p:extLst>
      <p:ext uri="{BB962C8B-B14F-4D97-AF65-F5344CB8AC3E}">
        <p14:creationId xmlns:p14="http://schemas.microsoft.com/office/powerpoint/2010/main" val="129314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92397" y="285751"/>
            <a:ext cx="10959199" cy="61633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xmlns="" id="{8AD3495A-843E-4F19-BF65-1D2AB4E5D6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8227" y="104522"/>
            <a:ext cx="1475295" cy="1475295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5B668911-A1C2-4773-84AC-84CC2248D91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8634" y="-177139"/>
            <a:ext cx="1727788" cy="1727788"/>
          </a:xfrm>
          <a:prstGeom prst="rect">
            <a:avLst/>
          </a:prstGeom>
        </p:spPr>
      </p:pic>
      <p:pic>
        <p:nvPicPr>
          <p:cNvPr id="42" name="图片 41">
            <a:hlinkClick r:id="rId6" action="ppaction://hlinksldjump"/>
            <a:extLst>
              <a:ext uri="{FF2B5EF4-FFF2-40B4-BE49-F238E27FC236}">
                <a16:creationId xmlns:a16="http://schemas.microsoft.com/office/drawing/2014/main" xmlns="" id="{E2B0F7AB-0705-4695-8DDA-DAB640D2005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22"/>
          <a:stretch>
            <a:fillRect/>
          </a:stretch>
        </p:blipFill>
        <p:spPr>
          <a:xfrm>
            <a:off x="10515241" y="391527"/>
            <a:ext cx="1341755" cy="1370965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B675E0C1-8741-4A93-B36D-FCEB6ED89067}"/>
              </a:ext>
            </a:extLst>
          </p:cNvPr>
          <p:cNvGrpSpPr/>
          <p:nvPr/>
        </p:nvGrpSpPr>
        <p:grpSpPr>
          <a:xfrm>
            <a:off x="-19234" y="5067300"/>
            <a:ext cx="1305109" cy="1717442"/>
            <a:chOff x="0" y="2574771"/>
            <a:chExt cx="2601022" cy="3911602"/>
          </a:xfrm>
        </p:grpSpPr>
        <p:pic>
          <p:nvPicPr>
            <p:cNvPr id="25" name="Graphic 185">
              <a:extLst>
                <a:ext uri="{FF2B5EF4-FFF2-40B4-BE49-F238E27FC236}">
                  <a16:creationId xmlns:a16="http://schemas.microsoft.com/office/drawing/2014/main" xmlns="" id="{B4813FA4-FE1B-45E0-8E70-C6EFB52293B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8420" y="2574771"/>
              <a:ext cx="2126272" cy="3890793"/>
            </a:xfrm>
            <a:prstGeom prst="rect">
              <a:avLst/>
            </a:prstGeom>
          </p:spPr>
        </p:pic>
        <p:pic>
          <p:nvPicPr>
            <p:cNvPr id="26" name="Graphic 186">
              <a:extLst>
                <a:ext uri="{FF2B5EF4-FFF2-40B4-BE49-F238E27FC236}">
                  <a16:creationId xmlns:a16="http://schemas.microsoft.com/office/drawing/2014/main" xmlns="" id="{0188D9FF-A829-453E-A820-10791D121AF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0848992" flipH="1">
              <a:off x="1479576" y="5572416"/>
              <a:ext cx="679548" cy="911124"/>
            </a:xfrm>
            <a:prstGeom prst="rect">
              <a:avLst/>
            </a:prstGeom>
          </p:spPr>
        </p:pic>
        <p:pic>
          <p:nvPicPr>
            <p:cNvPr id="27" name="Graphic 187">
              <a:extLst>
                <a:ext uri="{FF2B5EF4-FFF2-40B4-BE49-F238E27FC236}">
                  <a16:creationId xmlns:a16="http://schemas.microsoft.com/office/drawing/2014/main" xmlns="" id="{11C69D01-1A10-4546-B66B-55238E413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687864" y="5538437"/>
              <a:ext cx="421031" cy="947936"/>
            </a:xfrm>
            <a:prstGeom prst="rect">
              <a:avLst/>
            </a:prstGeom>
          </p:spPr>
        </p:pic>
        <p:grpSp>
          <p:nvGrpSpPr>
            <p:cNvPr id="28" name="Graphic 48">
              <a:extLst>
                <a:ext uri="{FF2B5EF4-FFF2-40B4-BE49-F238E27FC236}">
                  <a16:creationId xmlns:a16="http://schemas.microsoft.com/office/drawing/2014/main" xmlns="" id="{90A91BE8-EEC7-4A3A-83C0-C7533D04ECCE}"/>
                </a:ext>
              </a:extLst>
            </p:cNvPr>
            <p:cNvGrpSpPr/>
            <p:nvPr/>
          </p:nvGrpSpPr>
          <p:grpSpPr>
            <a:xfrm rot="21348225" flipH="1">
              <a:off x="700006" y="3535337"/>
              <a:ext cx="1039866" cy="519311"/>
              <a:chOff x="4486476" y="4509041"/>
              <a:chExt cx="854211" cy="406216"/>
            </a:xfrm>
          </p:grpSpPr>
          <p:sp>
            <p:nvSpPr>
              <p:cNvPr id="31" name="Freeform: Shape 191">
                <a:extLst>
                  <a:ext uri="{FF2B5EF4-FFF2-40B4-BE49-F238E27FC236}">
                    <a16:creationId xmlns:a16="http://schemas.microsoft.com/office/drawing/2014/main" xmlns="" id="{657E79D4-BB29-4FE0-924C-5425C212B935}"/>
                  </a:ext>
                </a:extLst>
              </p:cNvPr>
              <p:cNvSpPr/>
              <p:nvPr/>
            </p:nvSpPr>
            <p:spPr>
              <a:xfrm rot="21348225">
                <a:off x="4486476" y="4509041"/>
                <a:ext cx="86582" cy="280168"/>
              </a:xfrm>
              <a:custGeom>
                <a:avLst/>
                <a:gdLst>
                  <a:gd name="connsiteX0" fmla="*/ 155014 w 163773"/>
                  <a:gd name="connsiteY0" fmla="*/ 289988 h 289988"/>
                  <a:gd name="connsiteX1" fmla="*/ 148346 w 163773"/>
                  <a:gd name="connsiteY1" fmla="*/ 286683 h 289988"/>
                  <a:gd name="connsiteX2" fmla="*/ 1661 w 163773"/>
                  <a:gd name="connsiteY2" fmla="*/ 107385 h 289988"/>
                  <a:gd name="connsiteX3" fmla="*/ 3566 w 163773"/>
                  <a:gd name="connsiteY3" fmla="*/ 97470 h 289988"/>
                  <a:gd name="connsiteX4" fmla="*/ 14996 w 163773"/>
                  <a:gd name="connsiteY4" fmla="*/ 99123 h 289988"/>
                  <a:gd name="connsiteX5" fmla="*/ 142631 w 163773"/>
                  <a:gd name="connsiteY5" fmla="*/ 255286 h 289988"/>
                  <a:gd name="connsiteX6" fmla="*/ 129296 w 163773"/>
                  <a:gd name="connsiteY6" fmla="*/ 171833 h 289988"/>
                  <a:gd name="connsiteX7" fmla="*/ 29284 w 163773"/>
                  <a:gd name="connsiteY7" fmla="*/ 10713 h 289988"/>
                  <a:gd name="connsiteX8" fmla="*/ 33094 w 163773"/>
                  <a:gd name="connsiteY8" fmla="*/ 798 h 289988"/>
                  <a:gd name="connsiteX9" fmla="*/ 44524 w 163773"/>
                  <a:gd name="connsiteY9" fmla="*/ 4103 h 289988"/>
                  <a:gd name="connsiteX10" fmla="*/ 144536 w 163773"/>
                  <a:gd name="connsiteY10" fmla="*/ 166050 h 289988"/>
                  <a:gd name="connsiteX11" fmla="*/ 145489 w 163773"/>
                  <a:gd name="connsiteY11" fmla="*/ 168528 h 289988"/>
                  <a:gd name="connsiteX12" fmla="*/ 163586 w 163773"/>
                  <a:gd name="connsiteY12" fmla="*/ 282552 h 289988"/>
                  <a:gd name="connsiteX13" fmla="*/ 158824 w 163773"/>
                  <a:gd name="connsiteY13" fmla="*/ 289988 h 289988"/>
                  <a:gd name="connsiteX14" fmla="*/ 155014 w 163773"/>
                  <a:gd name="connsiteY14" fmla="*/ 289988 h 289988"/>
                  <a:gd name="connsiteX0" fmla="*/ 154626 w 163384"/>
                  <a:gd name="connsiteY0" fmla="*/ 289988 h 289988"/>
                  <a:gd name="connsiteX1" fmla="*/ 147958 w 163384"/>
                  <a:gd name="connsiteY1" fmla="*/ 286683 h 289988"/>
                  <a:gd name="connsiteX2" fmla="*/ 1273 w 163384"/>
                  <a:gd name="connsiteY2" fmla="*/ 107385 h 289988"/>
                  <a:gd name="connsiteX3" fmla="*/ 3178 w 163384"/>
                  <a:gd name="connsiteY3" fmla="*/ 97470 h 289988"/>
                  <a:gd name="connsiteX4" fmla="*/ 14608 w 163384"/>
                  <a:gd name="connsiteY4" fmla="*/ 99123 h 289988"/>
                  <a:gd name="connsiteX5" fmla="*/ 142243 w 163384"/>
                  <a:gd name="connsiteY5" fmla="*/ 255286 h 289988"/>
                  <a:gd name="connsiteX6" fmla="*/ 128908 w 163384"/>
                  <a:gd name="connsiteY6" fmla="*/ 171833 h 289988"/>
                  <a:gd name="connsiteX7" fmla="*/ 28896 w 163384"/>
                  <a:gd name="connsiteY7" fmla="*/ 10713 h 289988"/>
                  <a:gd name="connsiteX8" fmla="*/ 32706 w 163384"/>
                  <a:gd name="connsiteY8" fmla="*/ 798 h 289988"/>
                  <a:gd name="connsiteX9" fmla="*/ 44136 w 163384"/>
                  <a:gd name="connsiteY9" fmla="*/ 4103 h 289988"/>
                  <a:gd name="connsiteX10" fmla="*/ 144148 w 163384"/>
                  <a:gd name="connsiteY10" fmla="*/ 166050 h 289988"/>
                  <a:gd name="connsiteX11" fmla="*/ 145101 w 163384"/>
                  <a:gd name="connsiteY11" fmla="*/ 168528 h 289988"/>
                  <a:gd name="connsiteX12" fmla="*/ 163198 w 163384"/>
                  <a:gd name="connsiteY12" fmla="*/ 282552 h 289988"/>
                  <a:gd name="connsiteX13" fmla="*/ 158436 w 163384"/>
                  <a:gd name="connsiteY13" fmla="*/ 289988 h 289988"/>
                  <a:gd name="connsiteX14" fmla="*/ 154626 w 163384"/>
                  <a:gd name="connsiteY14" fmla="*/ 289988 h 289988"/>
                  <a:gd name="connsiteX0" fmla="*/ 151452 w 160210"/>
                  <a:gd name="connsiteY0" fmla="*/ 289988 h 289988"/>
                  <a:gd name="connsiteX1" fmla="*/ 144784 w 160210"/>
                  <a:gd name="connsiteY1" fmla="*/ 286683 h 289988"/>
                  <a:gd name="connsiteX2" fmla="*/ 10298 w 160210"/>
                  <a:gd name="connsiteY2" fmla="*/ 138331 h 289988"/>
                  <a:gd name="connsiteX3" fmla="*/ 4 w 160210"/>
                  <a:gd name="connsiteY3" fmla="*/ 97470 h 289988"/>
                  <a:gd name="connsiteX4" fmla="*/ 11434 w 160210"/>
                  <a:gd name="connsiteY4" fmla="*/ 99123 h 289988"/>
                  <a:gd name="connsiteX5" fmla="*/ 139069 w 160210"/>
                  <a:gd name="connsiteY5" fmla="*/ 255286 h 289988"/>
                  <a:gd name="connsiteX6" fmla="*/ 125734 w 160210"/>
                  <a:gd name="connsiteY6" fmla="*/ 171833 h 289988"/>
                  <a:gd name="connsiteX7" fmla="*/ 25722 w 160210"/>
                  <a:gd name="connsiteY7" fmla="*/ 10713 h 289988"/>
                  <a:gd name="connsiteX8" fmla="*/ 29532 w 160210"/>
                  <a:gd name="connsiteY8" fmla="*/ 798 h 289988"/>
                  <a:gd name="connsiteX9" fmla="*/ 40962 w 160210"/>
                  <a:gd name="connsiteY9" fmla="*/ 4103 h 289988"/>
                  <a:gd name="connsiteX10" fmla="*/ 140974 w 160210"/>
                  <a:gd name="connsiteY10" fmla="*/ 166050 h 289988"/>
                  <a:gd name="connsiteX11" fmla="*/ 141927 w 160210"/>
                  <a:gd name="connsiteY11" fmla="*/ 168528 h 289988"/>
                  <a:gd name="connsiteX12" fmla="*/ 160024 w 160210"/>
                  <a:gd name="connsiteY12" fmla="*/ 282552 h 289988"/>
                  <a:gd name="connsiteX13" fmla="*/ 155262 w 160210"/>
                  <a:gd name="connsiteY13" fmla="*/ 289988 h 289988"/>
                  <a:gd name="connsiteX14" fmla="*/ 151452 w 160210"/>
                  <a:gd name="connsiteY14" fmla="*/ 289988 h 289988"/>
                  <a:gd name="connsiteX0" fmla="*/ 151530 w 160288"/>
                  <a:gd name="connsiteY0" fmla="*/ 289988 h 289988"/>
                  <a:gd name="connsiteX1" fmla="*/ 144862 w 160288"/>
                  <a:gd name="connsiteY1" fmla="*/ 286683 h 289988"/>
                  <a:gd name="connsiteX2" fmla="*/ 10376 w 160288"/>
                  <a:gd name="connsiteY2" fmla="*/ 138331 h 289988"/>
                  <a:gd name="connsiteX3" fmla="*/ 82 w 160288"/>
                  <a:gd name="connsiteY3" fmla="*/ 97470 h 289988"/>
                  <a:gd name="connsiteX4" fmla="*/ 16392 w 160288"/>
                  <a:gd name="connsiteY4" fmla="*/ 130069 h 289988"/>
                  <a:gd name="connsiteX5" fmla="*/ 139147 w 160288"/>
                  <a:gd name="connsiteY5" fmla="*/ 255286 h 289988"/>
                  <a:gd name="connsiteX6" fmla="*/ 125812 w 160288"/>
                  <a:gd name="connsiteY6" fmla="*/ 171833 h 289988"/>
                  <a:gd name="connsiteX7" fmla="*/ 25800 w 160288"/>
                  <a:gd name="connsiteY7" fmla="*/ 10713 h 289988"/>
                  <a:gd name="connsiteX8" fmla="*/ 29610 w 160288"/>
                  <a:gd name="connsiteY8" fmla="*/ 798 h 289988"/>
                  <a:gd name="connsiteX9" fmla="*/ 41040 w 160288"/>
                  <a:gd name="connsiteY9" fmla="*/ 4103 h 289988"/>
                  <a:gd name="connsiteX10" fmla="*/ 141052 w 160288"/>
                  <a:gd name="connsiteY10" fmla="*/ 166050 h 289988"/>
                  <a:gd name="connsiteX11" fmla="*/ 142005 w 160288"/>
                  <a:gd name="connsiteY11" fmla="*/ 168528 h 289988"/>
                  <a:gd name="connsiteX12" fmla="*/ 160102 w 160288"/>
                  <a:gd name="connsiteY12" fmla="*/ 282552 h 289988"/>
                  <a:gd name="connsiteX13" fmla="*/ 155340 w 160288"/>
                  <a:gd name="connsiteY13" fmla="*/ 289988 h 289988"/>
                  <a:gd name="connsiteX14" fmla="*/ 151530 w 160288"/>
                  <a:gd name="connsiteY14" fmla="*/ 289988 h 289988"/>
                  <a:gd name="connsiteX0" fmla="*/ 141423 w 150181"/>
                  <a:gd name="connsiteY0" fmla="*/ 289988 h 289988"/>
                  <a:gd name="connsiteX1" fmla="*/ 134755 w 150181"/>
                  <a:gd name="connsiteY1" fmla="*/ 286683 h 289988"/>
                  <a:gd name="connsiteX2" fmla="*/ 269 w 150181"/>
                  <a:gd name="connsiteY2" fmla="*/ 138331 h 289988"/>
                  <a:gd name="connsiteX3" fmla="*/ 19252 w 150181"/>
                  <a:gd name="connsiteY3" fmla="*/ 128415 h 289988"/>
                  <a:gd name="connsiteX4" fmla="*/ 6285 w 150181"/>
                  <a:gd name="connsiteY4" fmla="*/ 130069 h 289988"/>
                  <a:gd name="connsiteX5" fmla="*/ 129040 w 150181"/>
                  <a:gd name="connsiteY5" fmla="*/ 255286 h 289988"/>
                  <a:gd name="connsiteX6" fmla="*/ 115705 w 150181"/>
                  <a:gd name="connsiteY6" fmla="*/ 171833 h 289988"/>
                  <a:gd name="connsiteX7" fmla="*/ 15693 w 150181"/>
                  <a:gd name="connsiteY7" fmla="*/ 10713 h 289988"/>
                  <a:gd name="connsiteX8" fmla="*/ 19503 w 150181"/>
                  <a:gd name="connsiteY8" fmla="*/ 798 h 289988"/>
                  <a:gd name="connsiteX9" fmla="*/ 30933 w 150181"/>
                  <a:gd name="connsiteY9" fmla="*/ 4103 h 289988"/>
                  <a:gd name="connsiteX10" fmla="*/ 130945 w 150181"/>
                  <a:gd name="connsiteY10" fmla="*/ 166050 h 289988"/>
                  <a:gd name="connsiteX11" fmla="*/ 131898 w 150181"/>
                  <a:gd name="connsiteY11" fmla="*/ 168528 h 289988"/>
                  <a:gd name="connsiteX12" fmla="*/ 149995 w 150181"/>
                  <a:gd name="connsiteY12" fmla="*/ 282552 h 289988"/>
                  <a:gd name="connsiteX13" fmla="*/ 145233 w 150181"/>
                  <a:gd name="connsiteY13" fmla="*/ 289988 h 289988"/>
                  <a:gd name="connsiteX14" fmla="*/ 141423 w 150181"/>
                  <a:gd name="connsiteY14" fmla="*/ 289988 h 289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0181" h="289988">
                    <a:moveTo>
                      <a:pt x="141423" y="289988"/>
                    </a:moveTo>
                    <a:cubicBezTo>
                      <a:pt x="138565" y="289988"/>
                      <a:pt x="136660" y="289162"/>
                      <a:pt x="134755" y="286683"/>
                    </a:cubicBezTo>
                    <a:lnTo>
                      <a:pt x="269" y="138331"/>
                    </a:lnTo>
                    <a:cubicBezTo>
                      <a:pt x="-2588" y="135026"/>
                      <a:pt x="18249" y="129792"/>
                      <a:pt x="19252" y="128415"/>
                    </a:cubicBezTo>
                    <a:cubicBezTo>
                      <a:pt x="20255" y="127038"/>
                      <a:pt x="3428" y="126764"/>
                      <a:pt x="6285" y="130069"/>
                    </a:cubicBezTo>
                    <a:lnTo>
                      <a:pt x="129040" y="255286"/>
                    </a:lnTo>
                    <a:lnTo>
                      <a:pt x="115705" y="171833"/>
                    </a:lnTo>
                    <a:lnTo>
                      <a:pt x="15693" y="10713"/>
                    </a:lnTo>
                    <a:cubicBezTo>
                      <a:pt x="13788" y="7408"/>
                      <a:pt x="14740" y="2450"/>
                      <a:pt x="19503" y="798"/>
                    </a:cubicBezTo>
                    <a:cubicBezTo>
                      <a:pt x="23313" y="-855"/>
                      <a:pt x="29028" y="-28"/>
                      <a:pt x="30933" y="4103"/>
                    </a:cubicBezTo>
                    <a:lnTo>
                      <a:pt x="130945" y="166050"/>
                    </a:lnTo>
                    <a:cubicBezTo>
                      <a:pt x="130945" y="166876"/>
                      <a:pt x="131898" y="167702"/>
                      <a:pt x="131898" y="168528"/>
                    </a:cubicBezTo>
                    <a:lnTo>
                      <a:pt x="149995" y="282552"/>
                    </a:lnTo>
                    <a:cubicBezTo>
                      <a:pt x="150948" y="285857"/>
                      <a:pt x="148090" y="289162"/>
                      <a:pt x="145233" y="289988"/>
                    </a:cubicBezTo>
                    <a:lnTo>
                      <a:pt x="141423" y="28998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: Shape 192">
                <a:extLst>
                  <a:ext uri="{FF2B5EF4-FFF2-40B4-BE49-F238E27FC236}">
                    <a16:creationId xmlns:a16="http://schemas.microsoft.com/office/drawing/2014/main" xmlns="" id="{8D1DACC8-5917-4D3C-9EF9-6FE12468DEAA}"/>
                  </a:ext>
                </a:extLst>
              </p:cNvPr>
              <p:cNvSpPr/>
              <p:nvPr/>
            </p:nvSpPr>
            <p:spPr>
              <a:xfrm>
                <a:off x="5274367" y="4524580"/>
                <a:ext cx="66320" cy="252724"/>
              </a:xfrm>
              <a:custGeom>
                <a:avLst/>
                <a:gdLst>
                  <a:gd name="connsiteX0" fmla="*/ 7863 w 127877"/>
                  <a:gd name="connsiteY0" fmla="*/ 271539 h 271538"/>
                  <a:gd name="connsiteX1" fmla="*/ 5005 w 127877"/>
                  <a:gd name="connsiteY1" fmla="*/ 270712 h 271538"/>
                  <a:gd name="connsiteX2" fmla="*/ 243 w 127877"/>
                  <a:gd name="connsiteY2" fmla="*/ 262450 h 271538"/>
                  <a:gd name="connsiteX3" fmla="*/ 33580 w 127877"/>
                  <a:gd name="connsiteY3" fmla="*/ 145121 h 271538"/>
                  <a:gd name="connsiteX4" fmla="*/ 33580 w 127877"/>
                  <a:gd name="connsiteY4" fmla="*/ 144295 h 271538"/>
                  <a:gd name="connsiteX5" fmla="*/ 100255 w 127877"/>
                  <a:gd name="connsiteY5" fmla="*/ 4657 h 271538"/>
                  <a:gd name="connsiteX6" fmla="*/ 110733 w 127877"/>
                  <a:gd name="connsiteY6" fmla="*/ 526 h 271538"/>
                  <a:gd name="connsiteX7" fmla="*/ 115495 w 127877"/>
                  <a:gd name="connsiteY7" fmla="*/ 9615 h 271538"/>
                  <a:gd name="connsiteX8" fmla="*/ 48820 w 127877"/>
                  <a:gd name="connsiteY8" fmla="*/ 148426 h 271538"/>
                  <a:gd name="connsiteX9" fmla="*/ 27865 w 127877"/>
                  <a:gd name="connsiteY9" fmla="*/ 224442 h 271538"/>
                  <a:gd name="connsiteX10" fmla="*/ 112638 w 127877"/>
                  <a:gd name="connsiteY10" fmla="*/ 112071 h 271538"/>
                  <a:gd name="connsiteX11" fmla="*/ 124068 w 127877"/>
                  <a:gd name="connsiteY11" fmla="*/ 109592 h 271538"/>
                  <a:gd name="connsiteX12" fmla="*/ 126925 w 127877"/>
                  <a:gd name="connsiteY12" fmla="*/ 119507 h 271538"/>
                  <a:gd name="connsiteX13" fmla="*/ 14530 w 127877"/>
                  <a:gd name="connsiteY13" fmla="*/ 269060 h 271538"/>
                  <a:gd name="connsiteX14" fmla="*/ 7863 w 127877"/>
                  <a:gd name="connsiteY14" fmla="*/ 271539 h 27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77" h="271538">
                    <a:moveTo>
                      <a:pt x="7863" y="271539"/>
                    </a:moveTo>
                    <a:cubicBezTo>
                      <a:pt x="6910" y="271539"/>
                      <a:pt x="5958" y="271539"/>
                      <a:pt x="5005" y="270712"/>
                    </a:cubicBezTo>
                    <a:cubicBezTo>
                      <a:pt x="1195" y="269060"/>
                      <a:pt x="-710" y="265755"/>
                      <a:pt x="243" y="262450"/>
                    </a:cubicBezTo>
                    <a:lnTo>
                      <a:pt x="33580" y="145121"/>
                    </a:lnTo>
                    <a:cubicBezTo>
                      <a:pt x="33580" y="145121"/>
                      <a:pt x="33580" y="144295"/>
                      <a:pt x="33580" y="144295"/>
                    </a:cubicBezTo>
                    <a:lnTo>
                      <a:pt x="100255" y="4657"/>
                    </a:lnTo>
                    <a:cubicBezTo>
                      <a:pt x="102160" y="1352"/>
                      <a:pt x="106923" y="-1127"/>
                      <a:pt x="110733" y="526"/>
                    </a:cubicBezTo>
                    <a:cubicBezTo>
                      <a:pt x="114543" y="2179"/>
                      <a:pt x="117400" y="6310"/>
                      <a:pt x="115495" y="9615"/>
                    </a:cubicBezTo>
                    <a:lnTo>
                      <a:pt x="48820" y="148426"/>
                    </a:lnTo>
                    <a:lnTo>
                      <a:pt x="27865" y="224442"/>
                    </a:lnTo>
                    <a:lnTo>
                      <a:pt x="112638" y="112071"/>
                    </a:lnTo>
                    <a:cubicBezTo>
                      <a:pt x="115495" y="108766"/>
                      <a:pt x="120258" y="107940"/>
                      <a:pt x="124068" y="109592"/>
                    </a:cubicBezTo>
                    <a:cubicBezTo>
                      <a:pt x="127878" y="112071"/>
                      <a:pt x="128830" y="116202"/>
                      <a:pt x="126925" y="119507"/>
                    </a:cubicBezTo>
                    <a:lnTo>
                      <a:pt x="14530" y="269060"/>
                    </a:lnTo>
                    <a:cubicBezTo>
                      <a:pt x="12625" y="270712"/>
                      <a:pt x="9768" y="271539"/>
                      <a:pt x="7863" y="271539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33" name="Graphic 48">
                <a:extLst>
                  <a:ext uri="{FF2B5EF4-FFF2-40B4-BE49-F238E27FC236}">
                    <a16:creationId xmlns:a16="http://schemas.microsoft.com/office/drawing/2014/main" xmlns="" id="{92A84C43-618F-4F6A-A05E-A265007E00A4}"/>
                  </a:ext>
                </a:extLst>
              </p:cNvPr>
              <p:cNvGrpSpPr/>
              <p:nvPr/>
            </p:nvGrpSpPr>
            <p:grpSpPr>
              <a:xfrm>
                <a:off x="4548002" y="4548088"/>
                <a:ext cx="779874" cy="367169"/>
                <a:chOff x="4548002" y="4548088"/>
                <a:chExt cx="779874" cy="367169"/>
              </a:xfrm>
            </p:grpSpPr>
            <p:sp>
              <p:nvSpPr>
                <p:cNvPr id="34" name="Freeform: Shape 194">
                  <a:extLst>
                    <a:ext uri="{FF2B5EF4-FFF2-40B4-BE49-F238E27FC236}">
                      <a16:creationId xmlns:a16="http://schemas.microsoft.com/office/drawing/2014/main" xmlns="" id="{E2C98194-FCF8-4771-8EA6-E499ABE458B5}"/>
                    </a:ext>
                  </a:extLst>
                </p:cNvPr>
                <p:cNvSpPr/>
                <p:nvPr/>
              </p:nvSpPr>
              <p:spPr>
                <a:xfrm>
                  <a:off x="4548002" y="4548088"/>
                  <a:ext cx="779874" cy="367169"/>
                </a:xfrm>
                <a:custGeom>
                  <a:avLst/>
                  <a:gdLst>
                    <a:gd name="connsiteX0" fmla="*/ 0 w 752475"/>
                    <a:gd name="connsiteY0" fmla="*/ 109066 h 342109"/>
                    <a:gd name="connsiteX1" fmla="*/ 430530 w 752475"/>
                    <a:gd name="connsiteY1" fmla="*/ 0 h 342109"/>
                    <a:gd name="connsiteX2" fmla="*/ 752475 w 752475"/>
                    <a:gd name="connsiteY2" fmla="*/ 90062 h 342109"/>
                    <a:gd name="connsiteX3" fmla="*/ 713423 w 752475"/>
                    <a:gd name="connsiteY3" fmla="*/ 209870 h 342109"/>
                    <a:gd name="connsiteX4" fmla="*/ 371475 w 752475"/>
                    <a:gd name="connsiteY4" fmla="*/ 342071 h 342109"/>
                    <a:gd name="connsiteX5" fmla="*/ 23812 w 752475"/>
                    <a:gd name="connsiteY5" fmla="*/ 227221 h 342109"/>
                    <a:gd name="connsiteX6" fmla="*/ 0 w 752475"/>
                    <a:gd name="connsiteY6" fmla="*/ 109066 h 342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475" h="342109">
                      <a:moveTo>
                        <a:pt x="0" y="109066"/>
                      </a:moveTo>
                      <a:lnTo>
                        <a:pt x="430530" y="0"/>
                      </a:lnTo>
                      <a:cubicBezTo>
                        <a:pt x="499110" y="11568"/>
                        <a:pt x="661988" y="63622"/>
                        <a:pt x="752475" y="90062"/>
                      </a:cubicBezTo>
                      <a:cubicBezTo>
                        <a:pt x="743903" y="130549"/>
                        <a:pt x="729615" y="170209"/>
                        <a:pt x="713423" y="209870"/>
                      </a:cubicBezTo>
                      <a:cubicBezTo>
                        <a:pt x="677228" y="239615"/>
                        <a:pt x="518160" y="339592"/>
                        <a:pt x="371475" y="342071"/>
                      </a:cubicBezTo>
                      <a:cubicBezTo>
                        <a:pt x="224790" y="344550"/>
                        <a:pt x="23812" y="227221"/>
                        <a:pt x="23812" y="227221"/>
                      </a:cubicBezTo>
                      <a:cubicBezTo>
                        <a:pt x="7620" y="185082"/>
                        <a:pt x="0" y="109066"/>
                        <a:pt x="0" y="10906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" name="Freeform: Shape 195">
                  <a:extLst>
                    <a:ext uri="{FF2B5EF4-FFF2-40B4-BE49-F238E27FC236}">
                      <a16:creationId xmlns:a16="http://schemas.microsoft.com/office/drawing/2014/main" xmlns="" id="{3B003D17-1DC4-4F56-8215-F49B664AC7CA}"/>
                    </a:ext>
                  </a:extLst>
                </p:cNvPr>
                <p:cNvSpPr/>
                <p:nvPr/>
              </p:nvSpPr>
              <p:spPr>
                <a:xfrm>
                  <a:off x="4602562" y="4629047"/>
                  <a:ext cx="673511" cy="88379"/>
                </a:xfrm>
                <a:custGeom>
                  <a:avLst/>
                  <a:gdLst>
                    <a:gd name="connsiteX0" fmla="*/ 654368 w 654367"/>
                    <a:gd name="connsiteY0" fmla="*/ 89369 h 89369"/>
                    <a:gd name="connsiteX1" fmla="*/ 390525 w 654367"/>
                    <a:gd name="connsiteY1" fmla="*/ 133 h 89369"/>
                    <a:gd name="connsiteX2" fmla="*/ 0 w 654367"/>
                    <a:gd name="connsiteY2" fmla="*/ 89369 h 89369"/>
                    <a:gd name="connsiteX3" fmla="*/ 390525 w 654367"/>
                    <a:gd name="connsiteY3" fmla="*/ 33184 h 89369"/>
                    <a:gd name="connsiteX4" fmla="*/ 654368 w 654367"/>
                    <a:gd name="connsiteY4" fmla="*/ 89369 h 89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367" h="89369">
                      <a:moveTo>
                        <a:pt x="654368" y="89369"/>
                      </a:moveTo>
                      <a:cubicBezTo>
                        <a:pt x="654368" y="89369"/>
                        <a:pt x="443865" y="3438"/>
                        <a:pt x="390525" y="133"/>
                      </a:cubicBezTo>
                      <a:cubicBezTo>
                        <a:pt x="338138" y="-3998"/>
                        <a:pt x="0" y="89369"/>
                        <a:pt x="0" y="89369"/>
                      </a:cubicBezTo>
                      <a:cubicBezTo>
                        <a:pt x="0" y="89369"/>
                        <a:pt x="303848" y="29052"/>
                        <a:pt x="390525" y="33184"/>
                      </a:cubicBezTo>
                      <a:cubicBezTo>
                        <a:pt x="479107" y="38141"/>
                        <a:pt x="654368" y="89369"/>
                        <a:pt x="654368" y="89369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" name="Freeform: Shape 196">
                  <a:extLst>
                    <a:ext uri="{FF2B5EF4-FFF2-40B4-BE49-F238E27FC236}">
                      <a16:creationId xmlns:a16="http://schemas.microsoft.com/office/drawing/2014/main" xmlns="" id="{CAB7ECBE-160B-4E1D-8D12-7336E0F612F5}"/>
                    </a:ext>
                  </a:extLst>
                </p:cNvPr>
                <p:cNvSpPr/>
                <p:nvPr/>
              </p:nvSpPr>
              <p:spPr>
                <a:xfrm>
                  <a:off x="4621400" y="4740541"/>
                  <a:ext cx="600964" cy="60092"/>
                </a:xfrm>
                <a:custGeom>
                  <a:avLst/>
                  <a:gdLst>
                    <a:gd name="connsiteX0" fmla="*/ 583883 w 583882"/>
                    <a:gd name="connsiteY0" fmla="*/ 60765 h 60765"/>
                    <a:gd name="connsiteX1" fmla="*/ 384810 w 583882"/>
                    <a:gd name="connsiteY1" fmla="*/ 449 h 60765"/>
                    <a:gd name="connsiteX2" fmla="*/ 0 w 583882"/>
                    <a:gd name="connsiteY2" fmla="*/ 46719 h 60765"/>
                    <a:gd name="connsiteX3" fmla="*/ 384810 w 583882"/>
                    <a:gd name="connsiteY3" fmla="*/ 24410 h 60765"/>
                    <a:gd name="connsiteX4" fmla="*/ 583883 w 583882"/>
                    <a:gd name="connsiteY4" fmla="*/ 60765 h 60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82" h="60765">
                      <a:moveTo>
                        <a:pt x="583883" y="60765"/>
                      </a:moveTo>
                      <a:cubicBezTo>
                        <a:pt x="583883" y="60765"/>
                        <a:pt x="453390" y="5406"/>
                        <a:pt x="384810" y="449"/>
                      </a:cubicBezTo>
                      <a:cubicBezTo>
                        <a:pt x="300038" y="-5335"/>
                        <a:pt x="0" y="46719"/>
                        <a:pt x="0" y="46719"/>
                      </a:cubicBezTo>
                      <a:cubicBezTo>
                        <a:pt x="0" y="46719"/>
                        <a:pt x="319088" y="19453"/>
                        <a:pt x="384810" y="24410"/>
                      </a:cubicBezTo>
                      <a:cubicBezTo>
                        <a:pt x="449580" y="29368"/>
                        <a:pt x="583883" y="60765"/>
                        <a:pt x="583883" y="60765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" name="Freeform: Shape 197">
                  <a:extLst>
                    <a:ext uri="{FF2B5EF4-FFF2-40B4-BE49-F238E27FC236}">
                      <a16:creationId xmlns:a16="http://schemas.microsoft.com/office/drawing/2014/main" xmlns="" id="{3203D032-23CE-4C56-8C32-0BD2239EC102}"/>
                    </a:ext>
                  </a:extLst>
                </p:cNvPr>
                <p:cNvSpPr/>
                <p:nvPr/>
              </p:nvSpPr>
              <p:spPr>
                <a:xfrm>
                  <a:off x="4629749" y="4809152"/>
                  <a:ext cx="536260" cy="65526"/>
                </a:xfrm>
                <a:custGeom>
                  <a:avLst/>
                  <a:gdLst>
                    <a:gd name="connsiteX0" fmla="*/ 521018 w 521017"/>
                    <a:gd name="connsiteY0" fmla="*/ 19830 h 66260"/>
                    <a:gd name="connsiteX1" fmla="*/ 0 w 521017"/>
                    <a:gd name="connsiteY1" fmla="*/ 0 h 66260"/>
                    <a:gd name="connsiteX2" fmla="*/ 244793 w 521017"/>
                    <a:gd name="connsiteY2" fmla="*/ 63622 h 66260"/>
                    <a:gd name="connsiteX3" fmla="*/ 521018 w 521017"/>
                    <a:gd name="connsiteY3" fmla="*/ 19830 h 66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017" h="66260">
                      <a:moveTo>
                        <a:pt x="521018" y="19830"/>
                      </a:moveTo>
                      <a:cubicBezTo>
                        <a:pt x="521018" y="19830"/>
                        <a:pt x="308610" y="85105"/>
                        <a:pt x="0" y="0"/>
                      </a:cubicBezTo>
                      <a:cubicBezTo>
                        <a:pt x="0" y="0"/>
                        <a:pt x="99060" y="47923"/>
                        <a:pt x="244793" y="63622"/>
                      </a:cubicBezTo>
                      <a:cubicBezTo>
                        <a:pt x="389573" y="79321"/>
                        <a:pt x="521018" y="19830"/>
                        <a:pt x="521018" y="1983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AD2EF681-F05B-43F0-909E-B762494D1F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420624">
              <a:off x="1773921" y="2908192"/>
              <a:ext cx="827101" cy="657204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E113E257-E746-4460-9E26-7D2ABF673D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20096557">
              <a:off x="0" y="3760985"/>
              <a:ext cx="841135" cy="657204"/>
            </a:xfrm>
            <a:prstGeom prst="rect">
              <a:avLst/>
            </a:prstGeom>
          </p:spPr>
        </p:pic>
      </p:grpSp>
      <p:grpSp>
        <p:nvGrpSpPr>
          <p:cNvPr id="41" name="Nhóm 6">
            <a:extLst>
              <a:ext uri="{FF2B5EF4-FFF2-40B4-BE49-F238E27FC236}">
                <a16:creationId xmlns:a16="http://schemas.microsoft.com/office/drawing/2014/main" xmlns="" id="{4E72467A-4AEC-4F7C-A034-3D9086756657}"/>
              </a:ext>
            </a:extLst>
          </p:cNvPr>
          <p:cNvGrpSpPr/>
          <p:nvPr/>
        </p:nvGrpSpPr>
        <p:grpSpPr>
          <a:xfrm>
            <a:off x="777875" y="227160"/>
            <a:ext cx="5537200" cy="1052418"/>
            <a:chOff x="1203156" y="685799"/>
            <a:chExt cx="4152899" cy="789313"/>
          </a:xfrm>
        </p:grpSpPr>
        <p:grpSp>
          <p:nvGrpSpPr>
            <p:cNvPr id="45" name="Nhóm 4">
              <a:extLst>
                <a:ext uri="{FF2B5EF4-FFF2-40B4-BE49-F238E27FC236}">
                  <a16:creationId xmlns:a16="http://schemas.microsoft.com/office/drawing/2014/main" xmlns="" id="{0B711B78-E7F0-471F-948B-C131C891FE16}"/>
                </a:ext>
              </a:extLst>
            </p:cNvPr>
            <p:cNvGrpSpPr/>
            <p:nvPr/>
          </p:nvGrpSpPr>
          <p:grpSpPr>
            <a:xfrm>
              <a:off x="1203156" y="685799"/>
              <a:ext cx="1311443" cy="789313"/>
              <a:chOff x="1431757" y="695789"/>
              <a:chExt cx="1347538" cy="856285"/>
            </a:xfrm>
          </p:grpSpPr>
          <p:sp>
            <p:nvSpPr>
              <p:cNvPr id="52" name="Hình Bầu dục 2">
                <a:extLst>
                  <a:ext uri="{FF2B5EF4-FFF2-40B4-BE49-F238E27FC236}">
                    <a16:creationId xmlns:a16="http://schemas.microsoft.com/office/drawing/2014/main" xmlns="" id="{D781E0AF-2527-4C60-B62C-3234ABD1DEC1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D6F4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3" name="Hộp Văn bản 3">
                <a:extLst>
                  <a:ext uri="{FF2B5EF4-FFF2-40B4-BE49-F238E27FC236}">
                    <a16:creationId xmlns:a16="http://schemas.microsoft.com/office/drawing/2014/main" xmlns="" id="{99DE20CF-CAE1-4C93-A870-7980179F7D0B}"/>
                  </a:ext>
                </a:extLst>
              </p:cNvPr>
              <p:cNvSpPr txBox="1"/>
              <p:nvPr/>
            </p:nvSpPr>
            <p:spPr>
              <a:xfrm>
                <a:off x="1431757" y="695789"/>
                <a:ext cx="1347538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  <a:sym typeface="Arial"/>
                  </a:rPr>
                  <a:t>2</a:t>
                </a:r>
              </a:p>
            </p:txBody>
          </p:sp>
        </p:grpSp>
        <p:sp>
          <p:nvSpPr>
            <p:cNvPr id="51" name="Hộp Văn bản 5">
              <a:extLst>
                <a:ext uri="{FF2B5EF4-FFF2-40B4-BE49-F238E27FC236}">
                  <a16:creationId xmlns:a16="http://schemas.microsoft.com/office/drawing/2014/main" xmlns="" id="{33994D78-267B-4A0C-B8F2-BE43FBC6FDBF}"/>
                </a:ext>
              </a:extLst>
            </p:cNvPr>
            <p:cNvSpPr txBox="1"/>
            <p:nvPr/>
          </p:nvSpPr>
          <p:spPr>
            <a:xfrm>
              <a:off x="2088794" y="834349"/>
              <a:ext cx="3267261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Đặt</a:t>
              </a:r>
              <a:r>
                <a: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tính</a:t>
              </a:r>
              <a:r>
                <a: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rồi</a:t>
              </a:r>
              <a:r>
                <a: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tính</a:t>
              </a: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51547E2-E619-D065-C2E3-CAC26598EE9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5529" y="2037535"/>
            <a:ext cx="3630993" cy="440397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77CED599-B0AA-6642-92F1-DD568388FBFF}"/>
              </a:ext>
            </a:extLst>
          </p:cNvPr>
          <p:cNvGrpSpPr/>
          <p:nvPr/>
        </p:nvGrpSpPr>
        <p:grpSpPr>
          <a:xfrm>
            <a:off x="1040428" y="2745132"/>
            <a:ext cx="3091770" cy="1743204"/>
            <a:chOff x="8979918" y="2365795"/>
            <a:chExt cx="2634434" cy="174320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F3B5C27C-9BD5-F7F7-8AF3-8FFCC6BDC11D}"/>
                </a:ext>
              </a:extLst>
            </p:cNvPr>
            <p:cNvSpPr txBox="1"/>
            <p:nvPr/>
          </p:nvSpPr>
          <p:spPr>
            <a:xfrm>
              <a:off x="9876522" y="2634497"/>
              <a:ext cx="79949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C5AB5B79-B006-A4DB-133C-7581E7608976}"/>
                </a:ext>
              </a:extLst>
            </p:cNvPr>
            <p:cNvSpPr txBox="1"/>
            <p:nvPr/>
          </p:nvSpPr>
          <p:spPr>
            <a:xfrm>
              <a:off x="9455060" y="2365795"/>
              <a:ext cx="20389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10 706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5781106A-9152-FA2F-75FD-C923422C66EE}"/>
                </a:ext>
              </a:extLst>
            </p:cNvPr>
            <p:cNvSpPr txBox="1"/>
            <p:nvPr/>
          </p:nvSpPr>
          <p:spPr>
            <a:xfrm>
              <a:off x="9059455" y="2785560"/>
              <a:ext cx="255489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9 </a:t>
              </a:r>
              <a:endPara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DCABF423-9F9C-87A1-24B3-A6BF527221C4}"/>
                </a:ext>
              </a:extLst>
            </p:cNvPr>
            <p:cNvSpPr txBox="1"/>
            <p:nvPr/>
          </p:nvSpPr>
          <p:spPr>
            <a:xfrm>
              <a:off x="8979918" y="2788249"/>
              <a:ext cx="79949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x</a:t>
              </a:r>
              <a:endPara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5387A14F-5DA2-77FC-4116-A4AD4B18AF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46165" y="4044198"/>
              <a:ext cx="1653207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14F95B9-4980-01A8-B5C7-F2E5648B5F26}"/>
              </a:ext>
            </a:extLst>
          </p:cNvPr>
          <p:cNvSpPr txBox="1"/>
          <p:nvPr/>
        </p:nvSpPr>
        <p:spPr>
          <a:xfrm>
            <a:off x="3257550" y="4413802"/>
            <a:ext cx="397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2A165D1-F1E8-7852-75E0-0A301FE7D540}"/>
              </a:ext>
            </a:extLst>
          </p:cNvPr>
          <p:cNvSpPr txBox="1"/>
          <p:nvPr/>
        </p:nvSpPr>
        <p:spPr>
          <a:xfrm>
            <a:off x="2930387" y="441380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B220E20-C57D-323A-E021-B1438DE6AE71}"/>
              </a:ext>
            </a:extLst>
          </p:cNvPr>
          <p:cNvSpPr txBox="1"/>
          <p:nvPr/>
        </p:nvSpPr>
        <p:spPr>
          <a:xfrm>
            <a:off x="2601567" y="441380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2D6B954-F5E4-427D-67AB-A739258E264E}"/>
              </a:ext>
            </a:extLst>
          </p:cNvPr>
          <p:cNvSpPr txBox="1"/>
          <p:nvPr/>
        </p:nvSpPr>
        <p:spPr>
          <a:xfrm>
            <a:off x="2097984" y="440386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xmlns="" id="{B0B5B8B6-3596-F92C-CE9D-B54E8CC52DAD}"/>
              </a:ext>
            </a:extLst>
          </p:cNvPr>
          <p:cNvSpPr/>
          <p:nvPr/>
        </p:nvSpPr>
        <p:spPr>
          <a:xfrm>
            <a:off x="2971800" y="3486150"/>
            <a:ext cx="200025" cy="190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xmlns="" id="{9FA6236F-AC3D-684B-1CBC-CA286F5898E2}"/>
              </a:ext>
            </a:extLst>
          </p:cNvPr>
          <p:cNvSpPr/>
          <p:nvPr/>
        </p:nvSpPr>
        <p:spPr>
          <a:xfrm>
            <a:off x="2105025" y="3467100"/>
            <a:ext cx="200025" cy="190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BE0A79BD-016C-9DDF-B5B0-57015DC0026F}"/>
              </a:ext>
            </a:extLst>
          </p:cNvPr>
          <p:cNvSpPr txBox="1"/>
          <p:nvPr/>
        </p:nvSpPr>
        <p:spPr>
          <a:xfrm>
            <a:off x="1707459" y="438481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D6C014E6-9D62-9CC4-AA0A-5B1C2BA77FD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33604" y="2075635"/>
            <a:ext cx="3630993" cy="4403973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A33CEBED-9889-284C-64B5-4D3A8AA52F08}"/>
              </a:ext>
            </a:extLst>
          </p:cNvPr>
          <p:cNvGrpSpPr/>
          <p:nvPr/>
        </p:nvGrpSpPr>
        <p:grpSpPr>
          <a:xfrm>
            <a:off x="4688503" y="2783232"/>
            <a:ext cx="3091770" cy="1743204"/>
            <a:chOff x="8979918" y="2365795"/>
            <a:chExt cx="2634434" cy="1743204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B7B4451E-5090-07F6-DEDF-BCE4D579CE77}"/>
                </a:ext>
              </a:extLst>
            </p:cNvPr>
            <p:cNvSpPr txBox="1"/>
            <p:nvPr/>
          </p:nvSpPr>
          <p:spPr>
            <a:xfrm>
              <a:off x="9876522" y="2634497"/>
              <a:ext cx="79949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E8FE08F4-23DA-21E5-E12B-50D0735499F7}"/>
                </a:ext>
              </a:extLst>
            </p:cNvPr>
            <p:cNvSpPr txBox="1"/>
            <p:nvPr/>
          </p:nvSpPr>
          <p:spPr>
            <a:xfrm>
              <a:off x="9455060" y="2365795"/>
              <a:ext cx="20389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12 061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xmlns="" id="{CB608C94-C117-4801-C699-285F1B149049}"/>
                </a:ext>
              </a:extLst>
            </p:cNvPr>
            <p:cNvSpPr txBox="1"/>
            <p:nvPr/>
          </p:nvSpPr>
          <p:spPr>
            <a:xfrm>
              <a:off x="9059455" y="2785560"/>
              <a:ext cx="255489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8 </a:t>
              </a:r>
              <a:endPara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3460C0EC-8861-F74E-9E25-56133FDB3967}"/>
                </a:ext>
              </a:extLst>
            </p:cNvPr>
            <p:cNvSpPr txBox="1"/>
            <p:nvPr/>
          </p:nvSpPr>
          <p:spPr>
            <a:xfrm>
              <a:off x="8979918" y="2788249"/>
              <a:ext cx="79949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x</a:t>
              </a:r>
              <a:endPara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xmlns="" id="{ACFC84B8-1A3C-E03F-5F42-82F743E7406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46165" y="4044198"/>
              <a:ext cx="1653207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0C5E311E-4B1E-BE67-FD33-A0987626D030}"/>
              </a:ext>
            </a:extLst>
          </p:cNvPr>
          <p:cNvSpPr txBox="1"/>
          <p:nvPr/>
        </p:nvSpPr>
        <p:spPr>
          <a:xfrm>
            <a:off x="6905625" y="4451902"/>
            <a:ext cx="397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CD613FEC-1F97-1801-2C04-C1AAC35263E4}"/>
              </a:ext>
            </a:extLst>
          </p:cNvPr>
          <p:cNvSpPr txBox="1"/>
          <p:nvPr/>
        </p:nvSpPr>
        <p:spPr>
          <a:xfrm>
            <a:off x="6578462" y="445190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CD18B3C6-912C-3CC7-9406-278B9D316F79}"/>
              </a:ext>
            </a:extLst>
          </p:cNvPr>
          <p:cNvSpPr txBox="1"/>
          <p:nvPr/>
        </p:nvSpPr>
        <p:spPr>
          <a:xfrm>
            <a:off x="6221067" y="445190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D7CF18F7-7A42-ED79-E7B3-DBBC860F28E9}"/>
              </a:ext>
            </a:extLst>
          </p:cNvPr>
          <p:cNvSpPr txBox="1"/>
          <p:nvPr/>
        </p:nvSpPr>
        <p:spPr>
          <a:xfrm>
            <a:off x="5746059" y="444196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xmlns="" id="{1D8CD52B-04C7-0310-D2AA-AE8195D9C11F}"/>
              </a:ext>
            </a:extLst>
          </p:cNvPr>
          <p:cNvSpPr/>
          <p:nvPr/>
        </p:nvSpPr>
        <p:spPr>
          <a:xfrm>
            <a:off x="6276975" y="3533775"/>
            <a:ext cx="200025" cy="190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xmlns="" id="{94B2A02A-3B26-F1E5-05D3-C4A1A7F063E2}"/>
              </a:ext>
            </a:extLst>
          </p:cNvPr>
          <p:cNvSpPr/>
          <p:nvPr/>
        </p:nvSpPr>
        <p:spPr>
          <a:xfrm>
            <a:off x="5400675" y="3505200"/>
            <a:ext cx="200025" cy="190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65207796-D4B7-2ABC-4205-E0DBF5A1C4BE}"/>
              </a:ext>
            </a:extLst>
          </p:cNvPr>
          <p:cNvSpPr txBox="1"/>
          <p:nvPr/>
        </p:nvSpPr>
        <p:spPr>
          <a:xfrm>
            <a:off x="5365059" y="442291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xmlns="" id="{17FB2494-B440-999A-962A-6D1D98F089D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81654" y="2047060"/>
            <a:ext cx="3630993" cy="4403973"/>
          </a:xfrm>
          <a:prstGeom prst="rect">
            <a:avLst/>
          </a:prstGeom>
        </p:spPr>
      </p:pic>
      <p:grpSp>
        <p:nvGrpSpPr>
          <p:cNvPr id="79" name="Group 78">
            <a:extLst>
              <a:ext uri="{FF2B5EF4-FFF2-40B4-BE49-F238E27FC236}">
                <a16:creationId xmlns:a16="http://schemas.microsoft.com/office/drawing/2014/main" xmlns="" id="{4F958D22-3EC7-A609-A1B5-837663939B6B}"/>
              </a:ext>
            </a:extLst>
          </p:cNvPr>
          <p:cNvGrpSpPr/>
          <p:nvPr/>
        </p:nvGrpSpPr>
        <p:grpSpPr>
          <a:xfrm>
            <a:off x="8136553" y="2754657"/>
            <a:ext cx="3091770" cy="1743204"/>
            <a:chOff x="8979918" y="2365795"/>
            <a:chExt cx="2634434" cy="1743204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B59D36C7-76F5-E5DA-4783-7C44BA080B6C}"/>
                </a:ext>
              </a:extLst>
            </p:cNvPr>
            <p:cNvSpPr txBox="1"/>
            <p:nvPr/>
          </p:nvSpPr>
          <p:spPr>
            <a:xfrm>
              <a:off x="9876522" y="2634497"/>
              <a:ext cx="79949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xmlns="" id="{B82A9ECE-7670-6D15-1C1D-32BBC2A1099C}"/>
                </a:ext>
              </a:extLst>
            </p:cNvPr>
            <p:cNvSpPr txBox="1"/>
            <p:nvPr/>
          </p:nvSpPr>
          <p:spPr>
            <a:xfrm>
              <a:off x="9455060" y="2365795"/>
              <a:ext cx="20389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15 108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6C425EF2-4284-721E-B127-847767D5A7C7}"/>
                </a:ext>
              </a:extLst>
            </p:cNvPr>
            <p:cNvSpPr txBox="1"/>
            <p:nvPr/>
          </p:nvSpPr>
          <p:spPr>
            <a:xfrm>
              <a:off x="9059455" y="2785560"/>
              <a:ext cx="255489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5 </a:t>
              </a:r>
              <a:endPara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xmlns="" id="{7DC67172-ADE0-8935-C1F8-02034D2C7360}"/>
                </a:ext>
              </a:extLst>
            </p:cNvPr>
            <p:cNvSpPr txBox="1"/>
            <p:nvPr/>
          </p:nvSpPr>
          <p:spPr>
            <a:xfrm>
              <a:off x="8979918" y="2788249"/>
              <a:ext cx="79949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x</a:t>
              </a:r>
              <a:endPara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xmlns="" id="{276D08CD-A273-41F0-A92A-76226B02E4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46165" y="4044198"/>
              <a:ext cx="1653207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B5830A77-A903-9FAB-E334-D1339716774B}"/>
              </a:ext>
            </a:extLst>
          </p:cNvPr>
          <p:cNvSpPr txBox="1"/>
          <p:nvPr/>
        </p:nvSpPr>
        <p:spPr>
          <a:xfrm>
            <a:off x="10353675" y="4423327"/>
            <a:ext cx="397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2CA29C07-5872-7B7C-7A83-E243E01D33EB}"/>
              </a:ext>
            </a:extLst>
          </p:cNvPr>
          <p:cNvSpPr txBox="1"/>
          <p:nvPr/>
        </p:nvSpPr>
        <p:spPr>
          <a:xfrm>
            <a:off x="10026512" y="4423327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E51BF823-2047-9BAF-F54B-5206B1934FAF}"/>
              </a:ext>
            </a:extLst>
          </p:cNvPr>
          <p:cNvSpPr txBox="1"/>
          <p:nvPr/>
        </p:nvSpPr>
        <p:spPr>
          <a:xfrm>
            <a:off x="9697692" y="4423327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0CD10490-5F55-872A-8C04-A2704E0549B2}"/>
              </a:ext>
            </a:extLst>
          </p:cNvPr>
          <p:cNvSpPr txBox="1"/>
          <p:nvPr/>
        </p:nvSpPr>
        <p:spPr>
          <a:xfrm>
            <a:off x="9194109" y="4413387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xmlns="" id="{F7325DA1-4F51-5664-3558-D2E191332E64}"/>
              </a:ext>
            </a:extLst>
          </p:cNvPr>
          <p:cNvSpPr/>
          <p:nvPr/>
        </p:nvSpPr>
        <p:spPr>
          <a:xfrm>
            <a:off x="10067925" y="3495675"/>
            <a:ext cx="200025" cy="190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xmlns="" id="{46A9A4BE-2F11-F8EE-DC37-617FA2DBA2BD}"/>
              </a:ext>
            </a:extLst>
          </p:cNvPr>
          <p:cNvSpPr/>
          <p:nvPr/>
        </p:nvSpPr>
        <p:spPr>
          <a:xfrm>
            <a:off x="8877300" y="3514725"/>
            <a:ext cx="200025" cy="190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25F99A39-AE7E-F318-3F90-92D6BB544A35}"/>
              </a:ext>
            </a:extLst>
          </p:cNvPr>
          <p:cNvSpPr txBox="1"/>
          <p:nvPr/>
        </p:nvSpPr>
        <p:spPr>
          <a:xfrm>
            <a:off x="8832159" y="4394337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9C94F9B-D15F-AE9E-7E2E-8240AB84267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88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462" y="1276349"/>
            <a:ext cx="8861281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57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0" grpId="1" animBg="1"/>
      <p:bldP spid="61" grpId="0" animBg="1"/>
      <p:bldP spid="61" grpId="1" animBg="1"/>
      <p:bldP spid="75" grpId="0" animBg="1"/>
      <p:bldP spid="75" grpId="1" animBg="1"/>
      <p:bldP spid="76" grpId="0" animBg="1"/>
      <p:bldP spid="76" grpId="1" animBg="1"/>
      <p:bldP spid="89" grpId="0" animBg="1"/>
      <p:bldP spid="89" grpId="1" animBg="1"/>
      <p:bldP spid="90" grpId="0" animBg="1"/>
      <p:bldP spid="9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92397" y="285751"/>
            <a:ext cx="10959199" cy="61633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5B668911-A1C2-4773-84AC-84CC2248D9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8634" y="-177139"/>
            <a:ext cx="1727788" cy="1727788"/>
          </a:xfrm>
          <a:prstGeom prst="rect">
            <a:avLst/>
          </a:prstGeom>
        </p:spPr>
      </p:pic>
      <p:pic>
        <p:nvPicPr>
          <p:cNvPr id="42" name="图片 41">
            <a:hlinkClick r:id="rId5" action="ppaction://hlinksldjump"/>
            <a:extLst>
              <a:ext uri="{FF2B5EF4-FFF2-40B4-BE49-F238E27FC236}">
                <a16:creationId xmlns:a16="http://schemas.microsoft.com/office/drawing/2014/main" xmlns="" id="{E2B0F7AB-0705-4695-8DDA-DAB640D2005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22"/>
          <a:stretch>
            <a:fillRect/>
          </a:stretch>
        </p:blipFill>
        <p:spPr>
          <a:xfrm>
            <a:off x="10515241" y="391527"/>
            <a:ext cx="1341755" cy="1370965"/>
          </a:xfrm>
          <a:prstGeom prst="rect">
            <a:avLst/>
          </a:prstGeom>
        </p:spPr>
      </p:pic>
      <p:pic>
        <p:nvPicPr>
          <p:cNvPr id="40" name="Graphic 52">
            <a:extLst>
              <a:ext uri="{FF2B5EF4-FFF2-40B4-BE49-F238E27FC236}">
                <a16:creationId xmlns:a16="http://schemas.microsoft.com/office/drawing/2014/main" xmlns="" id="{5CEBFC6F-A5D0-42C8-92A6-7BDD56ED47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2495" y="6029499"/>
            <a:ext cx="1288256" cy="521690"/>
          </a:xfrm>
          <a:prstGeom prst="rect">
            <a:avLst/>
          </a:prstGeom>
        </p:spPr>
      </p:pic>
      <p:grpSp>
        <p:nvGrpSpPr>
          <p:cNvPr id="41" name="Nhóm 6">
            <a:extLst>
              <a:ext uri="{FF2B5EF4-FFF2-40B4-BE49-F238E27FC236}">
                <a16:creationId xmlns:a16="http://schemas.microsoft.com/office/drawing/2014/main" xmlns="" id="{4E72467A-4AEC-4F7C-A034-3D9086756657}"/>
              </a:ext>
            </a:extLst>
          </p:cNvPr>
          <p:cNvGrpSpPr/>
          <p:nvPr/>
        </p:nvGrpSpPr>
        <p:grpSpPr>
          <a:xfrm>
            <a:off x="777875" y="227160"/>
            <a:ext cx="6268968" cy="1052418"/>
            <a:chOff x="1203156" y="685799"/>
            <a:chExt cx="4701725" cy="789313"/>
          </a:xfrm>
        </p:grpSpPr>
        <p:grpSp>
          <p:nvGrpSpPr>
            <p:cNvPr id="45" name="Nhóm 4">
              <a:extLst>
                <a:ext uri="{FF2B5EF4-FFF2-40B4-BE49-F238E27FC236}">
                  <a16:creationId xmlns:a16="http://schemas.microsoft.com/office/drawing/2014/main" xmlns="" id="{0B711B78-E7F0-471F-948B-C131C891FE16}"/>
                </a:ext>
              </a:extLst>
            </p:cNvPr>
            <p:cNvGrpSpPr/>
            <p:nvPr/>
          </p:nvGrpSpPr>
          <p:grpSpPr>
            <a:xfrm>
              <a:off x="1203156" y="685799"/>
              <a:ext cx="1311443" cy="789313"/>
              <a:chOff x="1431757" y="695789"/>
              <a:chExt cx="1347538" cy="856285"/>
            </a:xfrm>
          </p:grpSpPr>
          <p:sp>
            <p:nvSpPr>
              <p:cNvPr id="52" name="Hình Bầu dục 2">
                <a:extLst>
                  <a:ext uri="{FF2B5EF4-FFF2-40B4-BE49-F238E27FC236}">
                    <a16:creationId xmlns:a16="http://schemas.microsoft.com/office/drawing/2014/main" xmlns="" id="{D781E0AF-2527-4C60-B62C-3234ABD1DEC1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D6F4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3" name="Hộp Văn bản 3">
                <a:extLst>
                  <a:ext uri="{FF2B5EF4-FFF2-40B4-BE49-F238E27FC236}">
                    <a16:creationId xmlns:a16="http://schemas.microsoft.com/office/drawing/2014/main" xmlns="" id="{99DE20CF-CAE1-4C93-A870-7980179F7D0B}"/>
                  </a:ext>
                </a:extLst>
              </p:cNvPr>
              <p:cNvSpPr txBox="1"/>
              <p:nvPr/>
            </p:nvSpPr>
            <p:spPr>
              <a:xfrm>
                <a:off x="1431757" y="695789"/>
                <a:ext cx="1347538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  <a:sym typeface="Arial"/>
                  </a:rPr>
                  <a:t>3</a:t>
                </a:r>
              </a:p>
            </p:txBody>
          </p:sp>
        </p:grpSp>
        <p:sp>
          <p:nvSpPr>
            <p:cNvPr id="51" name="Hộp Văn bản 5">
              <a:extLst>
                <a:ext uri="{FF2B5EF4-FFF2-40B4-BE49-F238E27FC236}">
                  <a16:creationId xmlns:a16="http://schemas.microsoft.com/office/drawing/2014/main" xmlns="" id="{33994D78-267B-4A0C-B8F2-BE43FBC6FDBF}"/>
                </a:ext>
              </a:extLst>
            </p:cNvPr>
            <p:cNvSpPr txBox="1"/>
            <p:nvPr/>
          </p:nvSpPr>
          <p:spPr>
            <a:xfrm>
              <a:off x="2088794" y="834349"/>
              <a:ext cx="3816087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Tính</a:t>
              </a:r>
              <a:r>
                <a: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nhẩm</a:t>
              </a:r>
              <a:r>
                <a: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theo</a:t>
              </a:r>
              <a:r>
                <a: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mẫu</a:t>
              </a: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F0B4EF54-5EC8-9CF9-CB98-C506818CCE08}"/>
              </a:ext>
            </a:extLst>
          </p:cNvPr>
          <p:cNvSpPr/>
          <p:nvPr/>
        </p:nvSpPr>
        <p:spPr>
          <a:xfrm>
            <a:off x="1958009" y="1393963"/>
            <a:ext cx="8219661" cy="2200275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1F0BFC7-AD12-E616-21CF-4AA40DF73C7D}"/>
              </a:ext>
            </a:extLst>
          </p:cNvPr>
          <p:cNvSpPr txBox="1"/>
          <p:nvPr/>
        </p:nvSpPr>
        <p:spPr>
          <a:xfrm>
            <a:off x="2100885" y="1489213"/>
            <a:ext cx="7515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Mẫu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12 000 x 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0383515-395E-A6D2-1F65-E4F31F421D08}"/>
              </a:ext>
            </a:extLst>
          </p:cNvPr>
          <p:cNvSpPr txBox="1"/>
          <p:nvPr/>
        </p:nvSpPr>
        <p:spPr>
          <a:xfrm>
            <a:off x="1081709" y="2146438"/>
            <a:ext cx="10420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Nhẩm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12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x 4 = 48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291D0A7-4264-9F54-D5F6-039803558E4A}"/>
              </a:ext>
            </a:extLst>
          </p:cNvPr>
          <p:cNvSpPr txBox="1"/>
          <p:nvPr/>
        </p:nvSpPr>
        <p:spPr>
          <a:xfrm>
            <a:off x="2834309" y="2727463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12 000 x 4 = 48 000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2DA78D2-A159-B805-3CC1-0D09D9E56AF9}"/>
              </a:ext>
            </a:extLst>
          </p:cNvPr>
          <p:cNvSpPr txBox="1"/>
          <p:nvPr/>
        </p:nvSpPr>
        <p:spPr>
          <a:xfrm>
            <a:off x="1162878" y="4055165"/>
            <a:ext cx="10326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a) 11 000 x 9          b) 21 000 x 3        c)  15 000 x 6</a:t>
            </a:r>
          </a:p>
        </p:txBody>
      </p:sp>
    </p:spTree>
    <p:extLst>
      <p:ext uri="{BB962C8B-B14F-4D97-AF65-F5344CB8AC3E}">
        <p14:creationId xmlns:p14="http://schemas.microsoft.com/office/powerpoint/2010/main" val="292416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92397" y="285751"/>
            <a:ext cx="10959199" cy="61633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5B668911-A1C2-4773-84AC-84CC2248D9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8634" y="-177139"/>
            <a:ext cx="1727788" cy="1727788"/>
          </a:xfrm>
          <a:prstGeom prst="rect">
            <a:avLst/>
          </a:prstGeom>
        </p:spPr>
      </p:pic>
      <p:pic>
        <p:nvPicPr>
          <p:cNvPr id="42" name="图片 41">
            <a:hlinkClick r:id="rId5" action="ppaction://hlinksldjump"/>
            <a:extLst>
              <a:ext uri="{FF2B5EF4-FFF2-40B4-BE49-F238E27FC236}">
                <a16:creationId xmlns:a16="http://schemas.microsoft.com/office/drawing/2014/main" xmlns="" id="{E2B0F7AB-0705-4695-8DDA-DAB640D2005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22"/>
          <a:stretch>
            <a:fillRect/>
          </a:stretch>
        </p:blipFill>
        <p:spPr>
          <a:xfrm>
            <a:off x="10515241" y="391527"/>
            <a:ext cx="1341755" cy="1370965"/>
          </a:xfrm>
          <a:prstGeom prst="rect">
            <a:avLst/>
          </a:prstGeom>
        </p:spPr>
      </p:pic>
      <p:pic>
        <p:nvPicPr>
          <p:cNvPr id="40" name="Graphic 52">
            <a:extLst>
              <a:ext uri="{FF2B5EF4-FFF2-40B4-BE49-F238E27FC236}">
                <a16:creationId xmlns:a16="http://schemas.microsoft.com/office/drawing/2014/main" xmlns="" id="{5CEBFC6F-A5D0-42C8-92A6-7BDD56ED47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2495" y="6029499"/>
            <a:ext cx="1288256" cy="52169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F0B4EF54-5EC8-9CF9-CB98-C506818CCE08}"/>
              </a:ext>
            </a:extLst>
          </p:cNvPr>
          <p:cNvSpPr/>
          <p:nvPr/>
        </p:nvSpPr>
        <p:spPr>
          <a:xfrm>
            <a:off x="1824659" y="371475"/>
            <a:ext cx="8219661" cy="1698763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0383515-395E-A6D2-1F65-E4F31F421D08}"/>
              </a:ext>
            </a:extLst>
          </p:cNvPr>
          <p:cNvSpPr txBox="1"/>
          <p:nvPr/>
        </p:nvSpPr>
        <p:spPr>
          <a:xfrm>
            <a:off x="662609" y="374788"/>
            <a:ext cx="10420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11 000 x 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291D0A7-4264-9F54-D5F6-039803558E4A}"/>
              </a:ext>
            </a:extLst>
          </p:cNvPr>
          <p:cNvSpPr txBox="1"/>
          <p:nvPr/>
        </p:nvSpPr>
        <p:spPr>
          <a:xfrm>
            <a:off x="2253284" y="822463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Nhẩm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x 9 = 99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68D7B3F-A34E-C77C-B42D-F0371DA5B12B}"/>
              </a:ext>
            </a:extLst>
          </p:cNvPr>
          <p:cNvSpPr txBox="1"/>
          <p:nvPr/>
        </p:nvSpPr>
        <p:spPr>
          <a:xfrm>
            <a:off x="2281859" y="1413013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11 000 x 9 = 99 000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CF6F7053-6055-F320-7B19-600285D3A5C8}"/>
              </a:ext>
            </a:extLst>
          </p:cNvPr>
          <p:cNvSpPr/>
          <p:nvPr/>
        </p:nvSpPr>
        <p:spPr>
          <a:xfrm>
            <a:off x="1900859" y="2238375"/>
            <a:ext cx="8219661" cy="1698763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F5471E9-A39F-886D-00EB-771ADF94A197}"/>
              </a:ext>
            </a:extLst>
          </p:cNvPr>
          <p:cNvSpPr txBox="1"/>
          <p:nvPr/>
        </p:nvSpPr>
        <p:spPr>
          <a:xfrm>
            <a:off x="738809" y="2241688"/>
            <a:ext cx="10420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21 000 x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6168EC8-C199-3FB7-27A6-633427BB86D1}"/>
              </a:ext>
            </a:extLst>
          </p:cNvPr>
          <p:cNvSpPr txBox="1"/>
          <p:nvPr/>
        </p:nvSpPr>
        <p:spPr>
          <a:xfrm>
            <a:off x="2329484" y="2689363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Nhẩm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x 3 = 63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F974437-FC3D-3622-80C8-18F864CDBD85}"/>
              </a:ext>
            </a:extLst>
          </p:cNvPr>
          <p:cNvSpPr txBox="1"/>
          <p:nvPr/>
        </p:nvSpPr>
        <p:spPr>
          <a:xfrm>
            <a:off x="2358059" y="3279913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21 000 x 3 = 63 000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59B151FF-8499-4192-835E-EA14841739DD}"/>
              </a:ext>
            </a:extLst>
          </p:cNvPr>
          <p:cNvSpPr/>
          <p:nvPr/>
        </p:nvSpPr>
        <p:spPr>
          <a:xfrm>
            <a:off x="1910384" y="4181475"/>
            <a:ext cx="8219661" cy="1698763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40AC991-F2C1-A86D-4135-4A30B6E94253}"/>
              </a:ext>
            </a:extLst>
          </p:cNvPr>
          <p:cNvSpPr txBox="1"/>
          <p:nvPr/>
        </p:nvSpPr>
        <p:spPr>
          <a:xfrm>
            <a:off x="748334" y="4184788"/>
            <a:ext cx="10420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c) 15 000 x 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6AB9F06-48DE-0F8B-534A-33FB477EEAB4}"/>
              </a:ext>
            </a:extLst>
          </p:cNvPr>
          <p:cNvSpPr txBox="1"/>
          <p:nvPr/>
        </p:nvSpPr>
        <p:spPr>
          <a:xfrm>
            <a:off x="2339009" y="4632463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Nhẩm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15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x 6 = 90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A9A348C-574B-8928-E669-8CCD954D777E}"/>
              </a:ext>
            </a:extLst>
          </p:cNvPr>
          <p:cNvSpPr txBox="1"/>
          <p:nvPr/>
        </p:nvSpPr>
        <p:spPr>
          <a:xfrm>
            <a:off x="2367584" y="5223013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15 000 x 6 = 90 000</a:t>
            </a:r>
          </a:p>
        </p:txBody>
      </p:sp>
    </p:spTree>
    <p:extLst>
      <p:ext uri="{BB962C8B-B14F-4D97-AF65-F5344CB8AC3E}">
        <p14:creationId xmlns:p14="http://schemas.microsoft.com/office/powerpoint/2010/main" val="410533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xmlns="" id="{E754327C-BE9A-4F32-A99A-2769496854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4" name="图片 18">
            <a:extLst>
              <a:ext uri="{FF2B5EF4-FFF2-40B4-BE49-F238E27FC236}">
                <a16:creationId xmlns:a16="http://schemas.microsoft.com/office/drawing/2014/main" xmlns="" id="{0DFA06DC-5505-4E52-86F1-E2B4D2C142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71" b="5976"/>
          <a:stretch/>
        </p:blipFill>
        <p:spPr>
          <a:xfrm>
            <a:off x="0" y="-16038"/>
            <a:ext cx="8446416" cy="693052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59276" y="728089"/>
            <a:ext cx="11673445" cy="5975399"/>
          </a:xfrm>
          <a:prstGeom prst="roundRect">
            <a:avLst/>
          </a:prstGeom>
          <a:solidFill>
            <a:schemeClr val="bg1">
              <a:alpha val="97000"/>
            </a:schemeClr>
          </a:solidFill>
          <a:ln w="38100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vi-VN">
                <a:solidFill>
                  <a:prstClr val="white"/>
                </a:solidFill>
                <a:latin typeface="Calibri" panose="020F0502020204030204"/>
              </a:rPr>
              <a:t>Mỗi lần người ta chuyển 15 250 kg thóc vào kho. Hỏi sau 3 lần chuyển như vậy, người ta chuyển được bao nhiêu ki-lô-gam thóc vào kho?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1"/>
          <p:cNvSpPr>
            <a:spLocks noChangeArrowheads="1"/>
          </p:cNvSpPr>
          <p:nvPr/>
        </p:nvSpPr>
        <p:spPr bwMode="auto">
          <a:xfrm>
            <a:off x="447675" y="981364"/>
            <a:ext cx="1140142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vi-VN" altLang="en-US" sz="3600" dirty="0">
                <a:solidFill>
                  <a:prstClr val="black"/>
                </a:solidFill>
                <a:latin typeface="Calibri" panose="020F0502020204030204"/>
                <a:cs typeface="Baloo 2" pitchFamily="2" charset="0"/>
              </a:rPr>
              <a:t>Có ba kho chứa dầu, mỗi kho chứa 12 000 </a:t>
            </a:r>
            <a:r>
              <a:rPr lang="vi-VN" altLang="en-US" sz="3600" i="1" dirty="0">
                <a:solidFill>
                  <a:prstClr val="black"/>
                </a:solidFill>
                <a:latin typeface="Calibri" panose="020F0502020204030204"/>
                <a:cs typeface="Baloo 2" pitchFamily="2" charset="0"/>
              </a:rPr>
              <a:t>l</a:t>
            </a:r>
            <a:r>
              <a:rPr lang="vi-VN" altLang="en-US" sz="3600" dirty="0">
                <a:solidFill>
                  <a:prstClr val="black"/>
                </a:solidFill>
                <a:latin typeface="Calibri" panose="020F0502020204030204"/>
                <a:cs typeface="Baloo 2" pitchFamily="2" charset="0"/>
              </a:rPr>
              <a:t>. Người ta đã chuyển đi 21 000 </a:t>
            </a:r>
            <a:r>
              <a:rPr lang="vi-VN" altLang="en-US" sz="3600" i="1" dirty="0">
                <a:solidFill>
                  <a:prstClr val="black"/>
                </a:solidFill>
                <a:latin typeface="Calibri" panose="020F0502020204030204"/>
                <a:cs typeface="Baloo 2" pitchFamily="2" charset="0"/>
              </a:rPr>
              <a:t>l </a:t>
            </a:r>
            <a:r>
              <a:rPr lang="vi-VN" altLang="en-US" sz="3600" dirty="0">
                <a:solidFill>
                  <a:prstClr val="black"/>
                </a:solidFill>
                <a:latin typeface="Calibri" panose="020F0502020204030204"/>
                <a:cs typeface="Baloo 2" pitchFamily="2" charset="0"/>
              </a:rPr>
              <a:t>dầu. Hỏi ba kho đó còn lại bao nhiêu lít dầu?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aloo 2" pitchFamily="2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4561484" y="388165"/>
            <a:ext cx="2821381" cy="66079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Bài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 4</a:t>
            </a:r>
          </a:p>
        </p:txBody>
      </p:sp>
      <p:pic>
        <p:nvPicPr>
          <p:cNvPr id="15" name="Picture 14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xmlns="" id="{1A08D0D9-8565-4877-8D11-16FCA06FD3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7" y="5241512"/>
            <a:ext cx="1273173" cy="15364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1C525DA-9BFA-4F44-9816-F2CDB0529D07}"/>
              </a:ext>
            </a:extLst>
          </p:cNvPr>
          <p:cNvSpPr txBox="1"/>
          <p:nvPr/>
        </p:nvSpPr>
        <p:spPr>
          <a:xfrm>
            <a:off x="466725" y="2676525"/>
            <a:ext cx="6619875" cy="359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nl-NL" sz="3200" b="1" dirty="0">
                <a:solidFill>
                  <a:srgbClr val="7030A0"/>
                </a:solidFill>
                <a:ea typeface="Times New Roman" panose="02020603050405020304" pitchFamily="18" charset="0"/>
              </a:rPr>
              <a:t>Bài giải</a:t>
            </a:r>
          </a:p>
          <a:p>
            <a:pPr lvl="0" algn="ctr">
              <a:lnSpc>
                <a:spcPct val="120000"/>
              </a:lnSpc>
            </a:pPr>
            <a:r>
              <a:rPr lang="nl-NL" sz="3200" b="1" dirty="0">
                <a:solidFill>
                  <a:srgbClr val="7030A0"/>
                </a:solidFill>
                <a:ea typeface="Times New Roman" panose="02020603050405020304" pitchFamily="18" charset="0"/>
              </a:rPr>
              <a:t>Ba kho có số dầu là:</a:t>
            </a:r>
          </a:p>
          <a:p>
            <a:pPr lvl="0" algn="ctr">
              <a:lnSpc>
                <a:spcPct val="120000"/>
              </a:lnSpc>
            </a:pPr>
            <a:r>
              <a:rPr lang="nl-NL" sz="3200" b="1" dirty="0">
                <a:solidFill>
                  <a:srgbClr val="7030A0"/>
                </a:solidFill>
                <a:ea typeface="Times New Roman" panose="02020603050405020304" pitchFamily="18" charset="0"/>
              </a:rPr>
              <a:t>12 000 x 3 = 36 000 (</a:t>
            </a:r>
            <a:r>
              <a:rPr lang="nl-NL" sz="3200" b="1" i="1" dirty="0">
                <a:solidFill>
                  <a:srgbClr val="7030A0"/>
                </a:solidFill>
                <a:ea typeface="Times New Roman" panose="02020603050405020304" pitchFamily="18" charset="0"/>
              </a:rPr>
              <a:t>l</a:t>
            </a:r>
            <a:r>
              <a:rPr lang="nl-NL" sz="3200" b="1" dirty="0">
                <a:solidFill>
                  <a:srgbClr val="7030A0"/>
                </a:solidFill>
                <a:ea typeface="Times New Roman" panose="02020603050405020304" pitchFamily="18" charset="0"/>
              </a:rPr>
              <a:t>)</a:t>
            </a:r>
          </a:p>
          <a:p>
            <a:pPr lvl="0" algn="ctr">
              <a:lnSpc>
                <a:spcPct val="120000"/>
              </a:lnSpc>
            </a:pPr>
            <a:r>
              <a:rPr lang="nl-NL" sz="3200" b="1" dirty="0">
                <a:solidFill>
                  <a:srgbClr val="7030A0"/>
                </a:solidFill>
                <a:ea typeface="Times New Roman" panose="02020603050405020304" pitchFamily="18" charset="0"/>
              </a:rPr>
              <a:t>Ba kho đó còn lại số lít dầu là:</a:t>
            </a:r>
          </a:p>
          <a:p>
            <a:pPr lvl="0" algn="ctr">
              <a:lnSpc>
                <a:spcPct val="120000"/>
              </a:lnSpc>
            </a:pPr>
            <a:r>
              <a:rPr lang="nl-NL" sz="3200" b="1" dirty="0">
                <a:solidFill>
                  <a:srgbClr val="7030A0"/>
                </a:solidFill>
                <a:ea typeface="Times New Roman" panose="02020603050405020304" pitchFamily="18" charset="0"/>
              </a:rPr>
              <a:t>36 000 – 21 000 = 15 000 ( </a:t>
            </a:r>
            <a:r>
              <a:rPr lang="nl-NL" sz="3200" b="1" i="1" dirty="0">
                <a:solidFill>
                  <a:srgbClr val="7030A0"/>
                </a:solidFill>
                <a:ea typeface="Times New Roman" panose="02020603050405020304" pitchFamily="18" charset="0"/>
              </a:rPr>
              <a:t>l</a:t>
            </a:r>
            <a:r>
              <a:rPr lang="nl-NL" sz="3200" b="1" dirty="0">
                <a:solidFill>
                  <a:srgbClr val="7030A0"/>
                </a:solidFill>
                <a:ea typeface="Times New Roman" panose="02020603050405020304" pitchFamily="18" charset="0"/>
              </a:rPr>
              <a:t> )</a:t>
            </a:r>
          </a:p>
          <a:p>
            <a:pPr lvl="0" algn="r">
              <a:lnSpc>
                <a:spcPct val="120000"/>
              </a:lnSpc>
            </a:pPr>
            <a:r>
              <a:rPr lang="nl-NL" sz="3200" b="1" dirty="0">
                <a:solidFill>
                  <a:srgbClr val="7030A0"/>
                </a:solidFill>
                <a:ea typeface="Times New Roman" panose="02020603050405020304" pitchFamily="18" charset="0"/>
              </a:rPr>
              <a:t>Đáp số: 15 000 lít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4230AB2-F00C-F720-0D35-EBC47FCBEB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3630" y="3124200"/>
            <a:ext cx="5108319" cy="229076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25F7F4F3-1F29-E0C8-4C2F-9F84B610D246}"/>
              </a:ext>
            </a:extLst>
          </p:cNvPr>
          <p:cNvCxnSpPr>
            <a:cxnSpLocks/>
          </p:cNvCxnSpPr>
          <p:nvPr/>
        </p:nvCxnSpPr>
        <p:spPr>
          <a:xfrm>
            <a:off x="638175" y="1543050"/>
            <a:ext cx="17240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89AD8023-D226-8095-E2B3-C3A7889DBB6E}"/>
              </a:ext>
            </a:extLst>
          </p:cNvPr>
          <p:cNvCxnSpPr>
            <a:cxnSpLocks/>
          </p:cNvCxnSpPr>
          <p:nvPr/>
        </p:nvCxnSpPr>
        <p:spPr>
          <a:xfrm>
            <a:off x="4838700" y="1514475"/>
            <a:ext cx="43243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8EF7AC3A-7FE7-5961-5012-17E0C3E65625}"/>
              </a:ext>
            </a:extLst>
          </p:cNvPr>
          <p:cNvCxnSpPr>
            <a:cxnSpLocks/>
          </p:cNvCxnSpPr>
          <p:nvPr/>
        </p:nvCxnSpPr>
        <p:spPr>
          <a:xfrm>
            <a:off x="676275" y="2085975"/>
            <a:ext cx="41624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EB4013EE-A247-8F28-75C4-05D5AE9561BF}"/>
              </a:ext>
            </a:extLst>
          </p:cNvPr>
          <p:cNvCxnSpPr>
            <a:cxnSpLocks/>
          </p:cNvCxnSpPr>
          <p:nvPr/>
        </p:nvCxnSpPr>
        <p:spPr>
          <a:xfrm>
            <a:off x="5895975" y="2066925"/>
            <a:ext cx="13335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9DC37CF2-20C8-2855-7461-D820FB97F486}"/>
              </a:ext>
            </a:extLst>
          </p:cNvPr>
          <p:cNvCxnSpPr>
            <a:cxnSpLocks/>
          </p:cNvCxnSpPr>
          <p:nvPr/>
        </p:nvCxnSpPr>
        <p:spPr>
          <a:xfrm>
            <a:off x="7991475" y="2057400"/>
            <a:ext cx="37242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7020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图片 59">
            <a:extLst>
              <a:ext uri="{FF2B5EF4-FFF2-40B4-BE49-F238E27FC236}">
                <a16:creationId xmlns:a16="http://schemas.microsoft.com/office/drawing/2014/main" xmlns="" id="{1E39A585-6BF0-42ED-8202-440E5A7E36C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499" y="-275301"/>
            <a:ext cx="7824410" cy="7824410"/>
          </a:xfrm>
          <a:prstGeom prst="rect">
            <a:avLst/>
          </a:prstGeom>
        </p:spPr>
      </p:pic>
      <p:pic>
        <p:nvPicPr>
          <p:cNvPr id="61" name="图片 60">
            <a:extLst>
              <a:ext uri="{FF2B5EF4-FFF2-40B4-BE49-F238E27FC236}">
                <a16:creationId xmlns:a16="http://schemas.microsoft.com/office/drawing/2014/main" xmlns="" id="{C33C61DF-1C69-42B6-8B9D-65C1812C0F4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53" y="599311"/>
            <a:ext cx="1609724" cy="1320799"/>
          </a:xfrm>
          <a:prstGeom prst="rect">
            <a:avLst/>
          </a:prstGeom>
        </p:spPr>
      </p:pic>
      <p:pic>
        <p:nvPicPr>
          <p:cNvPr id="63" name="Picture 2">
            <a:extLst>
              <a:ext uri="{FF2B5EF4-FFF2-40B4-BE49-F238E27FC236}">
                <a16:creationId xmlns:a16="http://schemas.microsoft.com/office/drawing/2014/main" xmlns="" id="{F79A62F5-ED80-47DA-9A51-CFE501D4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0089245" flipH="1">
            <a:off x="903818" y="2477237"/>
            <a:ext cx="1034732" cy="1099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A_图片 11">
            <a:extLst>
              <a:ext uri="{FF2B5EF4-FFF2-40B4-BE49-F238E27FC236}">
                <a16:creationId xmlns:a16="http://schemas.microsoft.com/office/drawing/2014/main" xmlns="" id="{5AF51AAC-1653-4CCF-8574-150C580FE00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8540" y="19061"/>
            <a:ext cx="2098797" cy="2098797"/>
          </a:xfrm>
          <a:prstGeom prst="rect">
            <a:avLst/>
          </a:prstGeom>
        </p:spPr>
      </p:pic>
      <p:pic>
        <p:nvPicPr>
          <p:cNvPr id="29" name="图片 47">
            <a:extLst>
              <a:ext uri="{FF2B5EF4-FFF2-40B4-BE49-F238E27FC236}">
                <a16:creationId xmlns:a16="http://schemas.microsoft.com/office/drawing/2014/main" xmlns="" id="{2C49E90A-58BE-44CC-81A6-EC78A8946CC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3460" y="-74336"/>
            <a:ext cx="1849755" cy="12522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A43B7B-0256-449D-8D53-DAA6B490356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57314" y="1503604"/>
            <a:ext cx="7163421" cy="466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0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4135357"/>
  <p:tag name="MH_LIBRARY" val="GRAPHIC"/>
  <p:tag name="MH_ORDER" val="Picture 20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4135357"/>
  <p:tag name="MH_LIBRARY" val="GRAPHIC"/>
  <p:tag name="MH_ORDER" val="Picture 20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4135357"/>
  <p:tag name="MH_LIBRARY" val="GRAPHIC"/>
  <p:tag name="MH_ORDER" val="Picture 20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302</Words>
  <Application>Microsoft Office PowerPoint</Application>
  <PresentationFormat>Custom</PresentationFormat>
  <Paragraphs>79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1_Office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SKY</cp:lastModifiedBy>
  <cp:revision>17</cp:revision>
  <dcterms:created xsi:type="dcterms:W3CDTF">2023-02-05T22:00:07Z</dcterms:created>
  <dcterms:modified xsi:type="dcterms:W3CDTF">2024-04-22T03:12:04Z</dcterms:modified>
</cp:coreProperties>
</file>