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 id="2147483684" r:id="rId4"/>
    <p:sldMasterId id="2147483687" r:id="rId5"/>
    <p:sldMasterId id="2147483699" r:id="rId6"/>
    <p:sldMasterId id="2147483711" r:id="rId7"/>
    <p:sldMasterId id="2147483723" r:id="rId8"/>
    <p:sldMasterId id="2147483735" r:id="rId9"/>
    <p:sldMasterId id="2147483747" r:id="rId10"/>
    <p:sldMasterId id="2147483759" r:id="rId11"/>
  </p:sldMasterIdLst>
  <p:notesMasterIdLst>
    <p:notesMasterId r:id="rId42"/>
  </p:notesMasterIdLst>
  <p:sldIdLst>
    <p:sldId id="28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Lst>
  <p:sldSz cx="18288000" cy="10287000"/>
  <p:notesSz cx="6858000" cy="9144000"/>
  <p:embeddedFontLst>
    <p:embeddedFont>
      <p:font typeface="Bungee" panose="020B0604020202020204" charset="0"/>
      <p:regular r:id="rId43"/>
    </p:embeddedFont>
    <p:embeddedFont>
      <p:font typeface="Bungee Shade" panose="020B0604020202020204" charset="0"/>
      <p:regular r:id="rId44"/>
    </p:embeddedFont>
    <p:embeddedFont>
      <p:font typeface="Lobster" panose="00000500000000000000" pitchFamily="2" charset="0"/>
      <p:regular r:id="rId45"/>
    </p:embeddedFont>
    <p:embeddedFont>
      <p:font typeface="Sigmar One" panose="020B0604020202020204" charset="0"/>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g4Qp3LIlIfqL+t2F+rRPophKsfO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1" d="100"/>
          <a:sy n="41" d="100"/>
        </p:scale>
        <p:origin x="82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font" Target="fonts/font3.fntdata"/><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font" Target="fonts/font2.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font" Target="fonts/font1.fntdata"/><Relationship Id="rId8" Type="http://schemas.openxmlformats.org/officeDocument/2006/relationships/slideMaster" Target="slideMasters/slideMaster8.xml"/><Relationship Id="rId5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6" name="Google Shape;89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0" name="Google Shape;91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3" name="Google Shape;92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7" name="Google Shape;93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0" name="Google Shape;95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9" name="Google Shape;95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3" name="Google Shape;99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5" name="Google Shape;1005;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7" name="Google Shape;1017;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3" name="Google Shape;1033;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2" name="Google Shape;106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5" name="Google Shape;107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9" name="Google Shape;1109;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8" name="Google Shape;1128;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6" name="Google Shape;1146;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4" name="Google Shape;1164;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4" name="Google Shape;1184;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1" name="Google Shape;801;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8" name="Google Shape;858;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4" name="Google Shape;88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74"/>
        <p:cNvGrpSpPr/>
        <p:nvPr/>
      </p:nvGrpSpPr>
      <p:grpSpPr>
        <a:xfrm>
          <a:off x="0" y="0"/>
          <a:ext cx="0" cy="0"/>
          <a:chOff x="0" y="0"/>
          <a:chExt cx="0" cy="0"/>
        </a:xfrm>
      </p:grpSpPr>
      <p:sp>
        <p:nvSpPr>
          <p:cNvPr id="675" name="Google Shape;675;p1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6" name="Google Shape;676;p14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77" name="Google Shape;677;p1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8" name="Google Shape;678;p1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9" name="Google Shape;679;p1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80"/>
        <p:cNvGrpSpPr/>
        <p:nvPr/>
      </p:nvGrpSpPr>
      <p:grpSpPr>
        <a:xfrm>
          <a:off x="0" y="0"/>
          <a:ext cx="0" cy="0"/>
          <a:chOff x="0" y="0"/>
          <a:chExt cx="0" cy="0"/>
        </a:xfrm>
      </p:grpSpPr>
      <p:sp>
        <p:nvSpPr>
          <p:cNvPr id="681" name="Google Shape;681;p14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2" name="Google Shape;682;p14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83" name="Google Shape;683;p1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4" name="Google Shape;684;p1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5" name="Google Shape;685;p1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92"/>
        <p:cNvGrpSpPr/>
        <p:nvPr/>
      </p:nvGrpSpPr>
      <p:grpSpPr>
        <a:xfrm>
          <a:off x="0" y="0"/>
          <a:ext cx="0" cy="0"/>
          <a:chOff x="0" y="0"/>
          <a:chExt cx="0" cy="0"/>
        </a:xfrm>
      </p:grpSpPr>
      <p:sp>
        <p:nvSpPr>
          <p:cNvPr id="693" name="Google Shape;693;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4" name="Google Shape;694;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5" name="Google Shape;695;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96"/>
        <p:cNvGrpSpPr/>
        <p:nvPr/>
      </p:nvGrpSpPr>
      <p:grpSpPr>
        <a:xfrm>
          <a:off x="0" y="0"/>
          <a:ext cx="0" cy="0"/>
          <a:chOff x="0" y="0"/>
          <a:chExt cx="0" cy="0"/>
        </a:xfrm>
      </p:grpSpPr>
      <p:sp>
        <p:nvSpPr>
          <p:cNvPr id="697" name="Google Shape;697;p14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8" name="Google Shape;698;p14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699" name="Google Shape;699;p1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0" name="Google Shape;700;p1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1" name="Google Shape;701;p1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02"/>
        <p:cNvGrpSpPr/>
        <p:nvPr/>
      </p:nvGrpSpPr>
      <p:grpSpPr>
        <a:xfrm>
          <a:off x="0" y="0"/>
          <a:ext cx="0" cy="0"/>
          <a:chOff x="0" y="0"/>
          <a:chExt cx="0" cy="0"/>
        </a:xfrm>
      </p:grpSpPr>
      <p:sp>
        <p:nvSpPr>
          <p:cNvPr id="703" name="Google Shape;703;p1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4" name="Google Shape;704;p14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05" name="Google Shape;705;p1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6" name="Google Shape;706;p1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7" name="Google Shape;707;p1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08"/>
        <p:cNvGrpSpPr/>
        <p:nvPr/>
      </p:nvGrpSpPr>
      <p:grpSpPr>
        <a:xfrm>
          <a:off x="0" y="0"/>
          <a:ext cx="0" cy="0"/>
          <a:chOff x="0" y="0"/>
          <a:chExt cx="0" cy="0"/>
        </a:xfrm>
      </p:grpSpPr>
      <p:sp>
        <p:nvSpPr>
          <p:cNvPr id="709" name="Google Shape;709;p14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0" name="Google Shape;710;p14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11" name="Google Shape;711;p1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2" name="Google Shape;712;p1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3" name="Google Shape;713;p1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4"/>
        <p:cNvGrpSpPr/>
        <p:nvPr/>
      </p:nvGrpSpPr>
      <p:grpSpPr>
        <a:xfrm>
          <a:off x="0" y="0"/>
          <a:ext cx="0" cy="0"/>
          <a:chOff x="0" y="0"/>
          <a:chExt cx="0" cy="0"/>
        </a:xfrm>
      </p:grpSpPr>
      <p:sp>
        <p:nvSpPr>
          <p:cNvPr id="715" name="Google Shape;715;p1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6" name="Google Shape;716;p14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17" name="Google Shape;717;p14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18" name="Google Shape;718;p1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9" name="Google Shape;719;p1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0" name="Google Shape;720;p1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21"/>
        <p:cNvGrpSpPr/>
        <p:nvPr/>
      </p:nvGrpSpPr>
      <p:grpSpPr>
        <a:xfrm>
          <a:off x="0" y="0"/>
          <a:ext cx="0" cy="0"/>
          <a:chOff x="0" y="0"/>
          <a:chExt cx="0" cy="0"/>
        </a:xfrm>
      </p:grpSpPr>
      <p:sp>
        <p:nvSpPr>
          <p:cNvPr id="722" name="Google Shape;722;p1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3" name="Google Shape;723;p14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24" name="Google Shape;724;p14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725" name="Google Shape;725;p14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26" name="Google Shape;726;p14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727" name="Google Shape;727;p1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8" name="Google Shape;728;p1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9" name="Google Shape;729;p1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0"/>
        <p:cNvGrpSpPr/>
        <p:nvPr/>
      </p:nvGrpSpPr>
      <p:grpSpPr>
        <a:xfrm>
          <a:off x="0" y="0"/>
          <a:ext cx="0" cy="0"/>
          <a:chOff x="0" y="0"/>
          <a:chExt cx="0" cy="0"/>
        </a:xfrm>
      </p:grpSpPr>
      <p:sp>
        <p:nvSpPr>
          <p:cNvPr id="731" name="Google Shape;731;p1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2" name="Google Shape;732;p1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3" name="Google Shape;733;p1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4" name="Google Shape;734;p1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35"/>
        <p:cNvGrpSpPr/>
        <p:nvPr/>
      </p:nvGrpSpPr>
      <p:grpSpPr>
        <a:xfrm>
          <a:off x="0" y="0"/>
          <a:ext cx="0" cy="0"/>
          <a:chOff x="0" y="0"/>
          <a:chExt cx="0" cy="0"/>
        </a:xfrm>
      </p:grpSpPr>
      <p:sp>
        <p:nvSpPr>
          <p:cNvPr id="736" name="Google Shape;736;p15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7" name="Google Shape;737;p15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738" name="Google Shape;738;p15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39" name="Google Shape;739;p1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0" name="Google Shape;740;p1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1" name="Google Shape;741;p1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2"/>
        <p:cNvGrpSpPr/>
        <p:nvPr/>
      </p:nvGrpSpPr>
      <p:grpSpPr>
        <a:xfrm>
          <a:off x="0" y="0"/>
          <a:ext cx="0" cy="0"/>
          <a:chOff x="0" y="0"/>
          <a:chExt cx="0" cy="0"/>
        </a:xfrm>
      </p:grpSpPr>
      <p:sp>
        <p:nvSpPr>
          <p:cNvPr id="743" name="Google Shape;743;p15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4" name="Google Shape;744;p151"/>
          <p:cNvSpPr>
            <a:spLocks noGrp="1"/>
          </p:cNvSpPr>
          <p:nvPr>
            <p:ph type="pic" idx="2"/>
          </p:nvPr>
        </p:nvSpPr>
        <p:spPr>
          <a:xfrm>
            <a:off x="1792288" y="612775"/>
            <a:ext cx="5486400" cy="4114800"/>
          </a:xfrm>
          <a:prstGeom prst="rect">
            <a:avLst/>
          </a:prstGeom>
          <a:noFill/>
          <a:ln>
            <a:noFill/>
          </a:ln>
        </p:spPr>
      </p:sp>
      <p:sp>
        <p:nvSpPr>
          <p:cNvPr id="745" name="Google Shape;745;p15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46" name="Google Shape;746;p1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7" name="Google Shape;747;p1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8" name="Google Shape;748;p1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9"/>
        <p:cNvGrpSpPr/>
        <p:nvPr/>
      </p:nvGrpSpPr>
      <p:grpSpPr>
        <a:xfrm>
          <a:off x="0" y="0"/>
          <a:ext cx="0" cy="0"/>
          <a:chOff x="0" y="0"/>
          <a:chExt cx="0" cy="0"/>
        </a:xfrm>
      </p:grpSpPr>
      <p:sp>
        <p:nvSpPr>
          <p:cNvPr id="750" name="Google Shape;750;p1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1" name="Google Shape;751;p15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2" name="Google Shape;752;p1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3" name="Google Shape;753;p1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4" name="Google Shape;754;p1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5"/>
        <p:cNvGrpSpPr/>
        <p:nvPr/>
      </p:nvGrpSpPr>
      <p:grpSpPr>
        <a:xfrm>
          <a:off x="0" y="0"/>
          <a:ext cx="0" cy="0"/>
          <a:chOff x="0" y="0"/>
          <a:chExt cx="0" cy="0"/>
        </a:xfrm>
      </p:grpSpPr>
      <p:sp>
        <p:nvSpPr>
          <p:cNvPr id="756" name="Google Shape;756;p15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7" name="Google Shape;757;p15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8" name="Google Shape;758;p1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9" name="Google Shape;759;p1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0" name="Google Shape;760;p1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6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6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93" name="Google Shape;93;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6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 name="Google Shape;99;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6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6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05" name="Google Shape;105;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6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1" name="Google Shape;111;p6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2" name="Google Shape;112;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6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18" name="Google Shape;118;p6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19" name="Google Shape;119;p6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0" name="Google Shape;120;p6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1" name="Google Shape;121;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
        <p:cNvGrpSpPr/>
        <p:nvPr/>
      </p:nvGrpSpPr>
      <p:grpSpPr>
        <a:xfrm>
          <a:off x="0" y="0"/>
          <a:ext cx="0" cy="0"/>
          <a:chOff x="0" y="0"/>
          <a:chExt cx="0" cy="0"/>
        </a:xfrm>
      </p:grpSpPr>
      <p:sp>
        <p:nvSpPr>
          <p:cNvPr id="130" name="Google Shape;130;p7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7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32" name="Google Shape;132;p7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33" name="Google Shape;133;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p7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71"/>
          <p:cNvSpPr>
            <a:spLocks noGrp="1"/>
          </p:cNvSpPr>
          <p:nvPr>
            <p:ph type="pic" idx="2"/>
          </p:nvPr>
        </p:nvSpPr>
        <p:spPr>
          <a:xfrm>
            <a:off x="1792288" y="612775"/>
            <a:ext cx="5486400" cy="4114800"/>
          </a:xfrm>
          <a:prstGeom prst="rect">
            <a:avLst/>
          </a:prstGeom>
          <a:noFill/>
          <a:ln>
            <a:noFill/>
          </a:ln>
        </p:spPr>
      </p:sp>
      <p:sp>
        <p:nvSpPr>
          <p:cNvPr id="139" name="Google Shape;139;p7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40" name="Google Shape;140;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3"/>
        <p:cNvGrpSpPr/>
        <p:nvPr/>
      </p:nvGrpSpPr>
      <p:grpSpPr>
        <a:xfrm>
          <a:off x="0" y="0"/>
          <a:ext cx="0" cy="0"/>
          <a:chOff x="0" y="0"/>
          <a:chExt cx="0" cy="0"/>
        </a:xfrm>
      </p:grpSpPr>
      <p:sp>
        <p:nvSpPr>
          <p:cNvPr id="144" name="Google Shape;144;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7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6" name="Google Shape;146;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9"/>
        <p:cNvGrpSpPr/>
        <p:nvPr/>
      </p:nvGrpSpPr>
      <p:grpSpPr>
        <a:xfrm>
          <a:off x="0" y="0"/>
          <a:ext cx="0" cy="0"/>
          <a:chOff x="0" y="0"/>
          <a:chExt cx="0" cy="0"/>
        </a:xfrm>
      </p:grpSpPr>
      <p:sp>
        <p:nvSpPr>
          <p:cNvPr id="150" name="Google Shape;150;p7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7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2" name="Google Shape;152;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1"/>
        <p:cNvGrpSpPr/>
        <p:nvPr/>
      </p:nvGrpSpPr>
      <p:grpSpPr>
        <a:xfrm>
          <a:off x="0" y="0"/>
          <a:ext cx="0" cy="0"/>
          <a:chOff x="0" y="0"/>
          <a:chExt cx="0" cy="0"/>
        </a:xfrm>
      </p:grpSpPr>
      <p:sp>
        <p:nvSpPr>
          <p:cNvPr id="162" name="Google Shape;162;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5"/>
        <p:cNvGrpSpPr/>
        <p:nvPr/>
      </p:nvGrpSpPr>
      <p:grpSpPr>
        <a:xfrm>
          <a:off x="0" y="0"/>
          <a:ext cx="0" cy="0"/>
          <a:chOff x="0" y="0"/>
          <a:chExt cx="0" cy="0"/>
        </a:xfrm>
      </p:grpSpPr>
      <p:sp>
        <p:nvSpPr>
          <p:cNvPr id="166" name="Google Shape;166;p7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7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68" name="Google Shape;168;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1"/>
        <p:cNvGrpSpPr/>
        <p:nvPr/>
      </p:nvGrpSpPr>
      <p:grpSpPr>
        <a:xfrm>
          <a:off x="0" y="0"/>
          <a:ext cx="0" cy="0"/>
          <a:chOff x="0" y="0"/>
          <a:chExt cx="0" cy="0"/>
        </a:xfrm>
      </p:grpSpPr>
      <p:sp>
        <p:nvSpPr>
          <p:cNvPr id="172" name="Google Shape;172;p7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7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4" name="Google Shape;174;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7"/>
        <p:cNvGrpSpPr/>
        <p:nvPr/>
      </p:nvGrpSpPr>
      <p:grpSpPr>
        <a:xfrm>
          <a:off x="0" y="0"/>
          <a:ext cx="0" cy="0"/>
          <a:chOff x="0" y="0"/>
          <a:chExt cx="0" cy="0"/>
        </a:xfrm>
      </p:grpSpPr>
      <p:sp>
        <p:nvSpPr>
          <p:cNvPr id="178" name="Google Shape;178;p7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7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80" name="Google Shape;180;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3"/>
        <p:cNvGrpSpPr/>
        <p:nvPr/>
      </p:nvGrpSpPr>
      <p:grpSpPr>
        <a:xfrm>
          <a:off x="0" y="0"/>
          <a:ext cx="0" cy="0"/>
          <a:chOff x="0" y="0"/>
          <a:chExt cx="0" cy="0"/>
        </a:xfrm>
      </p:grpSpPr>
      <p:sp>
        <p:nvSpPr>
          <p:cNvPr id="184" name="Google Shape;184;p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7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86" name="Google Shape;186;p7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87" name="Google Shape;187;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0"/>
        <p:cNvGrpSpPr/>
        <p:nvPr/>
      </p:nvGrpSpPr>
      <p:grpSpPr>
        <a:xfrm>
          <a:off x="0" y="0"/>
          <a:ext cx="0" cy="0"/>
          <a:chOff x="0" y="0"/>
          <a:chExt cx="0" cy="0"/>
        </a:xfrm>
      </p:grpSpPr>
      <p:sp>
        <p:nvSpPr>
          <p:cNvPr id="191" name="Google Shape;191;p7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7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93" name="Google Shape;193;p7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94" name="Google Shape;194;p7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95" name="Google Shape;195;p7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96" name="Google Shape;196;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9"/>
        <p:cNvGrpSpPr/>
        <p:nvPr/>
      </p:nvGrpSpPr>
      <p:grpSpPr>
        <a:xfrm>
          <a:off x="0" y="0"/>
          <a:ext cx="0" cy="0"/>
          <a:chOff x="0" y="0"/>
          <a:chExt cx="0" cy="0"/>
        </a:xfrm>
      </p:grpSpPr>
      <p:sp>
        <p:nvSpPr>
          <p:cNvPr id="200" name="Google Shape;200;p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4"/>
        <p:cNvGrpSpPr/>
        <p:nvPr/>
      </p:nvGrpSpPr>
      <p:grpSpPr>
        <a:xfrm>
          <a:off x="0" y="0"/>
          <a:ext cx="0" cy="0"/>
          <a:chOff x="0" y="0"/>
          <a:chExt cx="0" cy="0"/>
        </a:xfrm>
      </p:grpSpPr>
      <p:sp>
        <p:nvSpPr>
          <p:cNvPr id="205" name="Google Shape;205;p8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8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207" name="Google Shape;207;p8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08" name="Google Shape;208;p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1"/>
        <p:cNvGrpSpPr/>
        <p:nvPr/>
      </p:nvGrpSpPr>
      <p:grpSpPr>
        <a:xfrm>
          <a:off x="0" y="0"/>
          <a:ext cx="0" cy="0"/>
          <a:chOff x="0" y="0"/>
          <a:chExt cx="0" cy="0"/>
        </a:xfrm>
      </p:grpSpPr>
      <p:sp>
        <p:nvSpPr>
          <p:cNvPr id="212" name="Google Shape;212;p8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81"/>
          <p:cNvSpPr>
            <a:spLocks noGrp="1"/>
          </p:cNvSpPr>
          <p:nvPr>
            <p:ph type="pic" idx="2"/>
          </p:nvPr>
        </p:nvSpPr>
        <p:spPr>
          <a:xfrm>
            <a:off x="1792288" y="612775"/>
            <a:ext cx="5486400" cy="4114800"/>
          </a:xfrm>
          <a:prstGeom prst="rect">
            <a:avLst/>
          </a:prstGeom>
          <a:noFill/>
          <a:ln>
            <a:noFill/>
          </a:ln>
        </p:spPr>
      </p:sp>
      <p:sp>
        <p:nvSpPr>
          <p:cNvPr id="214" name="Google Shape;214;p8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15" name="Google Shape;215;p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8"/>
        <p:cNvGrpSpPr/>
        <p:nvPr/>
      </p:nvGrpSpPr>
      <p:grpSpPr>
        <a:xfrm>
          <a:off x="0" y="0"/>
          <a:ext cx="0" cy="0"/>
          <a:chOff x="0" y="0"/>
          <a:chExt cx="0" cy="0"/>
        </a:xfrm>
      </p:grpSpPr>
      <p:sp>
        <p:nvSpPr>
          <p:cNvPr id="219" name="Google Shape;219;p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8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1" name="Google Shape;221;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4"/>
        <p:cNvGrpSpPr/>
        <p:nvPr/>
      </p:nvGrpSpPr>
      <p:grpSpPr>
        <a:xfrm>
          <a:off x="0" y="0"/>
          <a:ext cx="0" cy="0"/>
          <a:chOff x="0" y="0"/>
          <a:chExt cx="0" cy="0"/>
        </a:xfrm>
      </p:grpSpPr>
      <p:sp>
        <p:nvSpPr>
          <p:cNvPr id="225" name="Google Shape;225;p8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8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7" name="Google Shape;227;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23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2"/>
        <p:cNvGrpSpPr/>
        <p:nvPr/>
      </p:nvGrpSpPr>
      <p:grpSpPr>
        <a:xfrm>
          <a:off x="0" y="0"/>
          <a:ext cx="0" cy="0"/>
          <a:chOff x="0" y="0"/>
          <a:chExt cx="0" cy="0"/>
        </a:xfrm>
      </p:grpSpPr>
      <p:sp>
        <p:nvSpPr>
          <p:cNvPr id="233" name="Google Shape;233;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4" name="Google Shape;234;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5" name="Google Shape;235;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2"/>
        <p:cNvGrpSpPr/>
        <p:nvPr/>
      </p:nvGrpSpPr>
      <p:grpSpPr>
        <a:xfrm>
          <a:off x="0" y="0"/>
          <a:ext cx="0" cy="0"/>
          <a:chOff x="0" y="0"/>
          <a:chExt cx="0" cy="0"/>
        </a:xfrm>
      </p:grpSpPr>
      <p:sp>
        <p:nvSpPr>
          <p:cNvPr id="243" name="Google Shape;243;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6"/>
        <p:cNvGrpSpPr/>
        <p:nvPr/>
      </p:nvGrpSpPr>
      <p:grpSpPr>
        <a:xfrm>
          <a:off x="0" y="0"/>
          <a:ext cx="0" cy="0"/>
          <a:chOff x="0" y="0"/>
          <a:chExt cx="0" cy="0"/>
        </a:xfrm>
      </p:grpSpPr>
      <p:sp>
        <p:nvSpPr>
          <p:cNvPr id="247" name="Google Shape;247;p8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8" name="Google Shape;248;p8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49" name="Google Shape;249;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2"/>
        <p:cNvGrpSpPr/>
        <p:nvPr/>
      </p:nvGrpSpPr>
      <p:grpSpPr>
        <a:xfrm>
          <a:off x="0" y="0"/>
          <a:ext cx="0" cy="0"/>
          <a:chOff x="0" y="0"/>
          <a:chExt cx="0" cy="0"/>
        </a:xfrm>
      </p:grpSpPr>
      <p:sp>
        <p:nvSpPr>
          <p:cNvPr id="253" name="Google Shape;253;p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4" name="Google Shape;254;p8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5" name="Google Shape;255;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8"/>
        <p:cNvGrpSpPr/>
        <p:nvPr/>
      </p:nvGrpSpPr>
      <p:grpSpPr>
        <a:xfrm>
          <a:off x="0" y="0"/>
          <a:ext cx="0" cy="0"/>
          <a:chOff x="0" y="0"/>
          <a:chExt cx="0" cy="0"/>
        </a:xfrm>
      </p:grpSpPr>
      <p:sp>
        <p:nvSpPr>
          <p:cNvPr id="259" name="Google Shape;259;p8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0" name="Google Shape;260;p8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61" name="Google Shape;261;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4"/>
        <p:cNvGrpSpPr/>
        <p:nvPr/>
      </p:nvGrpSpPr>
      <p:grpSpPr>
        <a:xfrm>
          <a:off x="0" y="0"/>
          <a:ext cx="0" cy="0"/>
          <a:chOff x="0" y="0"/>
          <a:chExt cx="0" cy="0"/>
        </a:xfrm>
      </p:grpSpPr>
      <p:sp>
        <p:nvSpPr>
          <p:cNvPr id="265" name="Google Shape;265;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6" name="Google Shape;266;p8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67" name="Google Shape;267;p8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68" name="Google Shape;268;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 name="Google Shape;270;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1"/>
        <p:cNvGrpSpPr/>
        <p:nvPr/>
      </p:nvGrpSpPr>
      <p:grpSpPr>
        <a:xfrm>
          <a:off x="0" y="0"/>
          <a:ext cx="0" cy="0"/>
          <a:chOff x="0" y="0"/>
          <a:chExt cx="0" cy="0"/>
        </a:xfrm>
      </p:grpSpPr>
      <p:sp>
        <p:nvSpPr>
          <p:cNvPr id="272" name="Google Shape;272;p8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 name="Google Shape;273;p8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74" name="Google Shape;274;p8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75" name="Google Shape;275;p8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76" name="Google Shape;276;p8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77" name="Google Shape;277;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0"/>
        <p:cNvGrpSpPr/>
        <p:nvPr/>
      </p:nvGrpSpPr>
      <p:grpSpPr>
        <a:xfrm>
          <a:off x="0" y="0"/>
          <a:ext cx="0" cy="0"/>
          <a:chOff x="0" y="0"/>
          <a:chExt cx="0" cy="0"/>
        </a:xfrm>
      </p:grpSpPr>
      <p:sp>
        <p:nvSpPr>
          <p:cNvPr id="281" name="Google Shape;281;p8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 name="Google Shape;282;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5"/>
        <p:cNvGrpSpPr/>
        <p:nvPr/>
      </p:nvGrpSpPr>
      <p:grpSpPr>
        <a:xfrm>
          <a:off x="0" y="0"/>
          <a:ext cx="0" cy="0"/>
          <a:chOff x="0" y="0"/>
          <a:chExt cx="0" cy="0"/>
        </a:xfrm>
      </p:grpSpPr>
      <p:sp>
        <p:nvSpPr>
          <p:cNvPr id="286" name="Google Shape;286;p9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7" name="Google Shape;287;p9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288" name="Google Shape;288;p9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89" name="Google Shape;289;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 name="Google Shape;291;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2"/>
        <p:cNvGrpSpPr/>
        <p:nvPr/>
      </p:nvGrpSpPr>
      <p:grpSpPr>
        <a:xfrm>
          <a:off x="0" y="0"/>
          <a:ext cx="0" cy="0"/>
          <a:chOff x="0" y="0"/>
          <a:chExt cx="0" cy="0"/>
        </a:xfrm>
      </p:grpSpPr>
      <p:sp>
        <p:nvSpPr>
          <p:cNvPr id="293" name="Google Shape;293;p9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4" name="Google Shape;294;p91"/>
          <p:cNvSpPr>
            <a:spLocks noGrp="1"/>
          </p:cNvSpPr>
          <p:nvPr>
            <p:ph type="pic" idx="2"/>
          </p:nvPr>
        </p:nvSpPr>
        <p:spPr>
          <a:xfrm>
            <a:off x="1792288" y="612775"/>
            <a:ext cx="5486400" cy="4114800"/>
          </a:xfrm>
          <a:prstGeom prst="rect">
            <a:avLst/>
          </a:prstGeom>
          <a:noFill/>
          <a:ln>
            <a:noFill/>
          </a:ln>
        </p:spPr>
      </p:sp>
      <p:sp>
        <p:nvSpPr>
          <p:cNvPr id="295" name="Google Shape;295;p9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96" name="Google Shape;296;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9"/>
        <p:cNvGrpSpPr/>
        <p:nvPr/>
      </p:nvGrpSpPr>
      <p:grpSpPr>
        <a:xfrm>
          <a:off x="0" y="0"/>
          <a:ext cx="0" cy="0"/>
          <a:chOff x="0" y="0"/>
          <a:chExt cx="0" cy="0"/>
        </a:xfrm>
      </p:grpSpPr>
      <p:sp>
        <p:nvSpPr>
          <p:cNvPr id="300" name="Google Shape;300;p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1" name="Google Shape;301;p9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2" name="Google Shape;302;p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5"/>
        <p:cNvGrpSpPr/>
        <p:nvPr/>
      </p:nvGrpSpPr>
      <p:grpSpPr>
        <a:xfrm>
          <a:off x="0" y="0"/>
          <a:ext cx="0" cy="0"/>
          <a:chOff x="0" y="0"/>
          <a:chExt cx="0" cy="0"/>
        </a:xfrm>
      </p:grpSpPr>
      <p:sp>
        <p:nvSpPr>
          <p:cNvPr id="306" name="Google Shape;306;p9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7" name="Google Shape;307;p9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8" name="Google Shape;308;p9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9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 name="Google Shape;310;p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7"/>
        <p:cNvGrpSpPr/>
        <p:nvPr/>
      </p:nvGrpSpPr>
      <p:grpSpPr>
        <a:xfrm>
          <a:off x="0" y="0"/>
          <a:ext cx="0" cy="0"/>
          <a:chOff x="0" y="0"/>
          <a:chExt cx="0" cy="0"/>
        </a:xfrm>
      </p:grpSpPr>
      <p:sp>
        <p:nvSpPr>
          <p:cNvPr id="318" name="Google Shape;318;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1"/>
        <p:cNvGrpSpPr/>
        <p:nvPr/>
      </p:nvGrpSpPr>
      <p:grpSpPr>
        <a:xfrm>
          <a:off x="0" y="0"/>
          <a:ext cx="0" cy="0"/>
          <a:chOff x="0" y="0"/>
          <a:chExt cx="0" cy="0"/>
        </a:xfrm>
      </p:grpSpPr>
      <p:sp>
        <p:nvSpPr>
          <p:cNvPr id="322" name="Google Shape;322;p9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9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24" name="Google Shape;324;p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7"/>
        <p:cNvGrpSpPr/>
        <p:nvPr/>
      </p:nvGrpSpPr>
      <p:grpSpPr>
        <a:xfrm>
          <a:off x="0" y="0"/>
          <a:ext cx="0" cy="0"/>
          <a:chOff x="0" y="0"/>
          <a:chExt cx="0" cy="0"/>
        </a:xfrm>
      </p:grpSpPr>
      <p:sp>
        <p:nvSpPr>
          <p:cNvPr id="328" name="Google Shape;328;p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9" name="Google Shape;329;p9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0" name="Google Shape;330;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5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3"/>
        <p:cNvGrpSpPr/>
        <p:nvPr/>
      </p:nvGrpSpPr>
      <p:grpSpPr>
        <a:xfrm>
          <a:off x="0" y="0"/>
          <a:ext cx="0" cy="0"/>
          <a:chOff x="0" y="0"/>
          <a:chExt cx="0" cy="0"/>
        </a:xfrm>
      </p:grpSpPr>
      <p:sp>
        <p:nvSpPr>
          <p:cNvPr id="334" name="Google Shape;334;p9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9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36" name="Google Shape;336;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9"/>
        <p:cNvGrpSpPr/>
        <p:nvPr/>
      </p:nvGrpSpPr>
      <p:grpSpPr>
        <a:xfrm>
          <a:off x="0" y="0"/>
          <a:ext cx="0" cy="0"/>
          <a:chOff x="0" y="0"/>
          <a:chExt cx="0" cy="0"/>
        </a:xfrm>
      </p:grpSpPr>
      <p:sp>
        <p:nvSpPr>
          <p:cNvPr id="340" name="Google Shape;340;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9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42" name="Google Shape;342;p9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43" name="Google Shape;343;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6"/>
        <p:cNvGrpSpPr/>
        <p:nvPr/>
      </p:nvGrpSpPr>
      <p:grpSpPr>
        <a:xfrm>
          <a:off x="0" y="0"/>
          <a:ext cx="0" cy="0"/>
          <a:chOff x="0" y="0"/>
          <a:chExt cx="0" cy="0"/>
        </a:xfrm>
      </p:grpSpPr>
      <p:sp>
        <p:nvSpPr>
          <p:cNvPr id="347" name="Google Shape;347;p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9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49" name="Google Shape;349;p9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50" name="Google Shape;350;p9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51" name="Google Shape;351;p9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52" name="Google Shape;352;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5"/>
        <p:cNvGrpSpPr/>
        <p:nvPr/>
      </p:nvGrpSpPr>
      <p:grpSpPr>
        <a:xfrm>
          <a:off x="0" y="0"/>
          <a:ext cx="0" cy="0"/>
          <a:chOff x="0" y="0"/>
          <a:chExt cx="0" cy="0"/>
        </a:xfrm>
      </p:grpSpPr>
      <p:sp>
        <p:nvSpPr>
          <p:cNvPr id="356" name="Google Shape;356;p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7" name="Google Shape;357;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0"/>
        <p:cNvGrpSpPr/>
        <p:nvPr/>
      </p:nvGrpSpPr>
      <p:grpSpPr>
        <a:xfrm>
          <a:off x="0" y="0"/>
          <a:ext cx="0" cy="0"/>
          <a:chOff x="0" y="0"/>
          <a:chExt cx="0" cy="0"/>
        </a:xfrm>
      </p:grpSpPr>
      <p:sp>
        <p:nvSpPr>
          <p:cNvPr id="361" name="Google Shape;361;p10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10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63" name="Google Shape;363;p10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64" name="Google Shape;364;p1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1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 name="Google Shape;366;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7"/>
        <p:cNvGrpSpPr/>
        <p:nvPr/>
      </p:nvGrpSpPr>
      <p:grpSpPr>
        <a:xfrm>
          <a:off x="0" y="0"/>
          <a:ext cx="0" cy="0"/>
          <a:chOff x="0" y="0"/>
          <a:chExt cx="0" cy="0"/>
        </a:xfrm>
      </p:grpSpPr>
      <p:sp>
        <p:nvSpPr>
          <p:cNvPr id="368" name="Google Shape;368;p10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101"/>
          <p:cNvSpPr>
            <a:spLocks noGrp="1"/>
          </p:cNvSpPr>
          <p:nvPr>
            <p:ph type="pic" idx="2"/>
          </p:nvPr>
        </p:nvSpPr>
        <p:spPr>
          <a:xfrm>
            <a:off x="1792288" y="612775"/>
            <a:ext cx="5486400" cy="4114800"/>
          </a:xfrm>
          <a:prstGeom prst="rect">
            <a:avLst/>
          </a:prstGeom>
          <a:noFill/>
          <a:ln>
            <a:noFill/>
          </a:ln>
        </p:spPr>
      </p:sp>
      <p:sp>
        <p:nvSpPr>
          <p:cNvPr id="370" name="Google Shape;370;p10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71" name="Google Shape;371;p10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10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1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4"/>
        <p:cNvGrpSpPr/>
        <p:nvPr/>
      </p:nvGrpSpPr>
      <p:grpSpPr>
        <a:xfrm>
          <a:off x="0" y="0"/>
          <a:ext cx="0" cy="0"/>
          <a:chOff x="0" y="0"/>
          <a:chExt cx="0" cy="0"/>
        </a:xfrm>
      </p:grpSpPr>
      <p:sp>
        <p:nvSpPr>
          <p:cNvPr id="375" name="Google Shape;375;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0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7" name="Google Shape;377;p10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10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0"/>
        <p:cNvGrpSpPr/>
        <p:nvPr/>
      </p:nvGrpSpPr>
      <p:grpSpPr>
        <a:xfrm>
          <a:off x="0" y="0"/>
          <a:ext cx="0" cy="0"/>
          <a:chOff x="0" y="0"/>
          <a:chExt cx="0" cy="0"/>
        </a:xfrm>
      </p:grpSpPr>
      <p:sp>
        <p:nvSpPr>
          <p:cNvPr id="381" name="Google Shape;381;p10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2" name="Google Shape;382;p10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3" name="Google Shape;383;p10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10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10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2"/>
        <p:cNvGrpSpPr/>
        <p:nvPr/>
      </p:nvGrpSpPr>
      <p:grpSpPr>
        <a:xfrm>
          <a:off x="0" y="0"/>
          <a:ext cx="0" cy="0"/>
          <a:chOff x="0" y="0"/>
          <a:chExt cx="0" cy="0"/>
        </a:xfrm>
      </p:grpSpPr>
      <p:sp>
        <p:nvSpPr>
          <p:cNvPr id="393" name="Google Shape;393;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4" name="Google Shape;394;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5" name="Google Shape;395;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6"/>
        <p:cNvGrpSpPr/>
        <p:nvPr/>
      </p:nvGrpSpPr>
      <p:grpSpPr>
        <a:xfrm>
          <a:off x="0" y="0"/>
          <a:ext cx="0" cy="0"/>
          <a:chOff x="0" y="0"/>
          <a:chExt cx="0" cy="0"/>
        </a:xfrm>
      </p:grpSpPr>
      <p:sp>
        <p:nvSpPr>
          <p:cNvPr id="397" name="Google Shape;397;p10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8" name="Google Shape;398;p10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99" name="Google Shape;399;p10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0" name="Google Shape;400;p10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1" name="Google Shape;401;p1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5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5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5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02"/>
        <p:cNvGrpSpPr/>
        <p:nvPr/>
      </p:nvGrpSpPr>
      <p:grpSpPr>
        <a:xfrm>
          <a:off x="0" y="0"/>
          <a:ext cx="0" cy="0"/>
          <a:chOff x="0" y="0"/>
          <a:chExt cx="0" cy="0"/>
        </a:xfrm>
      </p:grpSpPr>
      <p:sp>
        <p:nvSpPr>
          <p:cNvPr id="403" name="Google Shape;403;p1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4" name="Google Shape;404;p10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5" name="Google Shape;405;p10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6" name="Google Shape;406;p10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7" name="Google Shape;407;p1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8"/>
        <p:cNvGrpSpPr/>
        <p:nvPr/>
      </p:nvGrpSpPr>
      <p:grpSpPr>
        <a:xfrm>
          <a:off x="0" y="0"/>
          <a:ext cx="0" cy="0"/>
          <a:chOff x="0" y="0"/>
          <a:chExt cx="0" cy="0"/>
        </a:xfrm>
      </p:grpSpPr>
      <p:sp>
        <p:nvSpPr>
          <p:cNvPr id="409" name="Google Shape;409;p10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10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11" name="Google Shape;411;p10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2" name="Google Shape;412;p10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1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4"/>
        <p:cNvGrpSpPr/>
        <p:nvPr/>
      </p:nvGrpSpPr>
      <p:grpSpPr>
        <a:xfrm>
          <a:off x="0" y="0"/>
          <a:ext cx="0" cy="0"/>
          <a:chOff x="0" y="0"/>
          <a:chExt cx="0" cy="0"/>
        </a:xfrm>
      </p:grpSpPr>
      <p:sp>
        <p:nvSpPr>
          <p:cNvPr id="415" name="Google Shape;415;p10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6" name="Google Shape;416;p10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7" name="Google Shape;417;p10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8" name="Google Shape;418;p10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9" name="Google Shape;419;p10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0" name="Google Shape;420;p10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1"/>
        <p:cNvGrpSpPr/>
        <p:nvPr/>
      </p:nvGrpSpPr>
      <p:grpSpPr>
        <a:xfrm>
          <a:off x="0" y="0"/>
          <a:ext cx="0" cy="0"/>
          <a:chOff x="0" y="0"/>
          <a:chExt cx="0" cy="0"/>
        </a:xfrm>
      </p:grpSpPr>
      <p:sp>
        <p:nvSpPr>
          <p:cNvPr id="422" name="Google Shape;422;p10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3" name="Google Shape;423;p10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24" name="Google Shape;424;p10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25" name="Google Shape;425;p10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26" name="Google Shape;426;p10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27" name="Google Shape;427;p10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8" name="Google Shape;428;p10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9" name="Google Shape;429;p10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0"/>
        <p:cNvGrpSpPr/>
        <p:nvPr/>
      </p:nvGrpSpPr>
      <p:grpSpPr>
        <a:xfrm>
          <a:off x="0" y="0"/>
          <a:ext cx="0" cy="0"/>
          <a:chOff x="0" y="0"/>
          <a:chExt cx="0" cy="0"/>
        </a:xfrm>
      </p:grpSpPr>
      <p:sp>
        <p:nvSpPr>
          <p:cNvPr id="431" name="Google Shape;431;p10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2" name="Google Shape;432;p10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3" name="Google Shape;433;p10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4" name="Google Shape;434;p10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35"/>
        <p:cNvGrpSpPr/>
        <p:nvPr/>
      </p:nvGrpSpPr>
      <p:grpSpPr>
        <a:xfrm>
          <a:off x="0" y="0"/>
          <a:ext cx="0" cy="0"/>
          <a:chOff x="0" y="0"/>
          <a:chExt cx="0" cy="0"/>
        </a:xfrm>
      </p:grpSpPr>
      <p:sp>
        <p:nvSpPr>
          <p:cNvPr id="436" name="Google Shape;436;p11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7" name="Google Shape;437;p11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38" name="Google Shape;438;p11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39" name="Google Shape;439;p1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0" name="Google Shape;440;p1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1" name="Google Shape;441;p1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2"/>
        <p:cNvGrpSpPr/>
        <p:nvPr/>
      </p:nvGrpSpPr>
      <p:grpSpPr>
        <a:xfrm>
          <a:off x="0" y="0"/>
          <a:ext cx="0" cy="0"/>
          <a:chOff x="0" y="0"/>
          <a:chExt cx="0" cy="0"/>
        </a:xfrm>
      </p:grpSpPr>
      <p:sp>
        <p:nvSpPr>
          <p:cNvPr id="443" name="Google Shape;443;p11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4" name="Google Shape;444;p111"/>
          <p:cNvSpPr>
            <a:spLocks noGrp="1"/>
          </p:cNvSpPr>
          <p:nvPr>
            <p:ph type="pic" idx="2"/>
          </p:nvPr>
        </p:nvSpPr>
        <p:spPr>
          <a:xfrm>
            <a:off x="1792288" y="612775"/>
            <a:ext cx="5486400" cy="4114800"/>
          </a:xfrm>
          <a:prstGeom prst="rect">
            <a:avLst/>
          </a:prstGeom>
          <a:noFill/>
          <a:ln>
            <a:noFill/>
          </a:ln>
        </p:spPr>
      </p:sp>
      <p:sp>
        <p:nvSpPr>
          <p:cNvPr id="445" name="Google Shape;445;p11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46" name="Google Shape;446;p1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7" name="Google Shape;447;p1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8" name="Google Shape;448;p1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49"/>
        <p:cNvGrpSpPr/>
        <p:nvPr/>
      </p:nvGrpSpPr>
      <p:grpSpPr>
        <a:xfrm>
          <a:off x="0" y="0"/>
          <a:ext cx="0" cy="0"/>
          <a:chOff x="0" y="0"/>
          <a:chExt cx="0" cy="0"/>
        </a:xfrm>
      </p:grpSpPr>
      <p:sp>
        <p:nvSpPr>
          <p:cNvPr id="450" name="Google Shape;450;p1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1" name="Google Shape;451;p11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2" name="Google Shape;452;p1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3" name="Google Shape;453;p1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4" name="Google Shape;454;p1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5"/>
        <p:cNvGrpSpPr/>
        <p:nvPr/>
      </p:nvGrpSpPr>
      <p:grpSpPr>
        <a:xfrm>
          <a:off x="0" y="0"/>
          <a:ext cx="0" cy="0"/>
          <a:chOff x="0" y="0"/>
          <a:chExt cx="0" cy="0"/>
        </a:xfrm>
      </p:grpSpPr>
      <p:sp>
        <p:nvSpPr>
          <p:cNvPr id="456" name="Google Shape;456;p11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7" name="Google Shape;457;p11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8" name="Google Shape;458;p1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9" name="Google Shape;459;p1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0" name="Google Shape;460;p1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7"/>
        <p:cNvGrpSpPr/>
        <p:nvPr/>
      </p:nvGrpSpPr>
      <p:grpSpPr>
        <a:xfrm>
          <a:off x="0" y="0"/>
          <a:ext cx="0" cy="0"/>
          <a:chOff x="0" y="0"/>
          <a:chExt cx="0" cy="0"/>
        </a:xfrm>
      </p:grpSpPr>
      <p:sp>
        <p:nvSpPr>
          <p:cNvPr id="468" name="Google Shape;468;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71"/>
        <p:cNvGrpSpPr/>
        <p:nvPr/>
      </p:nvGrpSpPr>
      <p:grpSpPr>
        <a:xfrm>
          <a:off x="0" y="0"/>
          <a:ext cx="0" cy="0"/>
          <a:chOff x="0" y="0"/>
          <a:chExt cx="0" cy="0"/>
        </a:xfrm>
      </p:grpSpPr>
      <p:sp>
        <p:nvSpPr>
          <p:cNvPr id="472" name="Google Shape;472;p11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3" name="Google Shape;473;p11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474" name="Google Shape;474;p1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1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1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77"/>
        <p:cNvGrpSpPr/>
        <p:nvPr/>
      </p:nvGrpSpPr>
      <p:grpSpPr>
        <a:xfrm>
          <a:off x="0" y="0"/>
          <a:ext cx="0" cy="0"/>
          <a:chOff x="0" y="0"/>
          <a:chExt cx="0" cy="0"/>
        </a:xfrm>
      </p:grpSpPr>
      <p:sp>
        <p:nvSpPr>
          <p:cNvPr id="478" name="Google Shape;478;p1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9" name="Google Shape;479;p11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80" name="Google Shape;480;p1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1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1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3"/>
        <p:cNvGrpSpPr/>
        <p:nvPr/>
      </p:nvGrpSpPr>
      <p:grpSpPr>
        <a:xfrm>
          <a:off x="0" y="0"/>
          <a:ext cx="0" cy="0"/>
          <a:chOff x="0" y="0"/>
          <a:chExt cx="0" cy="0"/>
        </a:xfrm>
      </p:grpSpPr>
      <p:sp>
        <p:nvSpPr>
          <p:cNvPr id="484" name="Google Shape;484;p11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11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86" name="Google Shape;486;p1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1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89"/>
        <p:cNvGrpSpPr/>
        <p:nvPr/>
      </p:nvGrpSpPr>
      <p:grpSpPr>
        <a:xfrm>
          <a:off x="0" y="0"/>
          <a:ext cx="0" cy="0"/>
          <a:chOff x="0" y="0"/>
          <a:chExt cx="0" cy="0"/>
        </a:xfrm>
      </p:grpSpPr>
      <p:sp>
        <p:nvSpPr>
          <p:cNvPr id="490" name="Google Shape;490;p1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p11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92" name="Google Shape;492;p11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93" name="Google Shape;493;p1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1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1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6"/>
        <p:cNvGrpSpPr/>
        <p:nvPr/>
      </p:nvGrpSpPr>
      <p:grpSpPr>
        <a:xfrm>
          <a:off x="0" y="0"/>
          <a:ext cx="0" cy="0"/>
          <a:chOff x="0" y="0"/>
          <a:chExt cx="0" cy="0"/>
        </a:xfrm>
      </p:grpSpPr>
      <p:sp>
        <p:nvSpPr>
          <p:cNvPr id="497" name="Google Shape;497;p1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8" name="Google Shape;498;p11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9" name="Google Shape;499;p11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0" name="Google Shape;500;p11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01" name="Google Shape;501;p11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2" name="Google Shape;502;p1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1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1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5"/>
        <p:cNvGrpSpPr/>
        <p:nvPr/>
      </p:nvGrpSpPr>
      <p:grpSpPr>
        <a:xfrm>
          <a:off x="0" y="0"/>
          <a:ext cx="0" cy="0"/>
          <a:chOff x="0" y="0"/>
          <a:chExt cx="0" cy="0"/>
        </a:xfrm>
      </p:grpSpPr>
      <p:sp>
        <p:nvSpPr>
          <p:cNvPr id="506" name="Google Shape;506;p1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7" name="Google Shape;507;p1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1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10"/>
        <p:cNvGrpSpPr/>
        <p:nvPr/>
      </p:nvGrpSpPr>
      <p:grpSpPr>
        <a:xfrm>
          <a:off x="0" y="0"/>
          <a:ext cx="0" cy="0"/>
          <a:chOff x="0" y="0"/>
          <a:chExt cx="0" cy="0"/>
        </a:xfrm>
      </p:grpSpPr>
      <p:sp>
        <p:nvSpPr>
          <p:cNvPr id="511" name="Google Shape;511;p12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2" name="Google Shape;512;p12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13" name="Google Shape;513;p12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14" name="Google Shape;514;p1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1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17"/>
        <p:cNvGrpSpPr/>
        <p:nvPr/>
      </p:nvGrpSpPr>
      <p:grpSpPr>
        <a:xfrm>
          <a:off x="0" y="0"/>
          <a:ext cx="0" cy="0"/>
          <a:chOff x="0" y="0"/>
          <a:chExt cx="0" cy="0"/>
        </a:xfrm>
      </p:grpSpPr>
      <p:sp>
        <p:nvSpPr>
          <p:cNvPr id="518" name="Google Shape;518;p12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9" name="Google Shape;519;p121"/>
          <p:cNvSpPr>
            <a:spLocks noGrp="1"/>
          </p:cNvSpPr>
          <p:nvPr>
            <p:ph type="pic" idx="2"/>
          </p:nvPr>
        </p:nvSpPr>
        <p:spPr>
          <a:xfrm>
            <a:off x="1792288" y="612775"/>
            <a:ext cx="5486400" cy="4114800"/>
          </a:xfrm>
          <a:prstGeom prst="rect">
            <a:avLst/>
          </a:prstGeom>
          <a:noFill/>
          <a:ln>
            <a:noFill/>
          </a:ln>
        </p:spPr>
      </p:sp>
      <p:sp>
        <p:nvSpPr>
          <p:cNvPr id="520" name="Google Shape;520;p12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21" name="Google Shape;521;p1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1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24"/>
        <p:cNvGrpSpPr/>
        <p:nvPr/>
      </p:nvGrpSpPr>
      <p:grpSpPr>
        <a:xfrm>
          <a:off x="0" y="0"/>
          <a:ext cx="0" cy="0"/>
          <a:chOff x="0" y="0"/>
          <a:chExt cx="0" cy="0"/>
        </a:xfrm>
      </p:grpSpPr>
      <p:sp>
        <p:nvSpPr>
          <p:cNvPr id="525" name="Google Shape;525;p1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6" name="Google Shape;526;p12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7" name="Google Shape;527;p1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1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1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30"/>
        <p:cNvGrpSpPr/>
        <p:nvPr/>
      </p:nvGrpSpPr>
      <p:grpSpPr>
        <a:xfrm>
          <a:off x="0" y="0"/>
          <a:ext cx="0" cy="0"/>
          <a:chOff x="0" y="0"/>
          <a:chExt cx="0" cy="0"/>
        </a:xfrm>
      </p:grpSpPr>
      <p:sp>
        <p:nvSpPr>
          <p:cNvPr id="531" name="Google Shape;531;p12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2" name="Google Shape;532;p12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33" name="Google Shape;533;p1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1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5" name="Google Shape;535;p1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6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2"/>
        <p:cNvGrpSpPr/>
        <p:nvPr/>
      </p:nvGrpSpPr>
      <p:grpSpPr>
        <a:xfrm>
          <a:off x="0" y="0"/>
          <a:ext cx="0" cy="0"/>
          <a:chOff x="0" y="0"/>
          <a:chExt cx="0" cy="0"/>
        </a:xfrm>
      </p:grpSpPr>
      <p:sp>
        <p:nvSpPr>
          <p:cNvPr id="543" name="Google Shape;543;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6"/>
        <p:cNvGrpSpPr/>
        <p:nvPr/>
      </p:nvGrpSpPr>
      <p:grpSpPr>
        <a:xfrm>
          <a:off x="0" y="0"/>
          <a:ext cx="0" cy="0"/>
          <a:chOff x="0" y="0"/>
          <a:chExt cx="0" cy="0"/>
        </a:xfrm>
      </p:grpSpPr>
      <p:sp>
        <p:nvSpPr>
          <p:cNvPr id="547" name="Google Shape;547;p12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8" name="Google Shape;548;p12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549" name="Google Shape;549;p1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1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1" name="Google Shape;551;p1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2"/>
        <p:cNvGrpSpPr/>
        <p:nvPr/>
      </p:nvGrpSpPr>
      <p:grpSpPr>
        <a:xfrm>
          <a:off x="0" y="0"/>
          <a:ext cx="0" cy="0"/>
          <a:chOff x="0" y="0"/>
          <a:chExt cx="0" cy="0"/>
        </a:xfrm>
      </p:grpSpPr>
      <p:sp>
        <p:nvSpPr>
          <p:cNvPr id="553" name="Google Shape;553;p1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4" name="Google Shape;554;p1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55" name="Google Shape;555;p1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6" name="Google Shape;556;p1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7" name="Google Shape;557;p1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8"/>
        <p:cNvGrpSpPr/>
        <p:nvPr/>
      </p:nvGrpSpPr>
      <p:grpSpPr>
        <a:xfrm>
          <a:off x="0" y="0"/>
          <a:ext cx="0" cy="0"/>
          <a:chOff x="0" y="0"/>
          <a:chExt cx="0" cy="0"/>
        </a:xfrm>
      </p:grpSpPr>
      <p:sp>
        <p:nvSpPr>
          <p:cNvPr id="559" name="Google Shape;559;p12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0" name="Google Shape;560;p12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561" name="Google Shape;561;p1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2" name="Google Shape;562;p1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3" name="Google Shape;563;p1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4"/>
        <p:cNvGrpSpPr/>
        <p:nvPr/>
      </p:nvGrpSpPr>
      <p:grpSpPr>
        <a:xfrm>
          <a:off x="0" y="0"/>
          <a:ext cx="0" cy="0"/>
          <a:chOff x="0" y="0"/>
          <a:chExt cx="0" cy="0"/>
        </a:xfrm>
      </p:grpSpPr>
      <p:sp>
        <p:nvSpPr>
          <p:cNvPr id="565" name="Google Shape;565;p1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6" name="Google Shape;566;p12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67" name="Google Shape;567;p12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68" name="Google Shape;568;p1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9" name="Google Shape;569;p1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0" name="Google Shape;570;p1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71"/>
        <p:cNvGrpSpPr/>
        <p:nvPr/>
      </p:nvGrpSpPr>
      <p:grpSpPr>
        <a:xfrm>
          <a:off x="0" y="0"/>
          <a:ext cx="0" cy="0"/>
          <a:chOff x="0" y="0"/>
          <a:chExt cx="0" cy="0"/>
        </a:xfrm>
      </p:grpSpPr>
      <p:sp>
        <p:nvSpPr>
          <p:cNvPr id="572" name="Google Shape;572;p1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3" name="Google Shape;573;p12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74" name="Google Shape;574;p12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75" name="Google Shape;575;p12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76" name="Google Shape;576;p12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77" name="Google Shape;577;p1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8" name="Google Shape;578;p1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9" name="Google Shape;579;p1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0"/>
        <p:cNvGrpSpPr/>
        <p:nvPr/>
      </p:nvGrpSpPr>
      <p:grpSpPr>
        <a:xfrm>
          <a:off x="0" y="0"/>
          <a:ext cx="0" cy="0"/>
          <a:chOff x="0" y="0"/>
          <a:chExt cx="0" cy="0"/>
        </a:xfrm>
      </p:grpSpPr>
      <p:sp>
        <p:nvSpPr>
          <p:cNvPr id="581" name="Google Shape;581;p1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2" name="Google Shape;582;p1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3" name="Google Shape;583;p1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4" name="Google Shape;584;p1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5"/>
        <p:cNvGrpSpPr/>
        <p:nvPr/>
      </p:nvGrpSpPr>
      <p:grpSpPr>
        <a:xfrm>
          <a:off x="0" y="0"/>
          <a:ext cx="0" cy="0"/>
          <a:chOff x="0" y="0"/>
          <a:chExt cx="0" cy="0"/>
        </a:xfrm>
      </p:grpSpPr>
      <p:sp>
        <p:nvSpPr>
          <p:cNvPr id="586" name="Google Shape;586;p13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7" name="Google Shape;587;p13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88" name="Google Shape;588;p13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9" name="Google Shape;589;p1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0" name="Google Shape;590;p1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1" name="Google Shape;591;p1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2"/>
        <p:cNvGrpSpPr/>
        <p:nvPr/>
      </p:nvGrpSpPr>
      <p:grpSpPr>
        <a:xfrm>
          <a:off x="0" y="0"/>
          <a:ext cx="0" cy="0"/>
          <a:chOff x="0" y="0"/>
          <a:chExt cx="0" cy="0"/>
        </a:xfrm>
      </p:grpSpPr>
      <p:sp>
        <p:nvSpPr>
          <p:cNvPr id="593" name="Google Shape;593;p1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4" name="Google Shape;594;p131"/>
          <p:cNvSpPr>
            <a:spLocks noGrp="1"/>
          </p:cNvSpPr>
          <p:nvPr>
            <p:ph type="pic" idx="2"/>
          </p:nvPr>
        </p:nvSpPr>
        <p:spPr>
          <a:xfrm>
            <a:off x="1792288" y="612775"/>
            <a:ext cx="5486400" cy="4114800"/>
          </a:xfrm>
          <a:prstGeom prst="rect">
            <a:avLst/>
          </a:prstGeom>
          <a:noFill/>
          <a:ln>
            <a:noFill/>
          </a:ln>
        </p:spPr>
      </p:sp>
      <p:sp>
        <p:nvSpPr>
          <p:cNvPr id="595" name="Google Shape;595;p1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96" name="Google Shape;596;p1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7" name="Google Shape;597;p1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8" name="Google Shape;598;p1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99"/>
        <p:cNvGrpSpPr/>
        <p:nvPr/>
      </p:nvGrpSpPr>
      <p:grpSpPr>
        <a:xfrm>
          <a:off x="0" y="0"/>
          <a:ext cx="0" cy="0"/>
          <a:chOff x="0" y="0"/>
          <a:chExt cx="0" cy="0"/>
        </a:xfrm>
      </p:grpSpPr>
      <p:sp>
        <p:nvSpPr>
          <p:cNvPr id="600" name="Google Shape;600;p1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1" name="Google Shape;601;p13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02" name="Google Shape;602;p1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3" name="Google Shape;603;p1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4" name="Google Shape;604;p1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792288" y="612775"/>
            <a:ext cx="5486400" cy="4114800"/>
          </a:xfrm>
          <a:prstGeom prst="rect">
            <a:avLst/>
          </a:prstGeom>
          <a:noFill/>
          <a:ln>
            <a:noFill/>
          </a:ln>
        </p:spPr>
      </p:sp>
      <p:sp>
        <p:nvSpPr>
          <p:cNvPr id="64" name="Google Shape;64;p6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05"/>
        <p:cNvGrpSpPr/>
        <p:nvPr/>
      </p:nvGrpSpPr>
      <p:grpSpPr>
        <a:xfrm>
          <a:off x="0" y="0"/>
          <a:ext cx="0" cy="0"/>
          <a:chOff x="0" y="0"/>
          <a:chExt cx="0" cy="0"/>
        </a:xfrm>
      </p:grpSpPr>
      <p:sp>
        <p:nvSpPr>
          <p:cNvPr id="606" name="Google Shape;606;p13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7" name="Google Shape;607;p13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08" name="Google Shape;608;p1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9" name="Google Shape;609;p1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0" name="Google Shape;610;p1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7"/>
        <p:cNvGrpSpPr/>
        <p:nvPr/>
      </p:nvGrpSpPr>
      <p:grpSpPr>
        <a:xfrm>
          <a:off x="0" y="0"/>
          <a:ext cx="0" cy="0"/>
          <a:chOff x="0" y="0"/>
          <a:chExt cx="0" cy="0"/>
        </a:xfrm>
      </p:grpSpPr>
      <p:sp>
        <p:nvSpPr>
          <p:cNvPr id="618" name="Google Shape;618;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9" name="Google Shape;619;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0" name="Google Shape;620;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21"/>
        <p:cNvGrpSpPr/>
        <p:nvPr/>
      </p:nvGrpSpPr>
      <p:grpSpPr>
        <a:xfrm>
          <a:off x="0" y="0"/>
          <a:ext cx="0" cy="0"/>
          <a:chOff x="0" y="0"/>
          <a:chExt cx="0" cy="0"/>
        </a:xfrm>
      </p:grpSpPr>
      <p:sp>
        <p:nvSpPr>
          <p:cNvPr id="622" name="Google Shape;622;p13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3" name="Google Shape;623;p13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624" name="Google Shape;624;p1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5" name="Google Shape;625;p1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6" name="Google Shape;626;p1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7"/>
        <p:cNvGrpSpPr/>
        <p:nvPr/>
      </p:nvGrpSpPr>
      <p:grpSpPr>
        <a:xfrm>
          <a:off x="0" y="0"/>
          <a:ext cx="0" cy="0"/>
          <a:chOff x="0" y="0"/>
          <a:chExt cx="0" cy="0"/>
        </a:xfrm>
      </p:grpSpPr>
      <p:sp>
        <p:nvSpPr>
          <p:cNvPr id="628" name="Google Shape;628;p1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9" name="Google Shape;629;p1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30" name="Google Shape;630;p1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1" name="Google Shape;631;p1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2" name="Google Shape;632;p1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33"/>
        <p:cNvGrpSpPr/>
        <p:nvPr/>
      </p:nvGrpSpPr>
      <p:grpSpPr>
        <a:xfrm>
          <a:off x="0" y="0"/>
          <a:ext cx="0" cy="0"/>
          <a:chOff x="0" y="0"/>
          <a:chExt cx="0" cy="0"/>
        </a:xfrm>
      </p:grpSpPr>
      <p:sp>
        <p:nvSpPr>
          <p:cNvPr id="634" name="Google Shape;634;p1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5" name="Google Shape;635;p1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636" name="Google Shape;636;p1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7" name="Google Shape;637;p1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8" name="Google Shape;638;p1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39"/>
        <p:cNvGrpSpPr/>
        <p:nvPr/>
      </p:nvGrpSpPr>
      <p:grpSpPr>
        <a:xfrm>
          <a:off x="0" y="0"/>
          <a:ext cx="0" cy="0"/>
          <a:chOff x="0" y="0"/>
          <a:chExt cx="0" cy="0"/>
        </a:xfrm>
      </p:grpSpPr>
      <p:sp>
        <p:nvSpPr>
          <p:cNvPr id="640" name="Google Shape;640;p1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1" name="Google Shape;641;p13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42" name="Google Shape;642;p13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43" name="Google Shape;643;p1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4" name="Google Shape;644;p1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5" name="Google Shape;645;p1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6"/>
        <p:cNvGrpSpPr/>
        <p:nvPr/>
      </p:nvGrpSpPr>
      <p:grpSpPr>
        <a:xfrm>
          <a:off x="0" y="0"/>
          <a:ext cx="0" cy="0"/>
          <a:chOff x="0" y="0"/>
          <a:chExt cx="0" cy="0"/>
        </a:xfrm>
      </p:grpSpPr>
      <p:sp>
        <p:nvSpPr>
          <p:cNvPr id="647" name="Google Shape;647;p1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8" name="Google Shape;648;p13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49" name="Google Shape;649;p13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50" name="Google Shape;650;p13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51" name="Google Shape;651;p13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52" name="Google Shape;652;p1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3" name="Google Shape;653;p1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4" name="Google Shape;654;p1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5"/>
        <p:cNvGrpSpPr/>
        <p:nvPr/>
      </p:nvGrpSpPr>
      <p:grpSpPr>
        <a:xfrm>
          <a:off x="0" y="0"/>
          <a:ext cx="0" cy="0"/>
          <a:chOff x="0" y="0"/>
          <a:chExt cx="0" cy="0"/>
        </a:xfrm>
      </p:grpSpPr>
      <p:sp>
        <p:nvSpPr>
          <p:cNvPr id="656" name="Google Shape;656;p1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7" name="Google Shape;657;p1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8" name="Google Shape;658;p1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9" name="Google Shape;659;p1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60"/>
        <p:cNvGrpSpPr/>
        <p:nvPr/>
      </p:nvGrpSpPr>
      <p:grpSpPr>
        <a:xfrm>
          <a:off x="0" y="0"/>
          <a:ext cx="0" cy="0"/>
          <a:chOff x="0" y="0"/>
          <a:chExt cx="0" cy="0"/>
        </a:xfrm>
      </p:grpSpPr>
      <p:sp>
        <p:nvSpPr>
          <p:cNvPr id="661" name="Google Shape;661;p14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2" name="Google Shape;662;p14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63" name="Google Shape;663;p14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64" name="Google Shape;664;p1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5" name="Google Shape;665;p1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6" name="Google Shape;666;p1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7"/>
        <p:cNvGrpSpPr/>
        <p:nvPr/>
      </p:nvGrpSpPr>
      <p:grpSpPr>
        <a:xfrm>
          <a:off x="0" y="0"/>
          <a:ext cx="0" cy="0"/>
          <a:chOff x="0" y="0"/>
          <a:chExt cx="0" cy="0"/>
        </a:xfrm>
      </p:grpSpPr>
      <p:sp>
        <p:nvSpPr>
          <p:cNvPr id="668" name="Google Shape;668;p14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9" name="Google Shape;669;p141"/>
          <p:cNvSpPr>
            <a:spLocks noGrp="1"/>
          </p:cNvSpPr>
          <p:nvPr>
            <p:ph type="pic" idx="2"/>
          </p:nvPr>
        </p:nvSpPr>
        <p:spPr>
          <a:xfrm>
            <a:off x="1792288" y="612775"/>
            <a:ext cx="5486400" cy="4114800"/>
          </a:xfrm>
          <a:prstGeom prst="rect">
            <a:avLst/>
          </a:prstGeom>
          <a:noFill/>
          <a:ln>
            <a:noFill/>
          </a:ln>
        </p:spPr>
      </p:sp>
      <p:sp>
        <p:nvSpPr>
          <p:cNvPr id="670" name="Google Shape;670;p14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71" name="Google Shape;671;p1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2" name="Google Shape;672;p1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3" name="Google Shape;673;p1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1"/>
        <p:cNvGrpSpPr/>
        <p:nvPr/>
      </p:nvGrpSpPr>
      <p:grpSpPr>
        <a:xfrm>
          <a:off x="0" y="0"/>
          <a:ext cx="0" cy="0"/>
          <a:chOff x="0" y="0"/>
          <a:chExt cx="0" cy="0"/>
        </a:xfrm>
      </p:grpSpPr>
      <p:sp>
        <p:nvSpPr>
          <p:cNvPr id="612" name="Google Shape;612;p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3" name="Google Shape;613;p5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4" name="Google Shape;614;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5" name="Google Shape;615;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6" name="Google Shape;616;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6"/>
        <p:cNvGrpSpPr/>
        <p:nvPr/>
      </p:nvGrpSpPr>
      <p:grpSpPr>
        <a:xfrm>
          <a:off x="0" y="0"/>
          <a:ext cx="0" cy="0"/>
          <a:chOff x="0" y="0"/>
          <a:chExt cx="0" cy="0"/>
        </a:xfrm>
      </p:grpSpPr>
      <p:sp>
        <p:nvSpPr>
          <p:cNvPr id="687" name="Google Shape;687;p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88" name="Google Shape;688;p5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9" name="Google Shape;689;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0" name="Google Shape;690;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1" name="Google Shape;691;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3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Google Shape;83;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 name="Google Shape;157;p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Google Shape;158;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9" name="Google Shape;159;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0" name="Google Shape;160;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7436A"/>
        </a:solidFill>
        <a:effectLst/>
      </p:bgPr>
    </p:bg>
    <p:spTree>
      <p:nvGrpSpPr>
        <p:cNvPr id="1" name="Shape 23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5" r:id="rId1"/>
    <p:sldLayoutId id="2147483686"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6"/>
        <p:cNvGrpSpPr/>
        <p:nvPr/>
      </p:nvGrpSpPr>
      <p:grpSpPr>
        <a:xfrm>
          <a:off x="0" y="0"/>
          <a:ext cx="0" cy="0"/>
          <a:chOff x="0" y="0"/>
          <a:chExt cx="0" cy="0"/>
        </a:xfrm>
      </p:grpSpPr>
      <p:sp>
        <p:nvSpPr>
          <p:cNvPr id="237" name="Google Shape;237;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8" name="Google Shape;238;p4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9" name="Google Shape;239;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0" name="Google Shape;240;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1" name="Google Shape;241;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1"/>
        <p:cNvGrpSpPr/>
        <p:nvPr/>
      </p:nvGrpSpPr>
      <p:grpSpPr>
        <a:xfrm>
          <a:off x="0" y="0"/>
          <a:ext cx="0" cy="0"/>
          <a:chOff x="0" y="0"/>
          <a:chExt cx="0" cy="0"/>
        </a:xfrm>
      </p:grpSpPr>
      <p:sp>
        <p:nvSpPr>
          <p:cNvPr id="312" name="Google Shape;312;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3" name="Google Shape;313;p4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4" name="Google Shape;314;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5" name="Google Shape;315;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6" name="Google Shape;316;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Google Shape;387;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8" name="Google Shape;388;p4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9" name="Google Shape;389;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0" name="Google Shape;390;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1" name="Google Shape;391;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462" name="Google Shape;462;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3" name="Google Shape;463;p4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5" name="Google Shape;465;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6" name="Google Shape;466;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6"/>
        <p:cNvGrpSpPr/>
        <p:nvPr/>
      </p:nvGrpSpPr>
      <p:grpSpPr>
        <a:xfrm>
          <a:off x="0" y="0"/>
          <a:ext cx="0" cy="0"/>
          <a:chOff x="0" y="0"/>
          <a:chExt cx="0" cy="0"/>
        </a:xfrm>
      </p:grpSpPr>
      <p:sp>
        <p:nvSpPr>
          <p:cNvPr id="537" name="Google Shape;537;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8" name="Google Shape;538;p4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9" name="Google Shape;539;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0" name="Google Shape;540;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1" name="Google Shape;541;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35.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openxmlformats.org/officeDocument/2006/relationships/image" Target="../media/image14.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5.xml"/><Relationship Id="rId5" Type="http://schemas.openxmlformats.org/officeDocument/2006/relationships/image" Target="../media/image25.jp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5.xml"/><Relationship Id="rId5" Type="http://schemas.openxmlformats.org/officeDocument/2006/relationships/image" Target="../media/image26.jp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6.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7.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jpg"/><Relationship Id="rId10" Type="http://schemas.openxmlformats.org/officeDocument/2006/relationships/image" Target="../media/image14.png"/><Relationship Id="rId4" Type="http://schemas.openxmlformats.org/officeDocument/2006/relationships/image" Target="../media/image32.jpg"/><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58.xml"/><Relationship Id="rId6" Type="http://schemas.openxmlformats.org/officeDocument/2006/relationships/image" Target="../media/image41.png"/><Relationship Id="rId5" Type="http://schemas.openxmlformats.org/officeDocument/2006/relationships/image" Target="../media/image42.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80.xml"/><Relationship Id="rId5" Type="http://schemas.openxmlformats.org/officeDocument/2006/relationships/image" Target="../media/image14.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14.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9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0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4.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9E7080-185C-62C2-F9D6-FFDD6D3F19E0}"/>
              </a:ext>
            </a:extLst>
          </p:cNvPr>
          <p:cNvPicPr>
            <a:picLocks noChangeAspect="1"/>
          </p:cNvPicPr>
          <p:nvPr/>
        </p:nvPicPr>
        <p:blipFill>
          <a:blip r:embed="rId2"/>
          <a:stretch>
            <a:fillRect/>
          </a:stretch>
        </p:blipFill>
        <p:spPr>
          <a:xfrm>
            <a:off x="449451" y="185979"/>
            <a:ext cx="2851688" cy="2851688"/>
          </a:xfrm>
          <a:prstGeom prst="rect">
            <a:avLst/>
          </a:prstGeom>
        </p:spPr>
      </p:pic>
      <p:graphicFrame>
        <p:nvGraphicFramePr>
          <p:cNvPr id="5" name="Table 4">
            <a:extLst>
              <a:ext uri="{FF2B5EF4-FFF2-40B4-BE49-F238E27FC236}">
                <a16:creationId xmlns:a16="http://schemas.microsoft.com/office/drawing/2014/main" id="{CF1EB2E3-85F9-F286-5972-31CC7A638E3B}"/>
              </a:ext>
            </a:extLst>
          </p:cNvPr>
          <p:cNvGraphicFramePr>
            <a:graphicFrameLocks noGrp="1"/>
          </p:cNvGraphicFramePr>
          <p:nvPr>
            <p:extLst>
              <p:ext uri="{D42A27DB-BD31-4B8C-83A1-F6EECF244321}">
                <p14:modId xmlns:p14="http://schemas.microsoft.com/office/powerpoint/2010/main" val="1672585620"/>
              </p:ext>
            </p:extLst>
          </p:nvPr>
        </p:nvGraphicFramePr>
        <p:xfrm>
          <a:off x="2621129" y="761972"/>
          <a:ext cx="12582708" cy="849851"/>
        </p:xfrm>
        <a:graphic>
          <a:graphicData uri="http://schemas.openxmlformats.org/drawingml/2006/table">
            <a:tbl>
              <a:tblPr/>
              <a:tblGrid>
                <a:gridCol w="12582708">
                  <a:extLst>
                    <a:ext uri="{9D8B030D-6E8A-4147-A177-3AD203B41FA5}">
                      <a16:colId xmlns:a16="http://schemas.microsoft.com/office/drawing/2014/main" val="577790053"/>
                    </a:ext>
                  </a:extLst>
                </a:gridCol>
              </a:tblGrid>
              <a:tr h="849851">
                <a:tc>
                  <a:txBody>
                    <a:bodyPr/>
                    <a:lstStyle/>
                    <a:p>
                      <a:pPr algn="ctr"/>
                      <a:r>
                        <a:rPr lang="vi-VN" sz="4800" b="1" dirty="0">
                          <a:solidFill>
                            <a:schemeClr val="tx1">
                              <a:lumMod val="95000"/>
                              <a:lumOff val="5000"/>
                            </a:schemeClr>
                          </a:solidFill>
                          <a:effectLst/>
                          <a:latin typeface="Times New Roman" panose="02020603050405020304" pitchFamily="18" charset="0"/>
                        </a:rPr>
                        <a:t>TRƯỜNG TIỂU HỌC ĐOÀN KẾT</a:t>
                      </a:r>
                      <a:r>
                        <a:rPr lang="vi-VN" sz="4800" dirty="0">
                          <a:solidFill>
                            <a:schemeClr val="tx1">
                              <a:lumMod val="95000"/>
                              <a:lumOff val="5000"/>
                            </a:schemeClr>
                          </a:solidFill>
                          <a:effectLst/>
                        </a:rPr>
                        <a:t> </a:t>
                      </a:r>
                    </a:p>
                  </a:txBody>
                  <a:tcPr anchor="ctr">
                    <a:lnL>
                      <a:noFill/>
                    </a:lnL>
                    <a:lnR>
                      <a:noFill/>
                    </a:lnR>
                    <a:lnT>
                      <a:noFill/>
                    </a:lnT>
                    <a:lnB>
                      <a:noFill/>
                    </a:lnB>
                  </a:tcPr>
                </a:tc>
                <a:extLst>
                  <a:ext uri="{0D108BD9-81ED-4DB2-BD59-A6C34878D82A}">
                    <a16:rowId xmlns:a16="http://schemas.microsoft.com/office/drawing/2014/main" val="3604666160"/>
                  </a:ext>
                </a:extLst>
              </a:tr>
            </a:tbl>
          </a:graphicData>
        </a:graphic>
      </p:graphicFrame>
      <p:graphicFrame>
        <p:nvGraphicFramePr>
          <p:cNvPr id="6" name="Table 5">
            <a:extLst>
              <a:ext uri="{FF2B5EF4-FFF2-40B4-BE49-F238E27FC236}">
                <a16:creationId xmlns:a16="http://schemas.microsoft.com/office/drawing/2014/main" id="{E49C4D89-2F9E-6FA3-82FF-766F55E37E26}"/>
              </a:ext>
            </a:extLst>
          </p:cNvPr>
          <p:cNvGraphicFramePr>
            <a:graphicFrameLocks noGrp="1"/>
          </p:cNvGraphicFramePr>
          <p:nvPr>
            <p:extLst>
              <p:ext uri="{D42A27DB-BD31-4B8C-83A1-F6EECF244321}">
                <p14:modId xmlns:p14="http://schemas.microsoft.com/office/powerpoint/2010/main" val="364649639"/>
              </p:ext>
            </p:extLst>
          </p:nvPr>
        </p:nvGraphicFramePr>
        <p:xfrm>
          <a:off x="6229321" y="6981833"/>
          <a:ext cx="5829355" cy="1188720"/>
        </p:xfrm>
        <a:graphic>
          <a:graphicData uri="http://schemas.openxmlformats.org/drawingml/2006/table">
            <a:tbl>
              <a:tblPr/>
              <a:tblGrid>
                <a:gridCol w="5829355">
                  <a:extLst>
                    <a:ext uri="{9D8B030D-6E8A-4147-A177-3AD203B41FA5}">
                      <a16:colId xmlns:a16="http://schemas.microsoft.com/office/drawing/2014/main" val="2472702354"/>
                    </a:ext>
                  </a:extLst>
                </a:gridCol>
              </a:tblGrid>
              <a:tr h="0">
                <a:tc>
                  <a:txBody>
                    <a:bodyPr/>
                    <a:lstStyle/>
                    <a:p>
                      <a:pPr algn="ctr"/>
                      <a:r>
                        <a:rPr lang="en-US" sz="3600" i="0" dirty="0" err="1">
                          <a:solidFill>
                            <a:srgbClr val="0000FF"/>
                          </a:solidFill>
                          <a:effectLst/>
                          <a:latin typeface="Times New Roman" panose="02020603050405020304" pitchFamily="18" charset="0"/>
                        </a:rPr>
                        <a:t>Giáo</a:t>
                      </a:r>
                      <a:r>
                        <a:rPr lang="en-US" sz="3600" i="0" dirty="0">
                          <a:solidFill>
                            <a:srgbClr val="0000FF"/>
                          </a:solidFill>
                          <a:effectLst/>
                          <a:latin typeface="Times New Roman" panose="02020603050405020304" pitchFamily="18" charset="0"/>
                        </a:rPr>
                        <a:t> </a:t>
                      </a:r>
                      <a:r>
                        <a:rPr lang="en-US" sz="3600" i="0" dirty="0" err="1">
                          <a:solidFill>
                            <a:srgbClr val="0000FF"/>
                          </a:solidFill>
                          <a:effectLst/>
                          <a:latin typeface="Times New Roman" panose="02020603050405020304" pitchFamily="18" charset="0"/>
                        </a:rPr>
                        <a:t>viên</a:t>
                      </a:r>
                      <a:r>
                        <a:rPr lang="en-US" sz="3600" i="0" dirty="0">
                          <a:solidFill>
                            <a:srgbClr val="0000FF"/>
                          </a:solidFill>
                          <a:effectLst/>
                          <a:latin typeface="Times New Roman" panose="02020603050405020304" pitchFamily="18" charset="0"/>
                        </a:rPr>
                        <a:t>: </a:t>
                      </a:r>
                      <a:r>
                        <a:rPr lang="en-US" sz="3600" i="0" dirty="0" err="1">
                          <a:solidFill>
                            <a:srgbClr val="0000FF"/>
                          </a:solidFill>
                          <a:effectLst/>
                          <a:latin typeface="Times New Roman" panose="02020603050405020304" pitchFamily="18" charset="0"/>
                        </a:rPr>
                        <a:t>Khúc</a:t>
                      </a:r>
                      <a:r>
                        <a:rPr lang="en-US" sz="3600" i="0" dirty="0">
                          <a:solidFill>
                            <a:srgbClr val="0000FF"/>
                          </a:solidFill>
                          <a:effectLst/>
                          <a:latin typeface="Times New Roman" panose="02020603050405020304" pitchFamily="18" charset="0"/>
                        </a:rPr>
                        <a:t> </a:t>
                      </a:r>
                      <a:r>
                        <a:rPr lang="en-US" sz="3600" i="0" dirty="0" err="1">
                          <a:solidFill>
                            <a:srgbClr val="0000FF"/>
                          </a:solidFill>
                          <a:effectLst/>
                          <a:latin typeface="Times New Roman" panose="02020603050405020304" pitchFamily="18" charset="0"/>
                        </a:rPr>
                        <a:t>Hải</a:t>
                      </a:r>
                      <a:r>
                        <a:rPr lang="en-US" sz="3600" i="0" dirty="0">
                          <a:solidFill>
                            <a:srgbClr val="0000FF"/>
                          </a:solidFill>
                          <a:effectLst/>
                          <a:latin typeface="Times New Roman" panose="02020603050405020304" pitchFamily="18" charset="0"/>
                        </a:rPr>
                        <a:t> </a:t>
                      </a:r>
                      <a:r>
                        <a:rPr lang="en-US" sz="3600" i="0" dirty="0" err="1">
                          <a:solidFill>
                            <a:srgbClr val="0000FF"/>
                          </a:solidFill>
                          <a:effectLst/>
                          <a:latin typeface="Times New Roman" panose="02020603050405020304" pitchFamily="18" charset="0"/>
                        </a:rPr>
                        <a:t>Yến</a:t>
                      </a:r>
                      <a:endParaRPr lang="en-US" sz="3600" i="0" dirty="0">
                        <a:solidFill>
                          <a:srgbClr val="0000FF"/>
                        </a:solidFill>
                        <a:effectLst/>
                      </a:endParaRPr>
                    </a:p>
                    <a:p>
                      <a:pPr algn="ctr"/>
                      <a:r>
                        <a:rPr lang="en-US" sz="3600" i="0" dirty="0" err="1">
                          <a:solidFill>
                            <a:srgbClr val="0000FF"/>
                          </a:solidFill>
                          <a:effectLst/>
                          <a:latin typeface="Times New Roman" panose="02020603050405020304" pitchFamily="18" charset="0"/>
                        </a:rPr>
                        <a:t>Lớp</a:t>
                      </a:r>
                      <a:r>
                        <a:rPr lang="en-US" sz="3600" i="0" dirty="0">
                          <a:solidFill>
                            <a:srgbClr val="0000FF"/>
                          </a:solidFill>
                          <a:effectLst/>
                          <a:latin typeface="Times New Roman" panose="02020603050405020304" pitchFamily="18" charset="0"/>
                        </a:rPr>
                        <a:t>: 5A2</a:t>
                      </a:r>
                      <a:r>
                        <a:rPr lang="en-US" sz="3600" i="0" dirty="0">
                          <a:solidFill>
                            <a:srgbClr val="0000FF"/>
                          </a:solidFill>
                          <a:effectLst/>
                        </a:rPr>
                        <a:t> </a:t>
                      </a:r>
                    </a:p>
                  </a:txBody>
                  <a:tcPr anchor="ctr">
                    <a:lnL>
                      <a:noFill/>
                    </a:lnL>
                    <a:lnR>
                      <a:noFill/>
                    </a:lnR>
                    <a:lnT>
                      <a:noFill/>
                    </a:lnT>
                    <a:lnB>
                      <a:noFill/>
                    </a:lnB>
                  </a:tcPr>
                </a:tc>
                <a:extLst>
                  <a:ext uri="{0D108BD9-81ED-4DB2-BD59-A6C34878D82A}">
                    <a16:rowId xmlns:a16="http://schemas.microsoft.com/office/drawing/2014/main" val="4162663489"/>
                  </a:ext>
                </a:extLst>
              </a:tr>
            </a:tbl>
          </a:graphicData>
        </a:graphic>
      </p:graphicFrame>
      <p:sp>
        <p:nvSpPr>
          <p:cNvPr id="769" name="Google Shape;769;p1"/>
          <p:cNvSpPr txBox="1"/>
          <p:nvPr/>
        </p:nvSpPr>
        <p:spPr>
          <a:xfrm>
            <a:off x="4769420" y="1976962"/>
            <a:ext cx="8749159" cy="183127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8500" b="0" i="0" u="none" strike="noStrike" cap="none" dirty="0">
                <a:solidFill>
                  <a:srgbClr val="FF0000"/>
                </a:solidFill>
                <a:latin typeface="Bungee Shade"/>
                <a:ea typeface="Bungee Shade"/>
                <a:cs typeface="Bungee Shade"/>
                <a:sym typeface="Bungee Shade"/>
              </a:rPr>
              <a:t>TẬP LÀM VĂN</a:t>
            </a:r>
            <a:endParaRPr dirty="0">
              <a:solidFill>
                <a:srgbClr val="FF0000"/>
              </a:solidFill>
            </a:endParaRPr>
          </a:p>
        </p:txBody>
      </p:sp>
      <p:sp>
        <p:nvSpPr>
          <p:cNvPr id="9" name="Google Shape;771;p1">
            <a:extLst>
              <a:ext uri="{FF2B5EF4-FFF2-40B4-BE49-F238E27FC236}">
                <a16:creationId xmlns:a16="http://schemas.microsoft.com/office/drawing/2014/main" id="{7814705A-7012-0948-1CAB-F4C805571CCB}"/>
              </a:ext>
            </a:extLst>
          </p:cNvPr>
          <p:cNvSpPr txBox="1"/>
          <p:nvPr/>
        </p:nvSpPr>
        <p:spPr>
          <a:xfrm>
            <a:off x="3301139" y="4173372"/>
            <a:ext cx="11380887" cy="1938992"/>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US" sz="9000" b="0" i="0" u="none" strike="noStrike" cap="none" dirty="0">
                <a:solidFill>
                  <a:schemeClr val="tx1">
                    <a:lumMod val="95000"/>
                    <a:lumOff val="5000"/>
                  </a:schemeClr>
                </a:solidFill>
                <a:latin typeface="Lobster"/>
                <a:ea typeface="Lobster"/>
                <a:cs typeface="Lobster"/>
                <a:sym typeface="Lobster"/>
              </a:rPr>
              <a:t>ÔN TẬP VỀ TẢ CON VẬT</a:t>
            </a:r>
            <a:endParaRPr dirty="0">
              <a:solidFill>
                <a:schemeClr val="tx1">
                  <a:lumMod val="95000"/>
                  <a:lumOff val="5000"/>
                </a:schemeClr>
              </a:solidFill>
            </a:endParaRPr>
          </a:p>
        </p:txBody>
      </p:sp>
    </p:spTree>
    <p:extLst>
      <p:ext uri="{BB962C8B-B14F-4D97-AF65-F5344CB8AC3E}">
        <p14:creationId xmlns:p14="http://schemas.microsoft.com/office/powerpoint/2010/main" val="94527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9"/>
                                        </p:tgtEl>
                                        <p:attrNameLst>
                                          <p:attrName>style.visibility</p:attrName>
                                        </p:attrNameLst>
                                      </p:cBhvr>
                                      <p:to>
                                        <p:strVal val="visible"/>
                                      </p:to>
                                    </p:set>
                                    <p:animEffect transition="in" filter="fade">
                                      <p:cBhvr>
                                        <p:cTn id="7" dur="1000"/>
                                        <p:tgtEl>
                                          <p:spTgt spid="7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10"/>
          <p:cNvSpPr/>
          <p:nvPr/>
        </p:nvSpPr>
        <p:spPr>
          <a:xfrm>
            <a:off x="731438" y="266700"/>
            <a:ext cx="16970375" cy="9819151"/>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sp>
        <p:nvSpPr>
          <p:cNvPr id="887" name="Google Shape;887;p10"/>
          <p:cNvSpPr/>
          <p:nvPr/>
        </p:nvSpPr>
        <p:spPr>
          <a:xfrm>
            <a:off x="976745" y="6912642"/>
            <a:ext cx="16129544" cy="2421858"/>
          </a:xfrm>
          <a:prstGeom prst="roundRect">
            <a:avLst>
              <a:gd name="adj" fmla="val 16667"/>
            </a:avLst>
          </a:prstGeom>
          <a:solidFill>
            <a:srgbClr val="FFFF00">
              <a:alpha val="70588"/>
            </a:srgbClr>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8" name="Google Shape;888;p10"/>
          <p:cNvSpPr/>
          <p:nvPr/>
        </p:nvSpPr>
        <p:spPr>
          <a:xfrm>
            <a:off x="994063" y="5676641"/>
            <a:ext cx="16129544" cy="1143000"/>
          </a:xfrm>
          <a:prstGeom prst="roundRect">
            <a:avLst>
              <a:gd name="adj" fmla="val 16667"/>
            </a:avLst>
          </a:prstGeom>
          <a:solidFill>
            <a:schemeClr val="bg1">
              <a:alpha val="70588"/>
            </a:schemeClr>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9" name="Google Shape;889;p10"/>
          <p:cNvSpPr/>
          <p:nvPr/>
        </p:nvSpPr>
        <p:spPr>
          <a:xfrm>
            <a:off x="1021772" y="3238500"/>
            <a:ext cx="16129544" cy="2403634"/>
          </a:xfrm>
          <a:prstGeom prst="roundRect">
            <a:avLst>
              <a:gd name="adj" fmla="val 16667"/>
            </a:avLst>
          </a:prstGeom>
          <a:solidFill>
            <a:srgbClr val="FFFF00">
              <a:alpha val="70588"/>
            </a:srgbClr>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0" name="Google Shape;890;p10"/>
          <p:cNvSpPr/>
          <p:nvPr/>
        </p:nvSpPr>
        <p:spPr>
          <a:xfrm>
            <a:off x="942109" y="2019300"/>
            <a:ext cx="15888128" cy="1042555"/>
          </a:xfrm>
          <a:prstGeom prst="roundRect">
            <a:avLst>
              <a:gd name="adj" fmla="val 16667"/>
            </a:avLst>
          </a:prstGeom>
          <a:solidFill>
            <a:schemeClr val="bg1">
              <a:alpha val="74901"/>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Calibri"/>
              <a:ea typeface="Calibri"/>
              <a:cs typeface="Calibri"/>
              <a:sym typeface="Calibri"/>
            </a:endParaRPr>
          </a:p>
        </p:txBody>
      </p:sp>
      <p:sp>
        <p:nvSpPr>
          <p:cNvPr id="891" name="Google Shape;891;p10"/>
          <p:cNvSpPr/>
          <p:nvPr/>
        </p:nvSpPr>
        <p:spPr>
          <a:xfrm>
            <a:off x="990599" y="1232924"/>
            <a:ext cx="16191889" cy="8887433"/>
          </a:xfrm>
          <a:prstGeom prst="rect">
            <a:avLst/>
          </a:prstGeom>
          <a:noFill/>
          <a:ln>
            <a:noFill/>
          </a:ln>
        </p:spPr>
        <p:txBody>
          <a:bodyPr spcFirstLastPara="1" wrap="square" lIns="91425" tIns="45700" rIns="91425" bIns="45700" anchor="t" anchorCtr="0">
            <a:spAutoFit/>
          </a:bodyPr>
          <a:lstStyle/>
          <a:p>
            <a:pPr marL="0" marR="0" lvl="0" indent="0" algn="ctr" rtl="0">
              <a:lnSpc>
                <a:spcPct val="114000"/>
              </a:lnSpc>
              <a:spcBef>
                <a:spcPts val="0"/>
              </a:spcBef>
              <a:spcAft>
                <a:spcPts val="0"/>
              </a:spcAft>
              <a:buNone/>
            </a:pP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Chim</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họa</a:t>
            </a:r>
            <a:r>
              <a:rPr lang="en-US" sz="3600" dirty="0">
                <a:solidFill>
                  <a:schemeClr val="dk1"/>
                </a:solidFill>
                <a:latin typeface="Lobster"/>
                <a:ea typeface="Lobster"/>
                <a:cs typeface="Lobster"/>
                <a:sym typeface="Lobster"/>
              </a:rPr>
              <a:t> mi </a:t>
            </a:r>
            <a:r>
              <a:rPr lang="en-US" sz="3600" dirty="0" err="1">
                <a:solidFill>
                  <a:schemeClr val="dk1"/>
                </a:solidFill>
                <a:latin typeface="Lobster"/>
                <a:ea typeface="Lobster"/>
                <a:cs typeface="Lobster"/>
                <a:sym typeface="Lobster"/>
              </a:rPr>
              <a:t>hót</a:t>
            </a:r>
            <a:endParaRPr dirty="0"/>
          </a:p>
          <a:p>
            <a:pPr marL="0" marR="0" lvl="0" indent="0" algn="l" rtl="0">
              <a:lnSpc>
                <a:spcPct val="114000"/>
              </a:lnSpc>
              <a:spcBef>
                <a:spcPts val="0"/>
              </a:spcBef>
              <a:spcAft>
                <a:spcPts val="0"/>
              </a:spcAft>
              <a:buNone/>
            </a:pP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Chiều</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nào</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cũng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vậy</a:t>
            </a:r>
            <a:r>
              <a:rPr lang="en-US" sz="3600" dirty="0">
                <a:solidFill>
                  <a:schemeClr val="dk1"/>
                </a:solidFill>
                <a:latin typeface="Lobster"/>
                <a:ea typeface="Lobster"/>
                <a:cs typeface="Lobster"/>
                <a:sym typeface="Lobster"/>
              </a:rPr>
              <a:t>, con </a:t>
            </a:r>
            <a:r>
              <a:rPr lang="en-US" sz="3600" dirty="0" err="1">
                <a:solidFill>
                  <a:schemeClr val="dk1"/>
                </a:solidFill>
                <a:latin typeface="Lobster"/>
                <a:ea typeface="Lobster"/>
                <a:cs typeface="Lobster"/>
                <a:sym typeface="Lobster"/>
              </a:rPr>
              <a:t>chim</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họa</a:t>
            </a:r>
            <a:r>
              <a:rPr lang="en-US" sz="3600" dirty="0">
                <a:solidFill>
                  <a:schemeClr val="dk1"/>
                </a:solidFill>
                <a:latin typeface="Lobster"/>
                <a:ea typeface="Lobster"/>
                <a:cs typeface="Lobster"/>
                <a:sym typeface="Lobster"/>
              </a:rPr>
              <a:t> mi </a:t>
            </a:r>
            <a:r>
              <a:rPr lang="en-US" sz="3600" dirty="0" err="1">
                <a:solidFill>
                  <a:schemeClr val="dk1"/>
                </a:solidFill>
                <a:latin typeface="Lobster"/>
                <a:ea typeface="Lobster"/>
                <a:cs typeface="Lobster"/>
                <a:sym typeface="Lobster"/>
              </a:rPr>
              <a:t>ấy</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không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biết</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tự</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phương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nào</a:t>
            </a:r>
            <a:r>
              <a:rPr lang="en-US" sz="3600" dirty="0">
                <a:solidFill>
                  <a:schemeClr val="dk1"/>
                </a:solidFill>
                <a:latin typeface="Lobster"/>
                <a:ea typeface="Lobster"/>
                <a:cs typeface="Lobster"/>
                <a:sym typeface="Lobster"/>
              </a:rPr>
              <a:t> bay </a:t>
            </a:r>
            <a:r>
              <a:rPr lang="en-US" sz="3600" dirty="0" err="1">
                <a:solidFill>
                  <a:schemeClr val="dk1"/>
                </a:solidFill>
                <a:latin typeface="Lobster"/>
                <a:ea typeface="Lobster"/>
                <a:cs typeface="Lobster"/>
                <a:sym typeface="Lobster"/>
              </a:rPr>
              <a:t>đến</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đậu</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trong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bụi</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tầm</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xuân</a:t>
            </a:r>
            <a:r>
              <a:rPr lang="en-US" sz="3600" dirty="0">
                <a:solidFill>
                  <a:schemeClr val="dk1"/>
                </a:solidFill>
                <a:latin typeface="Lobster"/>
                <a:ea typeface="Lobster"/>
                <a:cs typeface="Lobster"/>
                <a:sym typeface="Lobster"/>
              </a:rPr>
              <a:t> ở </a:t>
            </a:r>
            <a:r>
              <a:rPr lang="en-US" sz="3600" dirty="0" err="1">
                <a:solidFill>
                  <a:schemeClr val="dk1"/>
                </a:solidFill>
                <a:latin typeface="Lobster"/>
                <a:ea typeface="Lobster"/>
                <a:cs typeface="Lobster"/>
                <a:sym typeface="Lobster"/>
              </a:rPr>
              <a:t>vườn</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nhà</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tôi</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mà</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hót</a:t>
            </a:r>
            <a:r>
              <a:rPr lang="en-US" sz="3600" dirty="0">
                <a:solidFill>
                  <a:schemeClr val="dk1"/>
                </a:solidFill>
                <a:latin typeface="Lobster"/>
                <a:ea typeface="Lobster"/>
                <a:cs typeface="Lobster"/>
                <a:sym typeface="Lobster"/>
              </a:rPr>
              <a:t>.</a:t>
            </a:r>
            <a:endParaRPr dirty="0"/>
          </a:p>
          <a:p>
            <a:pPr marL="0" marR="0" lvl="0" indent="0" algn="l" rtl="0">
              <a:lnSpc>
                <a:spcPct val="114000"/>
              </a:lnSpc>
              <a:spcBef>
                <a:spcPts val="0"/>
              </a:spcBef>
              <a:spcAft>
                <a:spcPts val="0"/>
              </a:spcAft>
              <a:buNone/>
            </a:pP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Hình</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như</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nó</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vui</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mừng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vì</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suốt</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ngày</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đã</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được</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tha</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hồ</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rong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ruổi</a:t>
            </a:r>
            <a:r>
              <a:rPr lang="en-US" sz="3600" dirty="0">
                <a:solidFill>
                  <a:schemeClr val="dk1"/>
                </a:solidFill>
                <a:latin typeface="Lobster"/>
                <a:ea typeface="Lobster"/>
                <a:cs typeface="Lobster"/>
                <a:sym typeface="Lobster"/>
              </a:rPr>
              <a:t> bay </a:t>
            </a:r>
            <a:r>
              <a:rPr lang="en-US" sz="3600" dirty="0" err="1">
                <a:solidFill>
                  <a:schemeClr val="dk1"/>
                </a:solidFill>
                <a:latin typeface="Lobster"/>
                <a:ea typeface="Lobster"/>
                <a:cs typeface="Lobster"/>
                <a:sym typeface="Lobster"/>
              </a:rPr>
              <a:t>chơi</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trong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khắp</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trời</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mây</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gió</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uống</a:t>
            </a:r>
            <a:r>
              <a:rPr lang="en-US" sz="3600" dirty="0">
                <a:solidFill>
                  <a:schemeClr val="dk1"/>
                </a:solidFill>
                <a:latin typeface="Lobster"/>
                <a:ea typeface="Lobster"/>
                <a:cs typeface="Lobster"/>
                <a:sym typeface="Lobster"/>
              </a:rPr>
              <a:t> bao </a:t>
            </a:r>
            <a:r>
              <a:rPr lang="en-US" sz="3600" dirty="0" err="1">
                <a:solidFill>
                  <a:schemeClr val="dk1"/>
                </a:solidFill>
                <a:latin typeface="Lobster"/>
                <a:ea typeface="Lobster"/>
                <a:cs typeface="Lobster"/>
                <a:sym typeface="Lobster"/>
              </a:rPr>
              <a:t>nhiêu</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nước</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suối</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mát</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lành</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trong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khe</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núi</a:t>
            </a:r>
            <a:r>
              <a:rPr lang="en-US" sz="3600" dirty="0">
                <a:solidFill>
                  <a:schemeClr val="dk1"/>
                </a:solidFill>
                <a:latin typeface="Lobster"/>
                <a:ea typeface="Lobster"/>
                <a:cs typeface="Lobster"/>
                <a:sym typeface="Lobster"/>
              </a:rPr>
              <a:t>. Cho </a:t>
            </a:r>
            <a:r>
              <a:rPr lang="en-US" sz="3600" dirty="0" err="1">
                <a:solidFill>
                  <a:schemeClr val="dk1"/>
                </a:solidFill>
                <a:latin typeface="Lobster"/>
                <a:ea typeface="Lobster"/>
                <a:cs typeface="Lobster"/>
                <a:sym typeface="Lobster"/>
              </a:rPr>
              <a:t>nên</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những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buổi</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chiều</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tiếng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hót</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có</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khi</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êm</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đềm</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có</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khi</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rộn</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rã</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như</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một</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điệu</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đàn</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trong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bóng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xế</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mà</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âm</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thanh</a:t>
            </a:r>
            <a:r>
              <a:rPr lang="en-US" sz="3600" dirty="0">
                <a:solidFill>
                  <a:schemeClr val="dk1"/>
                </a:solidFill>
                <a:latin typeface="Lobster"/>
                <a:ea typeface="Lobster"/>
                <a:cs typeface="Lobster"/>
                <a:sym typeface="Lobster"/>
              </a:rPr>
              <a:t> vang </a:t>
            </a:r>
            <a:r>
              <a:rPr lang="en-US" sz="3600" dirty="0" err="1">
                <a:solidFill>
                  <a:schemeClr val="dk1"/>
                </a:solidFill>
                <a:latin typeface="Lobster"/>
                <a:ea typeface="Lobster"/>
                <a:cs typeface="Lobster"/>
                <a:sym typeface="Lobster"/>
              </a:rPr>
              <a:t>mãi</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giữa</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tĩnh</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mịch</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tưởng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như</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làm</a:t>
            </a:r>
            <a:r>
              <a:rPr lang="en-US" sz="3600" dirty="0">
                <a:solidFill>
                  <a:schemeClr val="dk1"/>
                </a:solidFill>
                <a:latin typeface="Lobster"/>
                <a:ea typeface="Lobster"/>
                <a:cs typeface="Lobster"/>
                <a:sym typeface="Lobster"/>
              </a:rPr>
              <a:t> rung </a:t>
            </a:r>
            <a:r>
              <a:rPr lang="en-US" sz="3600" dirty="0" err="1">
                <a:solidFill>
                  <a:schemeClr val="dk1"/>
                </a:solidFill>
                <a:latin typeface="Lobster"/>
                <a:ea typeface="Lobster"/>
                <a:cs typeface="Lobster"/>
                <a:sym typeface="Lobster"/>
              </a:rPr>
              <a:t>động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lớp</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sương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lạnh</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mờ</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mờ</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rủ</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xuống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cỏ</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cây</a:t>
            </a:r>
            <a:r>
              <a:rPr lang="en-US" sz="3600" dirty="0">
                <a:solidFill>
                  <a:schemeClr val="dk1"/>
                </a:solidFill>
                <a:latin typeface="Lobster"/>
                <a:ea typeface="Lobster"/>
                <a:cs typeface="Lobster"/>
                <a:sym typeface="Lobster"/>
              </a:rPr>
              <a:t>.    </a:t>
            </a:r>
            <a:endParaRPr dirty="0"/>
          </a:p>
          <a:p>
            <a:pPr marL="0" marR="0" lvl="0" indent="0" algn="l" rtl="0">
              <a:lnSpc>
                <a:spcPct val="114000"/>
              </a:lnSpc>
              <a:spcBef>
                <a:spcPts val="0"/>
              </a:spcBef>
              <a:spcAft>
                <a:spcPts val="0"/>
              </a:spcAft>
              <a:buNone/>
            </a:pP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Hót</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một</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lúc</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lâu</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nhạc</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sĩ</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giang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hồ</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không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tên</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không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tuổi</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ấy</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từ</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từ</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nhắm</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mắt</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lại</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thu</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đầu</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vào</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lông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cổ</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im</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lặng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ngủ</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ngủ</a:t>
            </a:r>
            <a:r>
              <a:rPr lang="en-US" sz="3600" dirty="0">
                <a:solidFill>
                  <a:schemeClr val="dk1"/>
                </a:solidFill>
                <a:latin typeface="Lobster"/>
                <a:ea typeface="Lobster"/>
                <a:cs typeface="Lobster"/>
                <a:sym typeface="Lobster"/>
              </a:rPr>
              <a:t> say </a:t>
            </a:r>
            <a:r>
              <a:rPr lang="en-US" sz="3600" dirty="0" err="1">
                <a:solidFill>
                  <a:schemeClr val="dk1"/>
                </a:solidFill>
                <a:latin typeface="Lobster"/>
                <a:ea typeface="Lobster"/>
                <a:cs typeface="Lobster"/>
                <a:sym typeface="Lobster"/>
              </a:rPr>
              <a:t>sưa</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sau</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một</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cuộc</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viễn</a:t>
            </a:r>
            <a:r>
              <a:rPr lang="en-US" sz="3600" dirty="0">
                <a:solidFill>
                  <a:schemeClr val="dk1"/>
                </a:solidFill>
                <a:latin typeface="Lobster"/>
                <a:ea typeface="Lobster"/>
                <a:cs typeface="Lobster"/>
                <a:sym typeface="Lobster"/>
              </a:rPr>
              <a:t> du </a:t>
            </a:r>
            <a:r>
              <a:rPr lang="en-US" sz="3600" dirty="0" err="1">
                <a:solidFill>
                  <a:schemeClr val="dk1"/>
                </a:solidFill>
                <a:latin typeface="Lobster"/>
                <a:ea typeface="Lobster"/>
                <a:cs typeface="Lobster"/>
                <a:sym typeface="Lobster"/>
              </a:rPr>
              <a:t>trong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bóng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đêm</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dày</a:t>
            </a:r>
            <a:r>
              <a:rPr lang="en-US" sz="3600" dirty="0">
                <a:solidFill>
                  <a:schemeClr val="dk1"/>
                </a:solidFill>
                <a:latin typeface="Lobster"/>
                <a:ea typeface="Lobster"/>
                <a:cs typeface="Lobster"/>
                <a:sym typeface="Lobster"/>
              </a:rPr>
              <a:t>.</a:t>
            </a:r>
            <a:endParaRPr dirty="0"/>
          </a:p>
          <a:p>
            <a:pPr marL="0" marR="0" lvl="0" indent="0" algn="l" rtl="0">
              <a:lnSpc>
                <a:spcPct val="114000"/>
              </a:lnSpc>
              <a:spcBef>
                <a:spcPts val="0"/>
              </a:spcBef>
              <a:spcAft>
                <a:spcPts val="0"/>
              </a:spcAft>
              <a:buNone/>
            </a:pP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Rồi</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hôm</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sau</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khi</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phương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đông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vừa</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vẩn</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bụi</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hồng</a:t>
            </a:r>
            <a:r>
              <a:rPr lang="en-US" sz="3600" dirty="0">
                <a:solidFill>
                  <a:schemeClr val="dk1"/>
                </a:solidFill>
                <a:latin typeface="Lobster"/>
                <a:ea typeface="Lobster"/>
                <a:cs typeface="Lobster"/>
                <a:sym typeface="Lobster"/>
              </a:rPr>
              <a:t>, con </a:t>
            </a:r>
            <a:r>
              <a:rPr lang="en-US" sz="3600" dirty="0" err="1">
                <a:solidFill>
                  <a:schemeClr val="dk1"/>
                </a:solidFill>
                <a:latin typeface="Lobster"/>
                <a:ea typeface="Lobster"/>
                <a:cs typeface="Lobster"/>
                <a:sym typeface="Lobster"/>
              </a:rPr>
              <a:t>họa</a:t>
            </a:r>
            <a:r>
              <a:rPr lang="en-US" sz="3600" dirty="0">
                <a:solidFill>
                  <a:schemeClr val="dk1"/>
                </a:solidFill>
                <a:latin typeface="Lobster"/>
                <a:ea typeface="Lobster"/>
                <a:cs typeface="Lobster"/>
                <a:sym typeface="Lobster"/>
              </a:rPr>
              <a:t> mi </a:t>
            </a:r>
            <a:r>
              <a:rPr lang="en-US" sz="3600" dirty="0" err="1">
                <a:solidFill>
                  <a:schemeClr val="dk1"/>
                </a:solidFill>
                <a:latin typeface="Lobster"/>
                <a:ea typeface="Lobster"/>
                <a:cs typeface="Lobster"/>
                <a:sym typeface="Lobster"/>
              </a:rPr>
              <a:t>ấy</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lại</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hót</a:t>
            </a:r>
            <a:r>
              <a:rPr lang="en-US" sz="3600" dirty="0">
                <a:solidFill>
                  <a:schemeClr val="dk1"/>
                </a:solidFill>
                <a:latin typeface="Lobster"/>
                <a:ea typeface="Lobster"/>
                <a:cs typeface="Lobster"/>
                <a:sym typeface="Lobster"/>
              </a:rPr>
              <a:t> vang </a:t>
            </a:r>
            <a:r>
              <a:rPr lang="en-US" sz="3600" dirty="0" err="1">
                <a:solidFill>
                  <a:schemeClr val="dk1"/>
                </a:solidFill>
                <a:latin typeface="Lobster"/>
                <a:ea typeface="Lobster"/>
                <a:cs typeface="Lobster"/>
                <a:sym typeface="Lobster"/>
              </a:rPr>
              <a:t>lừng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chào</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nắng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sớm</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Nó</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kéo</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dài</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cổ</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ra</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mà</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hót</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tựa</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hồ</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nó</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muốn</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các</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bạn</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xa</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gần</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đâu</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đó</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lắng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nghe</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Hót</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xong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nó</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xù</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lông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rũ</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hết</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những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giọt</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sương</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rồi</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nhanh</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nhẹn</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chuyền</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từ</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bụi</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nọ</a:t>
            </a:r>
            <a:r>
              <a:rPr lang="en-US" sz="3600" dirty="0">
                <a:solidFill>
                  <a:schemeClr val="dk1"/>
                </a:solidFill>
                <a:latin typeface="Lobster"/>
                <a:ea typeface="Lobster"/>
                <a:cs typeface="Lobster"/>
                <a:sym typeface="Lobster"/>
              </a:rPr>
              <a:t> sang </a:t>
            </a:r>
            <a:r>
              <a:rPr lang="en-US" sz="3600" dirty="0" err="1">
                <a:solidFill>
                  <a:schemeClr val="dk1"/>
                </a:solidFill>
                <a:latin typeface="Lobster"/>
                <a:ea typeface="Lobster"/>
                <a:cs typeface="Lobster"/>
                <a:sym typeface="Lobster"/>
              </a:rPr>
              <a:t>bụi</a:t>
            </a:r>
            <a:r>
              <a:rPr lang="en-US" sz="3600" dirty="0">
                <a:solidFill>
                  <a:schemeClr val="dk1"/>
                </a:solidFill>
                <a:latin typeface="Lobster"/>
                <a:ea typeface="Lobster"/>
                <a:cs typeface="Lobster"/>
                <a:sym typeface="Lobster"/>
              </a:rPr>
              <a:t> kia, </a:t>
            </a:r>
            <a:r>
              <a:rPr lang="en-US" sz="3600" dirty="0" err="1">
                <a:solidFill>
                  <a:schemeClr val="dk1"/>
                </a:solidFill>
                <a:latin typeface="Lobster"/>
                <a:ea typeface="Lobster"/>
                <a:cs typeface="Lobster"/>
                <a:sym typeface="Lobster"/>
              </a:rPr>
              <a:t>tìm</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vài</a:t>
            </a:r>
            <a:r>
              <a:rPr lang="en-US" sz="3600" dirty="0">
                <a:solidFill>
                  <a:schemeClr val="dk1"/>
                </a:solidFill>
                <a:latin typeface="Lobster"/>
                <a:ea typeface="Lobster"/>
                <a:cs typeface="Lobster"/>
                <a:sym typeface="Lobster"/>
              </a:rPr>
              <a:t> con </a:t>
            </a:r>
            <a:r>
              <a:rPr lang="en-US" sz="3600" dirty="0" err="1">
                <a:solidFill>
                  <a:schemeClr val="dk1"/>
                </a:solidFill>
                <a:latin typeface="Lobster"/>
                <a:ea typeface="Lobster"/>
                <a:cs typeface="Lobster"/>
                <a:sym typeface="Lobster"/>
              </a:rPr>
              <a:t>sâu</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ăn</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lót</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dạ</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đoạn</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vỗ</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cánh</a:t>
            </a:r>
            <a:r>
              <a:rPr lang="en-US" sz="3600" dirty="0">
                <a:solidFill>
                  <a:schemeClr val="dk1"/>
                </a:solidFill>
                <a:latin typeface="Lobster"/>
                <a:ea typeface="Lobster"/>
                <a:cs typeface="Lobster"/>
                <a:sym typeface="Lobster"/>
              </a:rPr>
              <a:t> bay </a:t>
            </a:r>
            <a:r>
              <a:rPr lang="en-US" sz="3600" dirty="0" err="1">
                <a:solidFill>
                  <a:schemeClr val="dk1"/>
                </a:solidFill>
                <a:latin typeface="Lobster"/>
                <a:ea typeface="Lobster"/>
                <a:cs typeface="Lobster"/>
                <a:sym typeface="Lobster"/>
              </a:rPr>
              <a:t>vút</a:t>
            </a:r>
            <a:r>
              <a:rPr lang="en-US" sz="3600" dirty="0">
                <a:solidFill>
                  <a:schemeClr val="dk1"/>
                </a:solidFill>
                <a:latin typeface="Lobster"/>
                <a:ea typeface="Lobster"/>
                <a:cs typeface="Lobster"/>
                <a:sym typeface="Lobster"/>
              </a:rPr>
              <a:t> </a:t>
            </a:r>
            <a:r>
              <a:rPr lang="en-US" sz="3600" dirty="0" err="1">
                <a:solidFill>
                  <a:schemeClr val="dk1"/>
                </a:solidFill>
                <a:latin typeface="Lobster"/>
                <a:ea typeface="Lobster"/>
                <a:cs typeface="Lobster"/>
                <a:sym typeface="Lobster"/>
              </a:rPr>
              <a:t>đi</a:t>
            </a:r>
            <a:r>
              <a:rPr lang="en-US" sz="3600" dirty="0">
                <a:solidFill>
                  <a:schemeClr val="dk1"/>
                </a:solidFill>
                <a:latin typeface="Lobster"/>
                <a:ea typeface="Lobster"/>
                <a:cs typeface="Lobster"/>
                <a:sym typeface="Lobster"/>
              </a:rPr>
              <a:t>.</a:t>
            </a:r>
            <a:endParaRPr dirty="0"/>
          </a:p>
          <a:p>
            <a:pPr marL="0" marR="0" lvl="0" indent="0" algn="l" rtl="0">
              <a:lnSpc>
                <a:spcPct val="114000"/>
              </a:lnSpc>
              <a:spcBef>
                <a:spcPts val="0"/>
              </a:spcBef>
              <a:spcAft>
                <a:spcPts val="0"/>
              </a:spcAft>
              <a:buNone/>
            </a:pPr>
            <a:r>
              <a:rPr lang="en-US" sz="3600" dirty="0">
                <a:solidFill>
                  <a:schemeClr val="dk1"/>
                </a:solidFill>
                <a:latin typeface="Lobster"/>
                <a:ea typeface="Lobster"/>
                <a:cs typeface="Lobster"/>
                <a:sym typeface="Lobster"/>
              </a:rPr>
              <a:t>                                                                                                           Theo </a:t>
            </a:r>
            <a:r>
              <a:rPr lang="en-US" sz="3600" dirty="0" err="1">
                <a:solidFill>
                  <a:schemeClr val="dk1"/>
                </a:solidFill>
                <a:latin typeface="Lobster"/>
                <a:ea typeface="Lobster"/>
                <a:cs typeface="Lobster"/>
                <a:sym typeface="Lobster"/>
              </a:rPr>
              <a:t>Ngọc</a:t>
            </a:r>
            <a:r>
              <a:rPr lang="en-US" sz="3600" dirty="0">
                <a:solidFill>
                  <a:schemeClr val="dk1"/>
                </a:solidFill>
                <a:latin typeface="Lobster"/>
                <a:ea typeface="Lobster"/>
                <a:cs typeface="Lobster"/>
                <a:sym typeface="Lobster"/>
              </a:rPr>
              <a:t> Giao</a:t>
            </a:r>
            <a:endParaRPr sz="3600" dirty="0">
              <a:solidFill>
                <a:schemeClr val="dk1"/>
              </a:solidFill>
              <a:latin typeface="Lobster"/>
              <a:ea typeface="Lobster"/>
              <a:cs typeface="Lobster"/>
              <a:sym typeface="Lobster"/>
            </a:endParaRPr>
          </a:p>
        </p:txBody>
      </p:sp>
      <p:pic>
        <p:nvPicPr>
          <p:cNvPr id="892" name="Google Shape;892;p10" descr="Hình ảnh chim họa mi chân thực và sắc nét cho dân mê chim cảnh"/>
          <p:cNvPicPr preferRelativeResize="0"/>
          <p:nvPr/>
        </p:nvPicPr>
        <p:blipFill rotWithShape="1">
          <a:blip r:embed="rId3">
            <a:alphaModFix/>
          </a:blip>
          <a:srcRect/>
          <a:stretch/>
        </p:blipFill>
        <p:spPr>
          <a:xfrm>
            <a:off x="15087600" y="-266700"/>
            <a:ext cx="3429857" cy="2286000"/>
          </a:xfrm>
          <a:prstGeom prst="ellipse">
            <a:avLst/>
          </a:prstGeom>
          <a:noFill/>
          <a:ln>
            <a:noFill/>
          </a:ln>
        </p:spPr>
      </p:pic>
      <p:sp>
        <p:nvSpPr>
          <p:cNvPr id="893" name="Google Shape;893;p10"/>
          <p:cNvSpPr/>
          <p:nvPr/>
        </p:nvSpPr>
        <p:spPr>
          <a:xfrm>
            <a:off x="1524000" y="477955"/>
            <a:ext cx="5867400" cy="707886"/>
          </a:xfrm>
          <a:prstGeom prst="rect">
            <a:avLst/>
          </a:prstGeom>
          <a:solidFill>
            <a:srgbClr val="CCC0D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C0C0C"/>
                </a:solidFill>
                <a:latin typeface="Lobster"/>
                <a:ea typeface="Lobster"/>
                <a:cs typeface="Lobster"/>
                <a:sym typeface="Lobster"/>
              </a:rPr>
              <a:t>a) Bài văn gồm có 4 đoạn</a:t>
            </a:r>
            <a:endParaRPr sz="4000">
              <a:solidFill>
                <a:srgbClr val="0C0C0C"/>
              </a:solidFill>
              <a:latin typeface="Lobster"/>
              <a:ea typeface="Lobster"/>
              <a:cs typeface="Lobster"/>
              <a:sym typeface="Lobste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1"/>
                                        </p:tgtEl>
                                        <p:attrNameLst>
                                          <p:attrName>style.visibility</p:attrName>
                                        </p:attrNameLst>
                                      </p:cBhvr>
                                      <p:to>
                                        <p:strVal val="visible"/>
                                      </p:to>
                                    </p:set>
                                    <p:animEffect transition="in" filter="fade">
                                      <p:cBhvr>
                                        <p:cTn id="7" dur="1000"/>
                                        <p:tgtEl>
                                          <p:spTgt spid="891"/>
                                        </p:tgtEl>
                                      </p:cBhvr>
                                    </p:animEffect>
                                  </p:childTnLst>
                                </p:cTn>
                              </p:par>
                              <p:par>
                                <p:cTn id="8" presetID="10" presetClass="entr" presetSubtype="0" fill="hold" nodeType="withEffect">
                                  <p:stCondLst>
                                    <p:cond delay="0"/>
                                  </p:stCondLst>
                                  <p:childTnLst>
                                    <p:set>
                                      <p:cBhvr>
                                        <p:cTn id="9" dur="1" fill="hold">
                                          <p:stCondLst>
                                            <p:cond delay="0"/>
                                          </p:stCondLst>
                                        </p:cTn>
                                        <p:tgtEl>
                                          <p:spTgt spid="892"/>
                                        </p:tgtEl>
                                        <p:attrNameLst>
                                          <p:attrName>style.visibility</p:attrName>
                                        </p:attrNameLst>
                                      </p:cBhvr>
                                      <p:to>
                                        <p:strVal val="visible"/>
                                      </p:to>
                                    </p:set>
                                    <p:animEffect transition="in" filter="fade">
                                      <p:cBhvr>
                                        <p:cTn id="10" dur="1000"/>
                                        <p:tgtEl>
                                          <p:spTgt spid="89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90"/>
                                        </p:tgtEl>
                                        <p:attrNameLst>
                                          <p:attrName>style.visibility</p:attrName>
                                        </p:attrNameLst>
                                      </p:cBhvr>
                                      <p:to>
                                        <p:strVal val="visible"/>
                                      </p:to>
                                    </p:set>
                                    <p:animEffect transition="in" filter="fade">
                                      <p:cBhvr>
                                        <p:cTn id="15" dur="500"/>
                                        <p:tgtEl>
                                          <p:spTgt spid="89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89"/>
                                        </p:tgtEl>
                                        <p:attrNameLst>
                                          <p:attrName>style.visibility</p:attrName>
                                        </p:attrNameLst>
                                      </p:cBhvr>
                                      <p:to>
                                        <p:strVal val="visible"/>
                                      </p:to>
                                    </p:set>
                                    <p:animEffect transition="in" filter="fade">
                                      <p:cBhvr>
                                        <p:cTn id="20" dur="500"/>
                                        <p:tgtEl>
                                          <p:spTgt spid="88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88"/>
                                        </p:tgtEl>
                                        <p:attrNameLst>
                                          <p:attrName>style.visibility</p:attrName>
                                        </p:attrNameLst>
                                      </p:cBhvr>
                                      <p:to>
                                        <p:strVal val="visible"/>
                                      </p:to>
                                    </p:set>
                                    <p:animEffect transition="in" filter="fade">
                                      <p:cBhvr>
                                        <p:cTn id="25" dur="500"/>
                                        <p:tgtEl>
                                          <p:spTgt spid="88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87"/>
                                        </p:tgtEl>
                                        <p:attrNameLst>
                                          <p:attrName>style.visibility</p:attrName>
                                        </p:attrNameLst>
                                      </p:cBhvr>
                                      <p:to>
                                        <p:strVal val="visible"/>
                                      </p:to>
                                    </p:set>
                                    <p:animEffect transition="in" filter="fade">
                                      <p:cBhvr>
                                        <p:cTn id="30" dur="500"/>
                                        <p:tgtEl>
                                          <p:spTgt spid="88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93"/>
                                        </p:tgtEl>
                                        <p:attrNameLst>
                                          <p:attrName>style.visibility</p:attrName>
                                        </p:attrNameLst>
                                      </p:cBhvr>
                                      <p:to>
                                        <p:strVal val="visible"/>
                                      </p:to>
                                    </p:set>
                                    <p:animEffect transition="in" filter="fade">
                                      <p:cBhvr>
                                        <p:cTn id="35" dur="500"/>
                                        <p:tgtEl>
                                          <p:spTgt spid="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11"/>
          <p:cNvSpPr/>
          <p:nvPr/>
        </p:nvSpPr>
        <p:spPr>
          <a:xfrm>
            <a:off x="731438" y="266699"/>
            <a:ext cx="16970375" cy="8000999"/>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grpSp>
        <p:nvGrpSpPr>
          <p:cNvPr id="899" name="Google Shape;899;p11"/>
          <p:cNvGrpSpPr/>
          <p:nvPr/>
        </p:nvGrpSpPr>
        <p:grpSpPr>
          <a:xfrm>
            <a:off x="900544" y="2705100"/>
            <a:ext cx="16507691" cy="2529563"/>
            <a:chOff x="900544" y="2705100"/>
            <a:chExt cx="16507691" cy="2529563"/>
          </a:xfrm>
          <a:solidFill>
            <a:schemeClr val="bg1"/>
          </a:solidFill>
        </p:grpSpPr>
        <p:sp>
          <p:nvSpPr>
            <p:cNvPr id="900" name="Google Shape;900;p11"/>
            <p:cNvSpPr/>
            <p:nvPr/>
          </p:nvSpPr>
          <p:spPr>
            <a:xfrm>
              <a:off x="900544" y="2705100"/>
              <a:ext cx="16507691" cy="1981200"/>
            </a:xfrm>
            <a:prstGeom prst="roundRect">
              <a:avLst>
                <a:gd name="adj" fmla="val 16667"/>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Calibri"/>
                <a:ea typeface="Calibri"/>
                <a:cs typeface="Calibri"/>
                <a:sym typeface="Calibri"/>
              </a:endParaRPr>
            </a:p>
          </p:txBody>
        </p:sp>
        <p:sp>
          <p:nvSpPr>
            <p:cNvPr id="901" name="Google Shape;901;p11"/>
            <p:cNvSpPr/>
            <p:nvPr/>
          </p:nvSpPr>
          <p:spPr>
            <a:xfrm>
              <a:off x="921326" y="2826696"/>
              <a:ext cx="16191889" cy="2407967"/>
            </a:xfrm>
            <a:prstGeom prst="rect">
              <a:avLst/>
            </a:prstGeom>
            <a:grp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0"/>
                </a:spcAft>
                <a:buNone/>
              </a:pPr>
              <a:r>
                <a:rPr lang="en-US" sz="4400" u="sng">
                  <a:solidFill>
                    <a:srgbClr val="002060"/>
                  </a:solidFill>
                  <a:latin typeface="Lobster"/>
                  <a:ea typeface="Lobster"/>
                  <a:cs typeface="Lobster"/>
                  <a:sym typeface="Lobster"/>
                </a:rPr>
                <a:t>Đoạn 1. </a:t>
              </a:r>
              <a:r>
                <a:rPr lang="en-US" sz="4400">
                  <a:solidFill>
                    <a:srgbClr val="002060"/>
                  </a:solidFill>
                  <a:latin typeface="Lobster"/>
                  <a:ea typeface="Lobster"/>
                  <a:cs typeface="Lobster"/>
                  <a:sym typeface="Lobster"/>
                </a:rPr>
                <a:t>Chiều nào cũng vậy, con chim họa mi ấy không biết tự phương nào bay đến đậu trong bụi tầm xuân ở vườn nhà tôi mà hót.</a:t>
              </a:r>
              <a:endParaRPr/>
            </a:p>
            <a:p>
              <a:pPr marL="0" marR="0" lvl="0" indent="0" algn="l" rtl="0">
                <a:lnSpc>
                  <a:spcPct val="114000"/>
                </a:lnSpc>
                <a:spcBef>
                  <a:spcPts val="0"/>
                </a:spcBef>
                <a:spcAft>
                  <a:spcPts val="0"/>
                </a:spcAft>
                <a:buNone/>
              </a:pPr>
              <a:r>
                <a:rPr lang="en-US" sz="4400">
                  <a:solidFill>
                    <a:srgbClr val="002060"/>
                  </a:solidFill>
                  <a:latin typeface="Lobster"/>
                  <a:ea typeface="Lobster"/>
                  <a:cs typeface="Lobster"/>
                  <a:sym typeface="Lobster"/>
                </a:rPr>
                <a:t>      </a:t>
              </a:r>
              <a:endParaRPr sz="4400">
                <a:solidFill>
                  <a:srgbClr val="002060"/>
                </a:solidFill>
                <a:latin typeface="Lobster"/>
                <a:ea typeface="Lobster"/>
                <a:cs typeface="Lobster"/>
                <a:sym typeface="Lobster"/>
              </a:endParaRPr>
            </a:p>
          </p:txBody>
        </p:sp>
      </p:grpSp>
      <p:pic>
        <p:nvPicPr>
          <p:cNvPr id="902" name="Google Shape;902;p11" descr="Hình ảnh chim họa mi chân thực và sắc nét cho dân mê chim cảnh"/>
          <p:cNvPicPr preferRelativeResize="0"/>
          <p:nvPr/>
        </p:nvPicPr>
        <p:blipFill rotWithShape="1">
          <a:blip r:embed="rId3">
            <a:alphaModFix/>
          </a:blip>
          <a:srcRect/>
          <a:stretch/>
        </p:blipFill>
        <p:spPr>
          <a:xfrm>
            <a:off x="13639800" y="0"/>
            <a:ext cx="4378035" cy="2917961"/>
          </a:xfrm>
          <a:prstGeom prst="ellipse">
            <a:avLst/>
          </a:prstGeom>
          <a:noFill/>
          <a:ln>
            <a:noFill/>
          </a:ln>
        </p:spPr>
      </p:pic>
      <p:sp>
        <p:nvSpPr>
          <p:cNvPr id="903" name="Google Shape;903;p11"/>
          <p:cNvSpPr/>
          <p:nvPr/>
        </p:nvSpPr>
        <p:spPr>
          <a:xfrm>
            <a:off x="1295400" y="477955"/>
            <a:ext cx="10210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C0C0C"/>
                </a:solidFill>
                <a:latin typeface="Lobster"/>
                <a:ea typeface="Lobster"/>
                <a:cs typeface="Lobster"/>
                <a:sym typeface="Lobster"/>
              </a:rPr>
              <a:t>Nội dung chính của mỗi đoạn là gì?</a:t>
            </a:r>
            <a:endParaRPr/>
          </a:p>
        </p:txBody>
      </p:sp>
      <p:sp>
        <p:nvSpPr>
          <p:cNvPr id="904" name="Google Shape;904;p11"/>
          <p:cNvSpPr/>
          <p:nvPr/>
        </p:nvSpPr>
        <p:spPr>
          <a:xfrm>
            <a:off x="2891348" y="5431464"/>
            <a:ext cx="1481046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rgbClr val="1D1B10"/>
                </a:solidFill>
                <a:latin typeface="Lobster"/>
                <a:ea typeface="Lobster"/>
                <a:cs typeface="Lobster"/>
                <a:sym typeface="Lobster"/>
              </a:rPr>
              <a:t>Giới thiệu sự xuất hiện của chim họa mi vào các buổi chiều.</a:t>
            </a:r>
            <a:endParaRPr/>
          </a:p>
        </p:txBody>
      </p:sp>
      <p:pic>
        <p:nvPicPr>
          <p:cNvPr id="905" name="Google Shape;905;p11"/>
          <p:cNvPicPr preferRelativeResize="0"/>
          <p:nvPr/>
        </p:nvPicPr>
        <p:blipFill rotWithShape="1">
          <a:blip r:embed="rId4">
            <a:alphaModFix/>
          </a:blip>
          <a:srcRect/>
          <a:stretch/>
        </p:blipFill>
        <p:spPr>
          <a:xfrm>
            <a:off x="187036" y="6530167"/>
            <a:ext cx="3775364" cy="3718733"/>
          </a:xfrm>
          <a:prstGeom prst="rect">
            <a:avLst/>
          </a:prstGeom>
          <a:noFill/>
          <a:ln>
            <a:noFill/>
          </a:ln>
        </p:spPr>
      </p:pic>
      <p:sp>
        <p:nvSpPr>
          <p:cNvPr id="906" name="Google Shape;906;p11"/>
          <p:cNvSpPr/>
          <p:nvPr/>
        </p:nvSpPr>
        <p:spPr>
          <a:xfrm>
            <a:off x="2058526" y="5635198"/>
            <a:ext cx="671947" cy="457200"/>
          </a:xfrm>
          <a:prstGeom prst="rightArrow">
            <a:avLst>
              <a:gd name="adj1" fmla="val 50000"/>
              <a:gd name="adj2" fmla="val 50000"/>
            </a:avLst>
          </a:prstGeom>
          <a:solidFill>
            <a:schemeClr val="lt1"/>
          </a:solidFill>
          <a:ln w="57150" cap="flat" cmpd="sng">
            <a:solidFill>
              <a:srgbClr val="97480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07" name="Google Shape;907;p11"/>
          <p:cNvPicPr preferRelativeResize="0"/>
          <p:nvPr/>
        </p:nvPicPr>
        <p:blipFill rotWithShape="1">
          <a:blip r:embed="rId5">
            <a:alphaModFix/>
          </a:blip>
          <a:srcRect/>
          <a:stretch/>
        </p:blipFill>
        <p:spPr>
          <a:xfrm>
            <a:off x="10820399" y="6247398"/>
            <a:ext cx="8181109" cy="46018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3"/>
                                        </p:tgtEl>
                                        <p:attrNameLst>
                                          <p:attrName>style.visibility</p:attrName>
                                        </p:attrNameLst>
                                      </p:cBhvr>
                                      <p:to>
                                        <p:strVal val="visible"/>
                                      </p:to>
                                    </p:set>
                                    <p:animEffect transition="in" filter="fade">
                                      <p:cBhvr>
                                        <p:cTn id="7" dur="500"/>
                                        <p:tgtEl>
                                          <p:spTgt spid="903"/>
                                        </p:tgtEl>
                                      </p:cBhvr>
                                    </p:animEffect>
                                  </p:childTnLst>
                                </p:cTn>
                              </p:par>
                              <p:par>
                                <p:cTn id="8" presetID="10" presetClass="entr" presetSubtype="0" fill="hold" nodeType="withEffect">
                                  <p:stCondLst>
                                    <p:cond delay="0"/>
                                  </p:stCondLst>
                                  <p:childTnLst>
                                    <p:set>
                                      <p:cBhvr>
                                        <p:cTn id="9" dur="1" fill="hold">
                                          <p:stCondLst>
                                            <p:cond delay="0"/>
                                          </p:stCondLst>
                                        </p:cTn>
                                        <p:tgtEl>
                                          <p:spTgt spid="902"/>
                                        </p:tgtEl>
                                        <p:attrNameLst>
                                          <p:attrName>style.visibility</p:attrName>
                                        </p:attrNameLst>
                                      </p:cBhvr>
                                      <p:to>
                                        <p:strVal val="visible"/>
                                      </p:to>
                                    </p:set>
                                    <p:animEffect transition="in" filter="fade">
                                      <p:cBhvr>
                                        <p:cTn id="10" dur="1000"/>
                                        <p:tgtEl>
                                          <p:spTgt spid="90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99"/>
                                        </p:tgtEl>
                                        <p:attrNameLst>
                                          <p:attrName>style.visibility</p:attrName>
                                        </p:attrNameLst>
                                      </p:cBhvr>
                                      <p:to>
                                        <p:strVal val="visible"/>
                                      </p:to>
                                    </p:set>
                                    <p:animEffect transition="in" filter="fade">
                                      <p:cBhvr>
                                        <p:cTn id="15" dur="1000"/>
                                        <p:tgtEl>
                                          <p:spTgt spid="89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06"/>
                                        </p:tgtEl>
                                        <p:attrNameLst>
                                          <p:attrName>style.visibility</p:attrName>
                                        </p:attrNameLst>
                                      </p:cBhvr>
                                      <p:to>
                                        <p:strVal val="visible"/>
                                      </p:to>
                                    </p:set>
                                    <p:animEffect transition="in" filter="fade">
                                      <p:cBhvr>
                                        <p:cTn id="20" dur="500"/>
                                        <p:tgtEl>
                                          <p:spTgt spid="906"/>
                                        </p:tgtEl>
                                      </p:cBhvr>
                                    </p:animEffect>
                                  </p:childTnLst>
                                </p:cTn>
                              </p:par>
                              <p:par>
                                <p:cTn id="21" presetID="10" presetClass="entr" presetSubtype="0" fill="hold" nodeType="withEffect">
                                  <p:stCondLst>
                                    <p:cond delay="0"/>
                                  </p:stCondLst>
                                  <p:childTnLst>
                                    <p:set>
                                      <p:cBhvr>
                                        <p:cTn id="22" dur="1" fill="hold">
                                          <p:stCondLst>
                                            <p:cond delay="0"/>
                                          </p:stCondLst>
                                        </p:cTn>
                                        <p:tgtEl>
                                          <p:spTgt spid="904"/>
                                        </p:tgtEl>
                                        <p:attrNameLst>
                                          <p:attrName>style.visibility</p:attrName>
                                        </p:attrNameLst>
                                      </p:cBhvr>
                                      <p:to>
                                        <p:strVal val="visible"/>
                                      </p:to>
                                    </p:set>
                                    <p:animEffect transition="in" filter="fade">
                                      <p:cBhvr>
                                        <p:cTn id="23" dur="500"/>
                                        <p:tgtEl>
                                          <p:spTgt spid="90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07"/>
                                        </p:tgtEl>
                                        <p:attrNameLst>
                                          <p:attrName>style.visibility</p:attrName>
                                        </p:attrNameLst>
                                      </p:cBhvr>
                                      <p:to>
                                        <p:strVal val="visible"/>
                                      </p:to>
                                    </p:set>
                                    <p:animEffect transition="in" filter="fade">
                                      <p:cBhvr>
                                        <p:cTn id="28" dur="500"/>
                                        <p:tgtEl>
                                          <p:spTgt spid="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12"/>
          <p:cNvSpPr/>
          <p:nvPr/>
        </p:nvSpPr>
        <p:spPr>
          <a:xfrm>
            <a:off x="731438" y="266699"/>
            <a:ext cx="16970375" cy="8534401"/>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grpSp>
        <p:nvGrpSpPr>
          <p:cNvPr id="913" name="Google Shape;913;p12"/>
          <p:cNvGrpSpPr/>
          <p:nvPr/>
        </p:nvGrpSpPr>
        <p:grpSpPr>
          <a:xfrm>
            <a:off x="962779" y="2171700"/>
            <a:ext cx="16507691" cy="4419600"/>
            <a:chOff x="900544" y="2705100"/>
            <a:chExt cx="16507691" cy="4419600"/>
          </a:xfrm>
          <a:solidFill>
            <a:srgbClr val="FFFF00"/>
          </a:solidFill>
        </p:grpSpPr>
        <p:sp>
          <p:nvSpPr>
            <p:cNvPr id="914" name="Google Shape;914;p12"/>
            <p:cNvSpPr/>
            <p:nvPr/>
          </p:nvSpPr>
          <p:spPr>
            <a:xfrm>
              <a:off x="900544" y="2705100"/>
              <a:ext cx="16507691" cy="4419600"/>
            </a:xfrm>
            <a:prstGeom prst="roundRect">
              <a:avLst>
                <a:gd name="adj" fmla="val 16667"/>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Calibri"/>
                <a:ea typeface="Calibri"/>
                <a:cs typeface="Calibri"/>
                <a:sym typeface="Calibri"/>
              </a:endParaRPr>
            </a:p>
          </p:txBody>
        </p:sp>
        <p:sp>
          <p:nvSpPr>
            <p:cNvPr id="915" name="Google Shape;915;p12"/>
            <p:cNvSpPr/>
            <p:nvPr/>
          </p:nvSpPr>
          <p:spPr>
            <a:xfrm>
              <a:off x="921326" y="2826696"/>
              <a:ext cx="16191889" cy="3951723"/>
            </a:xfrm>
            <a:prstGeom prst="rect">
              <a:avLst/>
            </a:prstGeom>
            <a:grp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0"/>
                </a:spcAft>
                <a:buNone/>
              </a:pPr>
              <a:r>
                <a:rPr lang="en-US" sz="4400" u="sng">
                  <a:solidFill>
                    <a:srgbClr val="002060"/>
                  </a:solidFill>
                  <a:latin typeface="Lobster"/>
                  <a:ea typeface="Lobster"/>
                  <a:cs typeface="Lobster"/>
                  <a:sym typeface="Lobster"/>
                </a:rPr>
                <a:t>Đoạn 2. </a:t>
              </a:r>
              <a:r>
                <a:rPr lang="en-US" sz="4400">
                  <a:solidFill>
                    <a:schemeClr val="dk1"/>
                  </a:solidFill>
                  <a:latin typeface="Lobster"/>
                  <a:ea typeface="Lobster"/>
                  <a:cs typeface="Lobster"/>
                  <a:sym typeface="Lobster"/>
                </a:rPr>
                <a:t>Hình như nó vui mừng vì suốt ngày đã được tha hồ rong ruổi bay chơi trong khắp trời mây gió, uống bao nhiêu nước suối mát lành trong khe núi. Cho nên, những buổi chiều tiếng hót có khi êm đềm, có khi rộn rã, như một điệu đàn trong bóng xế mà âm thanh vang mãi giữa tĩnh mịch, tưởng như làm rung động lớp sương lạnh mờ mờ rủ xuống cỏ cây.</a:t>
              </a:r>
              <a:r>
                <a:rPr lang="en-US" sz="4400">
                  <a:solidFill>
                    <a:srgbClr val="002060"/>
                  </a:solidFill>
                  <a:latin typeface="Lobster"/>
                  <a:ea typeface="Lobster"/>
                  <a:cs typeface="Lobster"/>
                  <a:sym typeface="Lobster"/>
                </a:rPr>
                <a:t>      </a:t>
              </a:r>
              <a:endParaRPr sz="4400">
                <a:solidFill>
                  <a:srgbClr val="002060"/>
                </a:solidFill>
                <a:latin typeface="Lobster"/>
                <a:ea typeface="Lobster"/>
                <a:cs typeface="Lobster"/>
                <a:sym typeface="Lobster"/>
              </a:endParaRPr>
            </a:p>
          </p:txBody>
        </p:sp>
      </p:grpSp>
      <p:pic>
        <p:nvPicPr>
          <p:cNvPr id="916" name="Google Shape;916;p12" descr="Hình ảnh chim họa mi chân thực và sắc nét cho dân mê chim cảnh"/>
          <p:cNvPicPr preferRelativeResize="0"/>
          <p:nvPr/>
        </p:nvPicPr>
        <p:blipFill rotWithShape="1">
          <a:blip r:embed="rId3">
            <a:alphaModFix/>
          </a:blip>
          <a:srcRect/>
          <a:stretch/>
        </p:blipFill>
        <p:spPr>
          <a:xfrm>
            <a:off x="14249400" y="-624665"/>
            <a:ext cx="4378035" cy="2917961"/>
          </a:xfrm>
          <a:prstGeom prst="ellipse">
            <a:avLst/>
          </a:prstGeom>
          <a:noFill/>
          <a:ln>
            <a:noFill/>
          </a:ln>
        </p:spPr>
      </p:pic>
      <p:sp>
        <p:nvSpPr>
          <p:cNvPr id="917" name="Google Shape;917;p12"/>
          <p:cNvSpPr/>
          <p:nvPr/>
        </p:nvSpPr>
        <p:spPr>
          <a:xfrm>
            <a:off x="1295400" y="477955"/>
            <a:ext cx="10210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C0C0C"/>
                </a:solidFill>
                <a:latin typeface="Lobster"/>
                <a:ea typeface="Lobster"/>
                <a:cs typeface="Lobster"/>
                <a:sym typeface="Lobster"/>
              </a:rPr>
              <a:t> Nội dung chính của mỗi đoạn là gì?</a:t>
            </a:r>
            <a:endParaRPr/>
          </a:p>
        </p:txBody>
      </p:sp>
      <p:sp>
        <p:nvSpPr>
          <p:cNvPr id="918" name="Google Shape;918;p12"/>
          <p:cNvSpPr/>
          <p:nvPr/>
        </p:nvSpPr>
        <p:spPr>
          <a:xfrm>
            <a:off x="2364985" y="7326854"/>
            <a:ext cx="1161087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dirty="0" err="1">
                <a:solidFill>
                  <a:srgbClr val="FF0000"/>
                </a:solidFill>
                <a:latin typeface="Lobster"/>
                <a:ea typeface="Lobster"/>
                <a:cs typeface="Lobster"/>
                <a:sym typeface="Lobster"/>
              </a:rPr>
              <a:t>Tả</a:t>
            </a:r>
            <a:r>
              <a:rPr lang="en-US" sz="4800" dirty="0">
                <a:solidFill>
                  <a:srgbClr val="FF0000"/>
                </a:solidFill>
                <a:latin typeface="Lobster"/>
                <a:ea typeface="Lobster"/>
                <a:cs typeface="Lobster"/>
                <a:sym typeface="Lobster"/>
              </a:rPr>
              <a:t> </a:t>
            </a:r>
            <a:r>
              <a:rPr lang="en-US" sz="4800" dirty="0" err="1">
                <a:solidFill>
                  <a:srgbClr val="FF0000"/>
                </a:solidFill>
                <a:latin typeface="Lobster"/>
                <a:ea typeface="Lobster"/>
                <a:cs typeface="Lobster"/>
                <a:sym typeface="Lobster"/>
              </a:rPr>
              <a:t>tiếng</a:t>
            </a:r>
            <a:r>
              <a:rPr lang="en-US" sz="4800" dirty="0">
                <a:solidFill>
                  <a:srgbClr val="FF0000"/>
                </a:solidFill>
                <a:latin typeface="Lobster"/>
                <a:ea typeface="Lobster"/>
                <a:cs typeface="Lobster"/>
                <a:sym typeface="Lobster"/>
              </a:rPr>
              <a:t> </a:t>
            </a:r>
            <a:r>
              <a:rPr lang="en-US" sz="4800" dirty="0" err="1">
                <a:solidFill>
                  <a:srgbClr val="FF0000"/>
                </a:solidFill>
                <a:latin typeface="Lobster"/>
                <a:ea typeface="Lobster"/>
                <a:cs typeface="Lobster"/>
                <a:sym typeface="Lobster"/>
              </a:rPr>
              <a:t>hót</a:t>
            </a:r>
            <a:r>
              <a:rPr lang="en-US" sz="4800" dirty="0">
                <a:solidFill>
                  <a:srgbClr val="FF0000"/>
                </a:solidFill>
                <a:latin typeface="Lobster"/>
                <a:ea typeface="Lobster"/>
                <a:cs typeface="Lobster"/>
                <a:sym typeface="Lobster"/>
              </a:rPr>
              <a:t> </a:t>
            </a:r>
            <a:r>
              <a:rPr lang="en-US" sz="4800" dirty="0" err="1">
                <a:solidFill>
                  <a:srgbClr val="FF0000"/>
                </a:solidFill>
                <a:latin typeface="Lobster"/>
                <a:ea typeface="Lobster"/>
                <a:cs typeface="Lobster"/>
                <a:sym typeface="Lobster"/>
              </a:rPr>
              <a:t>đặc</a:t>
            </a:r>
            <a:r>
              <a:rPr lang="en-US" sz="4800" dirty="0">
                <a:solidFill>
                  <a:srgbClr val="FF0000"/>
                </a:solidFill>
                <a:latin typeface="Lobster"/>
                <a:ea typeface="Lobster"/>
                <a:cs typeface="Lobster"/>
                <a:sym typeface="Lobster"/>
              </a:rPr>
              <a:t> </a:t>
            </a:r>
            <a:r>
              <a:rPr lang="en-US" sz="4800" dirty="0" err="1">
                <a:solidFill>
                  <a:srgbClr val="FF0000"/>
                </a:solidFill>
                <a:latin typeface="Lobster"/>
                <a:ea typeface="Lobster"/>
                <a:cs typeface="Lobster"/>
                <a:sym typeface="Lobster"/>
              </a:rPr>
              <a:t>biệt</a:t>
            </a:r>
            <a:r>
              <a:rPr lang="en-US" sz="4800" dirty="0">
                <a:solidFill>
                  <a:srgbClr val="FF0000"/>
                </a:solidFill>
                <a:latin typeface="Lobster"/>
                <a:ea typeface="Lobster"/>
                <a:cs typeface="Lobster"/>
                <a:sym typeface="Lobster"/>
              </a:rPr>
              <a:t> </a:t>
            </a:r>
            <a:r>
              <a:rPr lang="en-US" sz="4800" dirty="0" err="1">
                <a:solidFill>
                  <a:srgbClr val="FF0000"/>
                </a:solidFill>
                <a:latin typeface="Lobster"/>
                <a:ea typeface="Lobster"/>
                <a:cs typeface="Lobster"/>
                <a:sym typeface="Lobster"/>
              </a:rPr>
              <a:t>của</a:t>
            </a:r>
            <a:r>
              <a:rPr lang="en-US" sz="4800" dirty="0">
                <a:solidFill>
                  <a:srgbClr val="FF0000"/>
                </a:solidFill>
                <a:latin typeface="Lobster"/>
                <a:ea typeface="Lobster"/>
                <a:cs typeface="Lobster"/>
                <a:sym typeface="Lobster"/>
              </a:rPr>
              <a:t> </a:t>
            </a:r>
            <a:r>
              <a:rPr lang="en-US" sz="4800" dirty="0" err="1">
                <a:solidFill>
                  <a:srgbClr val="FF0000"/>
                </a:solidFill>
                <a:latin typeface="Lobster"/>
                <a:ea typeface="Lobster"/>
                <a:cs typeface="Lobster"/>
                <a:sym typeface="Lobster"/>
              </a:rPr>
              <a:t>họa</a:t>
            </a:r>
            <a:r>
              <a:rPr lang="en-US" sz="4800" dirty="0">
                <a:solidFill>
                  <a:srgbClr val="FF0000"/>
                </a:solidFill>
                <a:latin typeface="Lobster"/>
                <a:ea typeface="Lobster"/>
                <a:cs typeface="Lobster"/>
                <a:sym typeface="Lobster"/>
              </a:rPr>
              <a:t> mi </a:t>
            </a:r>
            <a:r>
              <a:rPr lang="en-US" sz="4800" dirty="0" err="1">
                <a:solidFill>
                  <a:srgbClr val="FF0000"/>
                </a:solidFill>
                <a:latin typeface="Lobster"/>
                <a:ea typeface="Lobster"/>
                <a:cs typeface="Lobster"/>
                <a:sym typeface="Lobster"/>
              </a:rPr>
              <a:t>vào</a:t>
            </a:r>
            <a:r>
              <a:rPr lang="en-US" sz="4800" dirty="0">
                <a:solidFill>
                  <a:srgbClr val="FF0000"/>
                </a:solidFill>
                <a:latin typeface="Lobster"/>
                <a:ea typeface="Lobster"/>
                <a:cs typeface="Lobster"/>
                <a:sym typeface="Lobster"/>
              </a:rPr>
              <a:t> </a:t>
            </a:r>
            <a:r>
              <a:rPr lang="en-US" sz="4800" dirty="0" err="1">
                <a:solidFill>
                  <a:srgbClr val="FF0000"/>
                </a:solidFill>
                <a:latin typeface="Lobster"/>
                <a:ea typeface="Lobster"/>
                <a:cs typeface="Lobster"/>
                <a:sym typeface="Lobster"/>
              </a:rPr>
              <a:t>buổi</a:t>
            </a:r>
            <a:r>
              <a:rPr lang="en-US" sz="4800" dirty="0">
                <a:solidFill>
                  <a:srgbClr val="FF0000"/>
                </a:solidFill>
                <a:latin typeface="Lobster"/>
                <a:ea typeface="Lobster"/>
                <a:cs typeface="Lobster"/>
                <a:sym typeface="Lobster"/>
              </a:rPr>
              <a:t> </a:t>
            </a:r>
            <a:r>
              <a:rPr lang="en-US" sz="4800" dirty="0" err="1">
                <a:solidFill>
                  <a:srgbClr val="FF0000"/>
                </a:solidFill>
                <a:latin typeface="Lobster"/>
                <a:ea typeface="Lobster"/>
                <a:cs typeface="Lobster"/>
                <a:sym typeface="Lobster"/>
              </a:rPr>
              <a:t>chiều</a:t>
            </a:r>
            <a:r>
              <a:rPr lang="en-US" sz="4800" dirty="0">
                <a:solidFill>
                  <a:srgbClr val="FF0000"/>
                </a:solidFill>
                <a:latin typeface="Lobster"/>
                <a:ea typeface="Lobster"/>
                <a:cs typeface="Lobster"/>
                <a:sym typeface="Lobster"/>
              </a:rPr>
              <a:t>.</a:t>
            </a:r>
            <a:endParaRPr sz="4800" dirty="0">
              <a:solidFill>
                <a:srgbClr val="FF0000"/>
              </a:solidFill>
              <a:latin typeface="Lobster"/>
              <a:ea typeface="Lobster"/>
              <a:cs typeface="Lobster"/>
              <a:sym typeface="Lobster"/>
            </a:endParaRPr>
          </a:p>
        </p:txBody>
      </p:sp>
      <p:sp>
        <p:nvSpPr>
          <p:cNvPr id="919" name="Google Shape;919;p12"/>
          <p:cNvSpPr/>
          <p:nvPr/>
        </p:nvSpPr>
        <p:spPr>
          <a:xfrm>
            <a:off x="1655824" y="7513752"/>
            <a:ext cx="671947" cy="457200"/>
          </a:xfrm>
          <a:prstGeom prst="rightArrow">
            <a:avLst>
              <a:gd name="adj1" fmla="val 50000"/>
              <a:gd name="adj2" fmla="val 50000"/>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20" name="Google Shape;920;p12"/>
          <p:cNvPicPr preferRelativeResize="0"/>
          <p:nvPr/>
        </p:nvPicPr>
        <p:blipFill rotWithShape="1">
          <a:blip r:embed="rId4">
            <a:alphaModFix/>
          </a:blip>
          <a:srcRect/>
          <a:stretch/>
        </p:blipFill>
        <p:spPr>
          <a:xfrm>
            <a:off x="14113789" y="8191500"/>
            <a:ext cx="4724928" cy="265777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7"/>
                                        </p:tgtEl>
                                        <p:attrNameLst>
                                          <p:attrName>style.visibility</p:attrName>
                                        </p:attrNameLst>
                                      </p:cBhvr>
                                      <p:to>
                                        <p:strVal val="visible"/>
                                      </p:to>
                                    </p:set>
                                    <p:animEffect transition="in" filter="fade">
                                      <p:cBhvr>
                                        <p:cTn id="7" dur="500"/>
                                        <p:tgtEl>
                                          <p:spTgt spid="917"/>
                                        </p:tgtEl>
                                      </p:cBhvr>
                                    </p:animEffect>
                                  </p:childTnLst>
                                </p:cTn>
                              </p:par>
                              <p:par>
                                <p:cTn id="8" presetID="10" presetClass="entr" presetSubtype="0" fill="hold" nodeType="withEffect">
                                  <p:stCondLst>
                                    <p:cond delay="0"/>
                                  </p:stCondLst>
                                  <p:childTnLst>
                                    <p:set>
                                      <p:cBhvr>
                                        <p:cTn id="9" dur="1" fill="hold">
                                          <p:stCondLst>
                                            <p:cond delay="0"/>
                                          </p:stCondLst>
                                        </p:cTn>
                                        <p:tgtEl>
                                          <p:spTgt spid="916"/>
                                        </p:tgtEl>
                                        <p:attrNameLst>
                                          <p:attrName>style.visibility</p:attrName>
                                        </p:attrNameLst>
                                      </p:cBhvr>
                                      <p:to>
                                        <p:strVal val="visible"/>
                                      </p:to>
                                    </p:set>
                                    <p:animEffect transition="in" filter="fade">
                                      <p:cBhvr>
                                        <p:cTn id="10" dur="1000"/>
                                        <p:tgtEl>
                                          <p:spTgt spid="9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13"/>
                                        </p:tgtEl>
                                        <p:attrNameLst>
                                          <p:attrName>style.visibility</p:attrName>
                                        </p:attrNameLst>
                                      </p:cBhvr>
                                      <p:to>
                                        <p:strVal val="visible"/>
                                      </p:to>
                                    </p:set>
                                    <p:animEffect transition="in" filter="fade">
                                      <p:cBhvr>
                                        <p:cTn id="15" dur="1000"/>
                                        <p:tgtEl>
                                          <p:spTgt spid="9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19"/>
                                        </p:tgtEl>
                                        <p:attrNameLst>
                                          <p:attrName>style.visibility</p:attrName>
                                        </p:attrNameLst>
                                      </p:cBhvr>
                                      <p:to>
                                        <p:strVal val="visible"/>
                                      </p:to>
                                    </p:set>
                                    <p:animEffect transition="in" filter="fade">
                                      <p:cBhvr>
                                        <p:cTn id="20" dur="500"/>
                                        <p:tgtEl>
                                          <p:spTgt spid="919"/>
                                        </p:tgtEl>
                                      </p:cBhvr>
                                    </p:animEffect>
                                  </p:childTnLst>
                                </p:cTn>
                              </p:par>
                              <p:par>
                                <p:cTn id="21" presetID="10" presetClass="entr" presetSubtype="0" fill="hold" nodeType="withEffect">
                                  <p:stCondLst>
                                    <p:cond delay="0"/>
                                  </p:stCondLst>
                                  <p:childTnLst>
                                    <p:set>
                                      <p:cBhvr>
                                        <p:cTn id="22" dur="1" fill="hold">
                                          <p:stCondLst>
                                            <p:cond delay="0"/>
                                          </p:stCondLst>
                                        </p:cTn>
                                        <p:tgtEl>
                                          <p:spTgt spid="918"/>
                                        </p:tgtEl>
                                        <p:attrNameLst>
                                          <p:attrName>style.visibility</p:attrName>
                                        </p:attrNameLst>
                                      </p:cBhvr>
                                      <p:to>
                                        <p:strVal val="visible"/>
                                      </p:to>
                                    </p:set>
                                    <p:animEffect transition="in" filter="fade">
                                      <p:cBhvr>
                                        <p:cTn id="23" dur="500"/>
                                        <p:tgtEl>
                                          <p:spTgt spid="9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20"/>
                                        </p:tgtEl>
                                        <p:attrNameLst>
                                          <p:attrName>style.visibility</p:attrName>
                                        </p:attrNameLst>
                                      </p:cBhvr>
                                      <p:to>
                                        <p:strVal val="visible"/>
                                      </p:to>
                                    </p:set>
                                    <p:animEffect transition="in" filter="fade">
                                      <p:cBhvr>
                                        <p:cTn id="28" dur="500"/>
                                        <p:tgtEl>
                                          <p:spTgt spid="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13"/>
          <p:cNvSpPr/>
          <p:nvPr/>
        </p:nvSpPr>
        <p:spPr>
          <a:xfrm>
            <a:off x="731438" y="266699"/>
            <a:ext cx="16970375" cy="8534401"/>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grpSp>
        <p:nvGrpSpPr>
          <p:cNvPr id="926" name="Google Shape;926;p13"/>
          <p:cNvGrpSpPr/>
          <p:nvPr/>
        </p:nvGrpSpPr>
        <p:grpSpPr>
          <a:xfrm>
            <a:off x="962779" y="2171700"/>
            <a:ext cx="16507691" cy="3301441"/>
            <a:chOff x="900544" y="2705100"/>
            <a:chExt cx="16507691" cy="3301441"/>
          </a:xfrm>
          <a:solidFill>
            <a:schemeClr val="bg1"/>
          </a:solidFill>
        </p:grpSpPr>
        <p:sp>
          <p:nvSpPr>
            <p:cNvPr id="927" name="Google Shape;927;p13"/>
            <p:cNvSpPr/>
            <p:nvPr/>
          </p:nvSpPr>
          <p:spPr>
            <a:xfrm>
              <a:off x="900544" y="2705100"/>
              <a:ext cx="16507691" cy="2971800"/>
            </a:xfrm>
            <a:prstGeom prst="roundRect">
              <a:avLst>
                <a:gd name="adj" fmla="val 16667"/>
              </a:avLst>
            </a:prstGeom>
            <a:gr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Calibri"/>
                <a:ea typeface="Calibri"/>
                <a:cs typeface="Calibri"/>
                <a:sym typeface="Calibri"/>
              </a:endParaRPr>
            </a:p>
          </p:txBody>
        </p:sp>
        <p:sp>
          <p:nvSpPr>
            <p:cNvPr id="928" name="Google Shape;928;p13"/>
            <p:cNvSpPr/>
            <p:nvPr/>
          </p:nvSpPr>
          <p:spPr>
            <a:xfrm>
              <a:off x="921326" y="2826696"/>
              <a:ext cx="16191889" cy="3179845"/>
            </a:xfrm>
            <a:prstGeom prst="rect">
              <a:avLst/>
            </a:prstGeom>
            <a:grp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0"/>
                </a:spcAft>
                <a:buNone/>
              </a:pPr>
              <a:r>
                <a:rPr lang="en-US" sz="4400" u="sng">
                  <a:solidFill>
                    <a:srgbClr val="002060"/>
                  </a:solidFill>
                  <a:latin typeface="Lobster"/>
                  <a:ea typeface="Lobster"/>
                  <a:cs typeface="Lobster"/>
                  <a:sym typeface="Lobster"/>
                </a:rPr>
                <a:t>Đoạn 3. </a:t>
              </a:r>
              <a:r>
                <a:rPr lang="en-US" sz="4400">
                  <a:solidFill>
                    <a:srgbClr val="1D1B10"/>
                  </a:solidFill>
                  <a:latin typeface="Lobster"/>
                  <a:ea typeface="Lobster"/>
                  <a:cs typeface="Lobster"/>
                  <a:sym typeface="Lobster"/>
                </a:rPr>
                <a:t>Hót một lúc lâu, nhạc sĩ giang hồ không tên không tuổi ấy từ từ nhắm mắt lại, thu đầu vào lông cổ, im lặng ngủ, ngủ say sưa sau một cuộc viễn du trong bóng đêm dày.</a:t>
              </a:r>
              <a:endParaRPr/>
            </a:p>
            <a:p>
              <a:pPr marL="0" marR="0" lvl="0" indent="0" algn="l" rtl="0">
                <a:lnSpc>
                  <a:spcPct val="114000"/>
                </a:lnSpc>
                <a:spcBef>
                  <a:spcPts val="0"/>
                </a:spcBef>
                <a:spcAft>
                  <a:spcPts val="0"/>
                </a:spcAft>
                <a:buNone/>
              </a:pPr>
              <a:endParaRPr sz="4400">
                <a:solidFill>
                  <a:srgbClr val="002060"/>
                </a:solidFill>
                <a:latin typeface="Lobster"/>
                <a:ea typeface="Lobster"/>
                <a:cs typeface="Lobster"/>
                <a:sym typeface="Lobster"/>
              </a:endParaRPr>
            </a:p>
          </p:txBody>
        </p:sp>
      </p:grpSp>
      <p:pic>
        <p:nvPicPr>
          <p:cNvPr id="929" name="Google Shape;929;p13" descr="Hình ảnh chim họa mi chân thực và sắc nét cho dân mê chim cảnh"/>
          <p:cNvPicPr preferRelativeResize="0"/>
          <p:nvPr/>
        </p:nvPicPr>
        <p:blipFill rotWithShape="1">
          <a:blip r:embed="rId3">
            <a:alphaModFix/>
          </a:blip>
          <a:srcRect/>
          <a:stretch/>
        </p:blipFill>
        <p:spPr>
          <a:xfrm>
            <a:off x="14249400" y="-624665"/>
            <a:ext cx="4378035" cy="2917961"/>
          </a:xfrm>
          <a:prstGeom prst="ellipse">
            <a:avLst/>
          </a:prstGeom>
          <a:noFill/>
          <a:ln>
            <a:noFill/>
          </a:ln>
        </p:spPr>
      </p:pic>
      <p:sp>
        <p:nvSpPr>
          <p:cNvPr id="930" name="Google Shape;930;p13"/>
          <p:cNvSpPr/>
          <p:nvPr/>
        </p:nvSpPr>
        <p:spPr>
          <a:xfrm>
            <a:off x="1295400" y="477955"/>
            <a:ext cx="10210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C0C0C"/>
                </a:solidFill>
                <a:latin typeface="Lobster"/>
                <a:ea typeface="Lobster"/>
                <a:cs typeface="Lobster"/>
                <a:sym typeface="Lobster"/>
              </a:rPr>
              <a:t>Nội dung chính của mỗi đoạn là gì?</a:t>
            </a:r>
            <a:endParaRPr/>
          </a:p>
        </p:txBody>
      </p:sp>
      <p:sp>
        <p:nvSpPr>
          <p:cNvPr id="931" name="Google Shape;931;p13"/>
          <p:cNvSpPr/>
          <p:nvPr/>
        </p:nvSpPr>
        <p:spPr>
          <a:xfrm>
            <a:off x="3733800" y="6049482"/>
            <a:ext cx="1063945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dirty="0" err="1">
                <a:solidFill>
                  <a:srgbClr val="FF0000"/>
                </a:solidFill>
                <a:latin typeface="Lobster"/>
                <a:ea typeface="Lobster"/>
                <a:cs typeface="Lobster"/>
                <a:sym typeface="Lobster"/>
              </a:rPr>
              <a:t>Tả</a:t>
            </a:r>
            <a:r>
              <a:rPr lang="en-US" sz="4800" dirty="0">
                <a:solidFill>
                  <a:srgbClr val="FF0000"/>
                </a:solidFill>
                <a:latin typeface="Lobster"/>
                <a:ea typeface="Lobster"/>
                <a:cs typeface="Lobster"/>
                <a:sym typeface="Lobster"/>
              </a:rPr>
              <a:t> </a:t>
            </a:r>
            <a:r>
              <a:rPr lang="en-US" sz="4800" dirty="0" err="1">
                <a:solidFill>
                  <a:srgbClr val="FF0000"/>
                </a:solidFill>
                <a:latin typeface="Lobster"/>
                <a:ea typeface="Lobster"/>
                <a:cs typeface="Lobster"/>
                <a:sym typeface="Lobster"/>
              </a:rPr>
              <a:t>cách</a:t>
            </a:r>
            <a:r>
              <a:rPr lang="en-US" sz="4800" dirty="0">
                <a:solidFill>
                  <a:srgbClr val="FF0000"/>
                </a:solidFill>
                <a:latin typeface="Lobster"/>
                <a:ea typeface="Lobster"/>
                <a:cs typeface="Lobster"/>
                <a:sym typeface="Lobster"/>
              </a:rPr>
              <a:t> </a:t>
            </a:r>
            <a:r>
              <a:rPr lang="en-US" sz="4800" dirty="0" err="1">
                <a:solidFill>
                  <a:srgbClr val="FF0000"/>
                </a:solidFill>
                <a:latin typeface="Lobster"/>
                <a:ea typeface="Lobster"/>
                <a:cs typeface="Lobster"/>
                <a:sym typeface="Lobster"/>
              </a:rPr>
              <a:t>ngủ</a:t>
            </a:r>
            <a:r>
              <a:rPr lang="en-US" sz="4800" dirty="0">
                <a:solidFill>
                  <a:srgbClr val="FF0000"/>
                </a:solidFill>
                <a:latin typeface="Lobster"/>
                <a:ea typeface="Lobster"/>
                <a:cs typeface="Lobster"/>
                <a:sym typeface="Lobster"/>
              </a:rPr>
              <a:t> </a:t>
            </a:r>
            <a:r>
              <a:rPr lang="en-US" sz="4800" dirty="0" err="1">
                <a:solidFill>
                  <a:srgbClr val="FF0000"/>
                </a:solidFill>
                <a:latin typeface="Lobster"/>
                <a:ea typeface="Lobster"/>
                <a:cs typeface="Lobster"/>
                <a:sym typeface="Lobster"/>
              </a:rPr>
              <a:t>đặc</a:t>
            </a:r>
            <a:r>
              <a:rPr lang="en-US" sz="4800" dirty="0">
                <a:solidFill>
                  <a:srgbClr val="FF0000"/>
                </a:solidFill>
                <a:latin typeface="Lobster"/>
                <a:ea typeface="Lobster"/>
                <a:cs typeface="Lobster"/>
                <a:sym typeface="Lobster"/>
              </a:rPr>
              <a:t> </a:t>
            </a:r>
            <a:r>
              <a:rPr lang="en-US" sz="4800" dirty="0" err="1">
                <a:solidFill>
                  <a:srgbClr val="FF0000"/>
                </a:solidFill>
                <a:latin typeface="Lobster"/>
                <a:ea typeface="Lobster"/>
                <a:cs typeface="Lobster"/>
                <a:sym typeface="Lobster"/>
              </a:rPr>
              <a:t>biệt</a:t>
            </a:r>
            <a:r>
              <a:rPr lang="en-US" sz="4800" dirty="0">
                <a:solidFill>
                  <a:srgbClr val="FF0000"/>
                </a:solidFill>
                <a:latin typeface="Lobster"/>
                <a:ea typeface="Lobster"/>
                <a:cs typeface="Lobster"/>
                <a:sym typeface="Lobster"/>
              </a:rPr>
              <a:t> </a:t>
            </a:r>
            <a:r>
              <a:rPr lang="en-US" sz="4800" dirty="0" err="1">
                <a:solidFill>
                  <a:srgbClr val="FF0000"/>
                </a:solidFill>
                <a:latin typeface="Lobster"/>
                <a:ea typeface="Lobster"/>
                <a:cs typeface="Lobster"/>
                <a:sym typeface="Lobster"/>
              </a:rPr>
              <a:t>của</a:t>
            </a:r>
            <a:r>
              <a:rPr lang="en-US" sz="4800" dirty="0">
                <a:solidFill>
                  <a:srgbClr val="FF0000"/>
                </a:solidFill>
                <a:latin typeface="Lobster"/>
                <a:ea typeface="Lobster"/>
                <a:cs typeface="Lobster"/>
                <a:sym typeface="Lobster"/>
              </a:rPr>
              <a:t> </a:t>
            </a:r>
            <a:r>
              <a:rPr lang="en-US" sz="4800" dirty="0" err="1">
                <a:solidFill>
                  <a:srgbClr val="FF0000"/>
                </a:solidFill>
                <a:latin typeface="Lobster"/>
                <a:ea typeface="Lobster"/>
                <a:cs typeface="Lobster"/>
                <a:sym typeface="Lobster"/>
              </a:rPr>
              <a:t>họa</a:t>
            </a:r>
            <a:r>
              <a:rPr lang="en-US" sz="4800" dirty="0">
                <a:solidFill>
                  <a:srgbClr val="FF0000"/>
                </a:solidFill>
                <a:latin typeface="Lobster"/>
                <a:ea typeface="Lobster"/>
                <a:cs typeface="Lobster"/>
                <a:sym typeface="Lobster"/>
              </a:rPr>
              <a:t> mi </a:t>
            </a:r>
            <a:r>
              <a:rPr lang="en-US" sz="4800" dirty="0" err="1">
                <a:solidFill>
                  <a:srgbClr val="FF0000"/>
                </a:solidFill>
                <a:latin typeface="Lobster"/>
                <a:ea typeface="Lobster"/>
                <a:cs typeface="Lobster"/>
                <a:sym typeface="Lobster"/>
              </a:rPr>
              <a:t>trong</a:t>
            </a:r>
            <a:r>
              <a:rPr lang="en-US" sz="4800" dirty="0">
                <a:solidFill>
                  <a:srgbClr val="FF0000"/>
                </a:solidFill>
                <a:latin typeface="Lobster"/>
                <a:ea typeface="Lobster"/>
                <a:cs typeface="Lobster"/>
                <a:sym typeface="Lobster"/>
              </a:rPr>
              <a:t> </a:t>
            </a:r>
            <a:r>
              <a:rPr lang="en-US" sz="4800" dirty="0" err="1">
                <a:solidFill>
                  <a:srgbClr val="FF0000"/>
                </a:solidFill>
                <a:latin typeface="Lobster"/>
                <a:ea typeface="Lobster"/>
                <a:cs typeface="Lobster"/>
                <a:sym typeface="Lobster"/>
              </a:rPr>
              <a:t>đêm</a:t>
            </a:r>
            <a:r>
              <a:rPr lang="en-US" sz="4800" dirty="0">
                <a:solidFill>
                  <a:srgbClr val="FF0000"/>
                </a:solidFill>
                <a:latin typeface="Lobster"/>
                <a:ea typeface="Lobster"/>
                <a:cs typeface="Lobster"/>
                <a:sym typeface="Lobster"/>
              </a:rPr>
              <a:t>.</a:t>
            </a:r>
            <a:endParaRPr sz="4800" dirty="0">
              <a:solidFill>
                <a:srgbClr val="FF0000"/>
              </a:solidFill>
              <a:latin typeface="Lobster"/>
              <a:ea typeface="Lobster"/>
              <a:cs typeface="Lobster"/>
              <a:sym typeface="Lobster"/>
            </a:endParaRPr>
          </a:p>
        </p:txBody>
      </p:sp>
      <p:sp>
        <p:nvSpPr>
          <p:cNvPr id="932" name="Google Shape;932;p13"/>
          <p:cNvSpPr/>
          <p:nvPr/>
        </p:nvSpPr>
        <p:spPr>
          <a:xfrm>
            <a:off x="2743200" y="6260324"/>
            <a:ext cx="671947" cy="457200"/>
          </a:xfrm>
          <a:prstGeom prst="rightArrow">
            <a:avLst>
              <a:gd name="adj1" fmla="val 50000"/>
              <a:gd name="adj2" fmla="val 50000"/>
            </a:avLst>
          </a:prstGeom>
          <a:solidFill>
            <a:schemeClr val="lt1"/>
          </a:solidFill>
          <a:ln w="5715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33" name="Google Shape;933;p13"/>
          <p:cNvPicPr preferRelativeResize="0"/>
          <p:nvPr/>
        </p:nvPicPr>
        <p:blipFill rotWithShape="1">
          <a:blip r:embed="rId4">
            <a:alphaModFix/>
          </a:blip>
          <a:srcRect/>
          <a:stretch/>
        </p:blipFill>
        <p:spPr>
          <a:xfrm>
            <a:off x="14113789" y="8191500"/>
            <a:ext cx="4724928" cy="2657772"/>
          </a:xfrm>
          <a:prstGeom prst="rect">
            <a:avLst/>
          </a:prstGeom>
          <a:noFill/>
          <a:ln>
            <a:noFill/>
          </a:ln>
        </p:spPr>
      </p:pic>
      <p:pic>
        <p:nvPicPr>
          <p:cNvPr id="934" name="Google Shape;934;p13"/>
          <p:cNvPicPr preferRelativeResize="0"/>
          <p:nvPr/>
        </p:nvPicPr>
        <p:blipFill rotWithShape="1">
          <a:blip r:embed="rId5">
            <a:alphaModFix/>
          </a:blip>
          <a:srcRect/>
          <a:stretch/>
        </p:blipFill>
        <p:spPr>
          <a:xfrm>
            <a:off x="-9456" y="7220453"/>
            <a:ext cx="3088629" cy="30422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0"/>
                                        </p:tgtEl>
                                        <p:attrNameLst>
                                          <p:attrName>style.visibility</p:attrName>
                                        </p:attrNameLst>
                                      </p:cBhvr>
                                      <p:to>
                                        <p:strVal val="visible"/>
                                      </p:to>
                                    </p:set>
                                    <p:animEffect transition="in" filter="fade">
                                      <p:cBhvr>
                                        <p:cTn id="7" dur="500"/>
                                        <p:tgtEl>
                                          <p:spTgt spid="930"/>
                                        </p:tgtEl>
                                      </p:cBhvr>
                                    </p:animEffect>
                                  </p:childTnLst>
                                </p:cTn>
                              </p:par>
                              <p:par>
                                <p:cTn id="8" presetID="10" presetClass="entr" presetSubtype="0" fill="hold" nodeType="withEffect">
                                  <p:stCondLst>
                                    <p:cond delay="0"/>
                                  </p:stCondLst>
                                  <p:childTnLst>
                                    <p:set>
                                      <p:cBhvr>
                                        <p:cTn id="9" dur="1" fill="hold">
                                          <p:stCondLst>
                                            <p:cond delay="0"/>
                                          </p:stCondLst>
                                        </p:cTn>
                                        <p:tgtEl>
                                          <p:spTgt spid="929"/>
                                        </p:tgtEl>
                                        <p:attrNameLst>
                                          <p:attrName>style.visibility</p:attrName>
                                        </p:attrNameLst>
                                      </p:cBhvr>
                                      <p:to>
                                        <p:strVal val="visible"/>
                                      </p:to>
                                    </p:set>
                                    <p:animEffect transition="in" filter="fade">
                                      <p:cBhvr>
                                        <p:cTn id="10" dur="1000"/>
                                        <p:tgtEl>
                                          <p:spTgt spid="9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26"/>
                                        </p:tgtEl>
                                        <p:attrNameLst>
                                          <p:attrName>style.visibility</p:attrName>
                                        </p:attrNameLst>
                                      </p:cBhvr>
                                      <p:to>
                                        <p:strVal val="visible"/>
                                      </p:to>
                                    </p:set>
                                    <p:animEffect transition="in" filter="fade">
                                      <p:cBhvr>
                                        <p:cTn id="15" dur="1000"/>
                                        <p:tgtEl>
                                          <p:spTgt spid="9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32"/>
                                        </p:tgtEl>
                                        <p:attrNameLst>
                                          <p:attrName>style.visibility</p:attrName>
                                        </p:attrNameLst>
                                      </p:cBhvr>
                                      <p:to>
                                        <p:strVal val="visible"/>
                                      </p:to>
                                    </p:set>
                                    <p:animEffect transition="in" filter="fade">
                                      <p:cBhvr>
                                        <p:cTn id="20" dur="500"/>
                                        <p:tgtEl>
                                          <p:spTgt spid="932"/>
                                        </p:tgtEl>
                                      </p:cBhvr>
                                    </p:animEffect>
                                  </p:childTnLst>
                                </p:cTn>
                              </p:par>
                              <p:par>
                                <p:cTn id="21" presetID="10" presetClass="entr" presetSubtype="0" fill="hold" nodeType="withEffect">
                                  <p:stCondLst>
                                    <p:cond delay="0"/>
                                  </p:stCondLst>
                                  <p:childTnLst>
                                    <p:set>
                                      <p:cBhvr>
                                        <p:cTn id="22" dur="1" fill="hold">
                                          <p:stCondLst>
                                            <p:cond delay="0"/>
                                          </p:stCondLst>
                                        </p:cTn>
                                        <p:tgtEl>
                                          <p:spTgt spid="931"/>
                                        </p:tgtEl>
                                        <p:attrNameLst>
                                          <p:attrName>style.visibility</p:attrName>
                                        </p:attrNameLst>
                                      </p:cBhvr>
                                      <p:to>
                                        <p:strVal val="visible"/>
                                      </p:to>
                                    </p:set>
                                    <p:animEffect transition="in" filter="fade">
                                      <p:cBhvr>
                                        <p:cTn id="23" dur="500"/>
                                        <p:tgtEl>
                                          <p:spTgt spid="9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33"/>
                                        </p:tgtEl>
                                        <p:attrNameLst>
                                          <p:attrName>style.visibility</p:attrName>
                                        </p:attrNameLst>
                                      </p:cBhvr>
                                      <p:to>
                                        <p:strVal val="visible"/>
                                      </p:to>
                                    </p:set>
                                    <p:animEffect transition="in" filter="fade">
                                      <p:cBhvr>
                                        <p:cTn id="28" dur="500"/>
                                        <p:tgtEl>
                                          <p:spTgt spid="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14"/>
          <p:cNvSpPr/>
          <p:nvPr/>
        </p:nvSpPr>
        <p:spPr>
          <a:xfrm>
            <a:off x="731438" y="266699"/>
            <a:ext cx="16970375" cy="8000999"/>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grpSp>
        <p:nvGrpSpPr>
          <p:cNvPr id="940" name="Google Shape;940;p14"/>
          <p:cNvGrpSpPr/>
          <p:nvPr/>
        </p:nvGrpSpPr>
        <p:grpSpPr>
          <a:xfrm>
            <a:off x="921326" y="1458980"/>
            <a:ext cx="16507691" cy="4457853"/>
            <a:chOff x="900544" y="2705100"/>
            <a:chExt cx="16507691" cy="3494052"/>
          </a:xfrm>
        </p:grpSpPr>
        <p:sp>
          <p:nvSpPr>
            <p:cNvPr id="941" name="Google Shape;941;p14"/>
            <p:cNvSpPr/>
            <p:nvPr/>
          </p:nvSpPr>
          <p:spPr>
            <a:xfrm>
              <a:off x="900544" y="2705100"/>
              <a:ext cx="16507691" cy="3113621"/>
            </a:xfrm>
            <a:prstGeom prst="roundRect">
              <a:avLst>
                <a:gd name="adj" fmla="val 16667"/>
              </a:avLst>
            </a:prstGeom>
            <a:solidFill>
              <a:srgbClr val="FFFF00">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Calibri"/>
                <a:ea typeface="Calibri"/>
                <a:cs typeface="Calibri"/>
                <a:sym typeface="Calibri"/>
              </a:endParaRPr>
            </a:p>
          </p:txBody>
        </p:sp>
        <p:sp>
          <p:nvSpPr>
            <p:cNvPr id="942" name="Google Shape;942;p14"/>
            <p:cNvSpPr/>
            <p:nvPr/>
          </p:nvSpPr>
          <p:spPr>
            <a:xfrm>
              <a:off x="921326" y="2826696"/>
              <a:ext cx="16191889" cy="3372456"/>
            </a:xfrm>
            <a:prstGeom prst="rect">
              <a:avLst/>
            </a:prstGeom>
            <a:no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0"/>
                </a:spcAft>
                <a:buNone/>
              </a:pPr>
              <a:r>
                <a:rPr lang="en-US" sz="4000" u="sng" dirty="0" err="1">
                  <a:solidFill>
                    <a:schemeClr val="tx1"/>
                  </a:solidFill>
                  <a:latin typeface="Lobster"/>
                  <a:ea typeface="Lobster"/>
                  <a:cs typeface="Lobster"/>
                  <a:sym typeface="Lobster"/>
                </a:rPr>
                <a:t>Đoạn</a:t>
              </a:r>
              <a:r>
                <a:rPr lang="en-US" sz="4000" u="sng" dirty="0">
                  <a:solidFill>
                    <a:schemeClr val="tx1"/>
                  </a:solidFill>
                  <a:latin typeface="Lobster"/>
                  <a:ea typeface="Lobster"/>
                  <a:cs typeface="Lobster"/>
                  <a:sym typeface="Lobster"/>
                </a:rPr>
                <a:t> 4. </a:t>
              </a:r>
              <a:r>
                <a:rPr lang="en-US" sz="4000" dirty="0" err="1">
                  <a:solidFill>
                    <a:schemeClr val="tx1"/>
                  </a:solidFill>
                  <a:latin typeface="Lobster"/>
                  <a:ea typeface="Lobster"/>
                  <a:cs typeface="Lobster"/>
                  <a:sym typeface="Lobster"/>
                </a:rPr>
                <a:t>Rồi</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hôm</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sau</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khi</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phương</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đông</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vừa</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vẩn</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bụi</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hồng</a:t>
              </a:r>
              <a:r>
                <a:rPr lang="en-US" sz="4000" dirty="0">
                  <a:solidFill>
                    <a:schemeClr val="tx1"/>
                  </a:solidFill>
                  <a:latin typeface="Lobster"/>
                  <a:ea typeface="Lobster"/>
                  <a:cs typeface="Lobster"/>
                  <a:sym typeface="Lobster"/>
                </a:rPr>
                <a:t>, con </a:t>
              </a:r>
              <a:r>
                <a:rPr lang="en-US" sz="4000" dirty="0" err="1">
                  <a:solidFill>
                    <a:schemeClr val="tx1"/>
                  </a:solidFill>
                  <a:latin typeface="Lobster"/>
                  <a:ea typeface="Lobster"/>
                  <a:cs typeface="Lobster"/>
                  <a:sym typeface="Lobster"/>
                </a:rPr>
                <a:t>họa</a:t>
              </a:r>
              <a:r>
                <a:rPr lang="en-US" sz="4000" dirty="0">
                  <a:solidFill>
                    <a:schemeClr val="tx1"/>
                  </a:solidFill>
                  <a:latin typeface="Lobster"/>
                  <a:ea typeface="Lobster"/>
                  <a:cs typeface="Lobster"/>
                  <a:sym typeface="Lobster"/>
                </a:rPr>
                <a:t> mi </a:t>
              </a:r>
              <a:r>
                <a:rPr lang="en-US" sz="4000" dirty="0" err="1">
                  <a:solidFill>
                    <a:schemeClr val="tx1"/>
                  </a:solidFill>
                  <a:latin typeface="Lobster"/>
                  <a:ea typeface="Lobster"/>
                  <a:cs typeface="Lobster"/>
                  <a:sym typeface="Lobster"/>
                </a:rPr>
                <a:t>ấy</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lại</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hót</a:t>
              </a:r>
              <a:r>
                <a:rPr lang="en-US" sz="4000" dirty="0">
                  <a:solidFill>
                    <a:schemeClr val="tx1"/>
                  </a:solidFill>
                  <a:latin typeface="Lobster"/>
                  <a:ea typeface="Lobster"/>
                  <a:cs typeface="Lobster"/>
                  <a:sym typeface="Lobster"/>
                </a:rPr>
                <a:t> vang </a:t>
              </a:r>
              <a:r>
                <a:rPr lang="en-US" sz="4000" dirty="0" err="1">
                  <a:solidFill>
                    <a:schemeClr val="tx1"/>
                  </a:solidFill>
                  <a:latin typeface="Lobster"/>
                  <a:ea typeface="Lobster"/>
                  <a:cs typeface="Lobster"/>
                  <a:sym typeface="Lobster"/>
                </a:rPr>
                <a:t>lừng</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chào</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nắng</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sớm</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Nó</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kéo</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dài</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cổ</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ra</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mà</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hót</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tựa</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hồ</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nó</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muốn</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các</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bạn</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xa</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gần</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đâu</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đó</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lắng</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nghe</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Hót</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xong</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nó</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xù</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lông</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rũ</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hết</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những</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giọt</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sương</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rồi</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nhanh</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nhẹn</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chuyền</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từ</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bụi</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nọ</a:t>
              </a:r>
              <a:r>
                <a:rPr lang="en-US" sz="4000" dirty="0">
                  <a:solidFill>
                    <a:schemeClr val="tx1"/>
                  </a:solidFill>
                  <a:latin typeface="Lobster"/>
                  <a:ea typeface="Lobster"/>
                  <a:cs typeface="Lobster"/>
                  <a:sym typeface="Lobster"/>
                </a:rPr>
                <a:t> sang </a:t>
              </a:r>
              <a:r>
                <a:rPr lang="en-US" sz="4000" dirty="0" err="1">
                  <a:solidFill>
                    <a:schemeClr val="tx1"/>
                  </a:solidFill>
                  <a:latin typeface="Lobster"/>
                  <a:ea typeface="Lobster"/>
                  <a:cs typeface="Lobster"/>
                  <a:sym typeface="Lobster"/>
                </a:rPr>
                <a:t>bụi</a:t>
              </a:r>
              <a:r>
                <a:rPr lang="en-US" sz="4000" dirty="0">
                  <a:solidFill>
                    <a:schemeClr val="tx1"/>
                  </a:solidFill>
                  <a:latin typeface="Lobster"/>
                  <a:ea typeface="Lobster"/>
                  <a:cs typeface="Lobster"/>
                  <a:sym typeface="Lobster"/>
                </a:rPr>
                <a:t> kia, </a:t>
              </a:r>
              <a:r>
                <a:rPr lang="en-US" sz="4000" dirty="0" err="1">
                  <a:solidFill>
                    <a:schemeClr val="tx1"/>
                  </a:solidFill>
                  <a:latin typeface="Lobster"/>
                  <a:ea typeface="Lobster"/>
                  <a:cs typeface="Lobster"/>
                  <a:sym typeface="Lobster"/>
                </a:rPr>
                <a:t>tìm</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vài</a:t>
              </a:r>
              <a:r>
                <a:rPr lang="en-US" sz="4000" dirty="0">
                  <a:solidFill>
                    <a:schemeClr val="tx1"/>
                  </a:solidFill>
                  <a:latin typeface="Lobster"/>
                  <a:ea typeface="Lobster"/>
                  <a:cs typeface="Lobster"/>
                  <a:sym typeface="Lobster"/>
                </a:rPr>
                <a:t> con </a:t>
              </a:r>
              <a:r>
                <a:rPr lang="en-US" sz="4000" dirty="0" err="1">
                  <a:solidFill>
                    <a:schemeClr val="tx1"/>
                  </a:solidFill>
                  <a:latin typeface="Lobster"/>
                  <a:ea typeface="Lobster"/>
                  <a:cs typeface="Lobster"/>
                  <a:sym typeface="Lobster"/>
                </a:rPr>
                <a:t>sâu</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ăn</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lót</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dạ</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đoạn</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vỗ</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cánh</a:t>
              </a:r>
              <a:r>
                <a:rPr lang="en-US" sz="4000" dirty="0">
                  <a:solidFill>
                    <a:schemeClr val="tx1"/>
                  </a:solidFill>
                  <a:latin typeface="Lobster"/>
                  <a:ea typeface="Lobster"/>
                  <a:cs typeface="Lobster"/>
                  <a:sym typeface="Lobster"/>
                </a:rPr>
                <a:t> bay </a:t>
              </a:r>
              <a:r>
                <a:rPr lang="en-US" sz="4000" dirty="0" err="1">
                  <a:solidFill>
                    <a:schemeClr val="tx1"/>
                  </a:solidFill>
                  <a:latin typeface="Lobster"/>
                  <a:ea typeface="Lobster"/>
                  <a:cs typeface="Lobster"/>
                  <a:sym typeface="Lobster"/>
                </a:rPr>
                <a:t>vút</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đi</a:t>
              </a:r>
              <a:r>
                <a:rPr lang="en-US" sz="4000" dirty="0">
                  <a:solidFill>
                    <a:schemeClr val="tx1"/>
                  </a:solidFill>
                  <a:latin typeface="Lobster"/>
                  <a:ea typeface="Lobster"/>
                  <a:cs typeface="Lobster"/>
                  <a:sym typeface="Lobster"/>
                </a:rPr>
                <a:t>.</a:t>
              </a:r>
              <a:endParaRPr dirty="0">
                <a:solidFill>
                  <a:schemeClr val="tx1"/>
                </a:solidFill>
              </a:endParaRPr>
            </a:p>
            <a:p>
              <a:pPr marL="0" marR="0" lvl="0" indent="0" algn="l" rtl="0">
                <a:lnSpc>
                  <a:spcPct val="114000"/>
                </a:lnSpc>
                <a:spcBef>
                  <a:spcPts val="0"/>
                </a:spcBef>
                <a:spcAft>
                  <a:spcPts val="0"/>
                </a:spcAft>
                <a:buNone/>
              </a:pPr>
              <a:r>
                <a:rPr lang="en-US" sz="4000" dirty="0">
                  <a:solidFill>
                    <a:srgbClr val="800000"/>
                  </a:solidFill>
                  <a:latin typeface="Lobster"/>
                  <a:ea typeface="Lobster"/>
                  <a:cs typeface="Lobster"/>
                  <a:sym typeface="Lobster"/>
                </a:rPr>
                <a:t>      </a:t>
              </a:r>
              <a:endParaRPr sz="4000" dirty="0">
                <a:solidFill>
                  <a:srgbClr val="800000"/>
                </a:solidFill>
                <a:latin typeface="Lobster"/>
                <a:ea typeface="Lobster"/>
                <a:cs typeface="Lobster"/>
                <a:sym typeface="Lobster"/>
              </a:endParaRPr>
            </a:p>
          </p:txBody>
        </p:sp>
      </p:grpSp>
      <p:sp>
        <p:nvSpPr>
          <p:cNvPr id="943" name="Google Shape;943;p14"/>
          <p:cNvSpPr/>
          <p:nvPr/>
        </p:nvSpPr>
        <p:spPr>
          <a:xfrm>
            <a:off x="1295400" y="477955"/>
            <a:ext cx="10210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C0C0C"/>
                </a:solidFill>
                <a:latin typeface="Lobster"/>
                <a:ea typeface="Lobster"/>
                <a:cs typeface="Lobster"/>
                <a:sym typeface="Lobster"/>
              </a:rPr>
              <a:t>Nội dung chính của mỗi đoạn là gì?</a:t>
            </a:r>
            <a:endParaRPr/>
          </a:p>
        </p:txBody>
      </p:sp>
      <p:sp>
        <p:nvSpPr>
          <p:cNvPr id="944" name="Google Shape;944;p14"/>
          <p:cNvSpPr/>
          <p:nvPr/>
        </p:nvSpPr>
        <p:spPr>
          <a:xfrm>
            <a:off x="4111201" y="5936453"/>
            <a:ext cx="11285462"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dirty="0" err="1">
                <a:solidFill>
                  <a:srgbClr val="FF0000"/>
                </a:solidFill>
                <a:latin typeface="Lobster"/>
                <a:ea typeface="Lobster"/>
                <a:cs typeface="Lobster"/>
                <a:sym typeface="Lobster"/>
              </a:rPr>
              <a:t>Tả</a:t>
            </a:r>
            <a:r>
              <a:rPr lang="en-US" sz="4400" b="1" dirty="0">
                <a:solidFill>
                  <a:srgbClr val="FF0000"/>
                </a:solidFill>
                <a:latin typeface="Lobster"/>
                <a:ea typeface="Lobster"/>
                <a:cs typeface="Lobster"/>
                <a:sym typeface="Lobster"/>
              </a:rPr>
              <a:t> </a:t>
            </a:r>
            <a:r>
              <a:rPr lang="en-US" sz="4400" b="1" dirty="0" err="1">
                <a:solidFill>
                  <a:srgbClr val="FF0000"/>
                </a:solidFill>
                <a:latin typeface="Lobster"/>
                <a:ea typeface="Lobster"/>
                <a:cs typeface="Lobster"/>
                <a:sym typeface="Lobster"/>
              </a:rPr>
              <a:t>cách</a:t>
            </a:r>
            <a:r>
              <a:rPr lang="en-US" sz="4400" b="1" dirty="0">
                <a:solidFill>
                  <a:srgbClr val="FF0000"/>
                </a:solidFill>
                <a:latin typeface="Lobster"/>
                <a:ea typeface="Lobster"/>
                <a:cs typeface="Lobster"/>
                <a:sym typeface="Lobster"/>
              </a:rPr>
              <a:t> </a:t>
            </a:r>
            <a:r>
              <a:rPr lang="en-US" sz="4400" b="1" dirty="0" err="1">
                <a:solidFill>
                  <a:srgbClr val="FF0000"/>
                </a:solidFill>
                <a:latin typeface="Lobster"/>
                <a:ea typeface="Lobster"/>
                <a:cs typeface="Lobster"/>
                <a:sym typeface="Lobster"/>
              </a:rPr>
              <a:t>hót</a:t>
            </a:r>
            <a:r>
              <a:rPr lang="en-US" sz="4400" b="1" dirty="0">
                <a:solidFill>
                  <a:srgbClr val="FF0000"/>
                </a:solidFill>
                <a:latin typeface="Lobster"/>
                <a:ea typeface="Lobster"/>
                <a:cs typeface="Lobster"/>
                <a:sym typeface="Lobster"/>
              </a:rPr>
              <a:t> </a:t>
            </a:r>
            <a:r>
              <a:rPr lang="en-US" sz="4400" b="1" dirty="0" err="1">
                <a:solidFill>
                  <a:srgbClr val="FF0000"/>
                </a:solidFill>
                <a:latin typeface="Lobster"/>
                <a:ea typeface="Lobster"/>
                <a:cs typeface="Lobster"/>
                <a:sym typeface="Lobster"/>
              </a:rPr>
              <a:t>chào</a:t>
            </a:r>
            <a:r>
              <a:rPr lang="en-US" sz="4400" b="1" dirty="0">
                <a:solidFill>
                  <a:srgbClr val="FF0000"/>
                </a:solidFill>
                <a:latin typeface="Lobster"/>
                <a:ea typeface="Lobster"/>
                <a:cs typeface="Lobster"/>
                <a:sym typeface="Lobster"/>
              </a:rPr>
              <a:t> </a:t>
            </a:r>
            <a:r>
              <a:rPr lang="en-US" sz="4400" b="1" dirty="0" err="1">
                <a:solidFill>
                  <a:srgbClr val="FF0000"/>
                </a:solidFill>
                <a:latin typeface="Lobster"/>
                <a:ea typeface="Lobster"/>
                <a:cs typeface="Lobster"/>
                <a:sym typeface="Lobster"/>
              </a:rPr>
              <a:t>nắng</a:t>
            </a:r>
            <a:r>
              <a:rPr lang="en-US" sz="4400" b="1" dirty="0">
                <a:solidFill>
                  <a:srgbClr val="FF0000"/>
                </a:solidFill>
                <a:latin typeface="Lobster"/>
                <a:ea typeface="Lobster"/>
                <a:cs typeface="Lobster"/>
                <a:sym typeface="Lobster"/>
              </a:rPr>
              <a:t> </a:t>
            </a:r>
            <a:r>
              <a:rPr lang="en-US" sz="4400" b="1" dirty="0" err="1">
                <a:solidFill>
                  <a:srgbClr val="FF0000"/>
                </a:solidFill>
                <a:latin typeface="Lobster"/>
                <a:ea typeface="Lobster"/>
                <a:cs typeface="Lobster"/>
                <a:sym typeface="Lobster"/>
              </a:rPr>
              <a:t>sớm</a:t>
            </a:r>
            <a:r>
              <a:rPr lang="en-US" sz="4400" b="1" dirty="0">
                <a:solidFill>
                  <a:srgbClr val="FF0000"/>
                </a:solidFill>
                <a:latin typeface="Lobster"/>
                <a:ea typeface="Lobster"/>
                <a:cs typeface="Lobster"/>
                <a:sym typeface="Lobster"/>
              </a:rPr>
              <a:t> </a:t>
            </a:r>
            <a:r>
              <a:rPr lang="en-US" sz="4400" b="1" dirty="0" err="1">
                <a:solidFill>
                  <a:srgbClr val="FF0000"/>
                </a:solidFill>
                <a:latin typeface="Lobster"/>
                <a:ea typeface="Lobster"/>
                <a:cs typeface="Lobster"/>
                <a:sym typeface="Lobster"/>
              </a:rPr>
              <a:t>rất</a:t>
            </a:r>
            <a:r>
              <a:rPr lang="en-US" sz="4400" b="1" dirty="0">
                <a:solidFill>
                  <a:srgbClr val="FF0000"/>
                </a:solidFill>
                <a:latin typeface="Lobster"/>
                <a:ea typeface="Lobster"/>
                <a:cs typeface="Lobster"/>
                <a:sym typeface="Lobster"/>
              </a:rPr>
              <a:t> </a:t>
            </a:r>
            <a:r>
              <a:rPr lang="en-US" sz="4400" b="1" dirty="0" err="1">
                <a:solidFill>
                  <a:srgbClr val="FF0000"/>
                </a:solidFill>
                <a:latin typeface="Lobster"/>
                <a:ea typeface="Lobster"/>
                <a:cs typeface="Lobster"/>
                <a:sym typeface="Lobster"/>
              </a:rPr>
              <a:t>đặc</a:t>
            </a:r>
            <a:r>
              <a:rPr lang="en-US" sz="4400" b="1" dirty="0">
                <a:solidFill>
                  <a:srgbClr val="FF0000"/>
                </a:solidFill>
                <a:latin typeface="Lobster"/>
                <a:ea typeface="Lobster"/>
                <a:cs typeface="Lobster"/>
                <a:sym typeface="Lobster"/>
              </a:rPr>
              <a:t> </a:t>
            </a:r>
            <a:r>
              <a:rPr lang="en-US" sz="4400" b="1" dirty="0" err="1">
                <a:solidFill>
                  <a:srgbClr val="FF0000"/>
                </a:solidFill>
                <a:latin typeface="Lobster"/>
                <a:ea typeface="Lobster"/>
                <a:cs typeface="Lobster"/>
                <a:sym typeface="Lobster"/>
              </a:rPr>
              <a:t>biệt</a:t>
            </a:r>
            <a:r>
              <a:rPr lang="en-US" sz="4400" b="1" dirty="0">
                <a:solidFill>
                  <a:srgbClr val="FF0000"/>
                </a:solidFill>
                <a:latin typeface="Lobster"/>
                <a:ea typeface="Lobster"/>
                <a:cs typeface="Lobster"/>
                <a:sym typeface="Lobster"/>
              </a:rPr>
              <a:t> </a:t>
            </a:r>
            <a:r>
              <a:rPr lang="en-US" sz="4400" b="1" dirty="0" err="1">
                <a:solidFill>
                  <a:srgbClr val="FF0000"/>
                </a:solidFill>
                <a:latin typeface="Lobster"/>
                <a:ea typeface="Lobster"/>
                <a:cs typeface="Lobster"/>
                <a:sym typeface="Lobster"/>
              </a:rPr>
              <a:t>của</a:t>
            </a:r>
            <a:r>
              <a:rPr lang="en-US" sz="4400" b="1" dirty="0">
                <a:solidFill>
                  <a:srgbClr val="FF0000"/>
                </a:solidFill>
                <a:latin typeface="Lobster"/>
                <a:ea typeface="Lobster"/>
                <a:cs typeface="Lobster"/>
                <a:sym typeface="Lobster"/>
              </a:rPr>
              <a:t> </a:t>
            </a:r>
            <a:r>
              <a:rPr lang="en-US" sz="4400" b="1" dirty="0" err="1">
                <a:solidFill>
                  <a:srgbClr val="FF0000"/>
                </a:solidFill>
                <a:latin typeface="Lobster"/>
                <a:ea typeface="Lobster"/>
                <a:cs typeface="Lobster"/>
                <a:sym typeface="Lobster"/>
              </a:rPr>
              <a:t>họa</a:t>
            </a:r>
            <a:r>
              <a:rPr lang="en-US" sz="4400" b="1" dirty="0">
                <a:solidFill>
                  <a:srgbClr val="FF0000"/>
                </a:solidFill>
                <a:latin typeface="Lobster"/>
                <a:ea typeface="Lobster"/>
                <a:cs typeface="Lobster"/>
                <a:sym typeface="Lobster"/>
              </a:rPr>
              <a:t> mi.</a:t>
            </a:r>
            <a:endParaRPr sz="4400" b="1" dirty="0">
              <a:solidFill>
                <a:srgbClr val="FF0000"/>
              </a:solidFill>
              <a:latin typeface="Lobster"/>
              <a:ea typeface="Lobster"/>
              <a:cs typeface="Lobster"/>
              <a:sym typeface="Lobster"/>
            </a:endParaRPr>
          </a:p>
        </p:txBody>
      </p:sp>
      <p:pic>
        <p:nvPicPr>
          <p:cNvPr id="945" name="Google Shape;945;p14"/>
          <p:cNvPicPr preferRelativeResize="0"/>
          <p:nvPr/>
        </p:nvPicPr>
        <p:blipFill rotWithShape="1">
          <a:blip r:embed="rId3">
            <a:alphaModFix/>
          </a:blip>
          <a:srcRect/>
          <a:stretch/>
        </p:blipFill>
        <p:spPr>
          <a:xfrm>
            <a:off x="187036" y="6530167"/>
            <a:ext cx="3775364" cy="3718733"/>
          </a:xfrm>
          <a:prstGeom prst="rect">
            <a:avLst/>
          </a:prstGeom>
          <a:noFill/>
          <a:ln>
            <a:noFill/>
          </a:ln>
        </p:spPr>
      </p:pic>
      <p:sp>
        <p:nvSpPr>
          <p:cNvPr id="946" name="Google Shape;946;p14"/>
          <p:cNvSpPr/>
          <p:nvPr/>
        </p:nvSpPr>
        <p:spPr>
          <a:xfrm>
            <a:off x="3290453" y="6072967"/>
            <a:ext cx="671947" cy="457200"/>
          </a:xfrm>
          <a:prstGeom prst="rightArrow">
            <a:avLst>
              <a:gd name="adj1" fmla="val 50000"/>
              <a:gd name="adj2" fmla="val 50000"/>
            </a:avLst>
          </a:prstGeom>
          <a:solidFill>
            <a:schemeClr val="lt1"/>
          </a:solidFill>
          <a:ln w="57150" cap="flat" cmpd="sng">
            <a:solidFill>
              <a:srgbClr val="97480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47" name="Google Shape;947;p14"/>
          <p:cNvPicPr preferRelativeResize="0"/>
          <p:nvPr/>
        </p:nvPicPr>
        <p:blipFill rotWithShape="1">
          <a:blip r:embed="rId4">
            <a:alphaModFix/>
          </a:blip>
          <a:srcRect/>
          <a:stretch/>
        </p:blipFill>
        <p:spPr>
          <a:xfrm>
            <a:off x="10820399" y="6247398"/>
            <a:ext cx="8181109" cy="46018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3"/>
                                        </p:tgtEl>
                                        <p:attrNameLst>
                                          <p:attrName>style.visibility</p:attrName>
                                        </p:attrNameLst>
                                      </p:cBhvr>
                                      <p:to>
                                        <p:strVal val="visible"/>
                                      </p:to>
                                    </p:set>
                                    <p:animEffect transition="in" filter="fade">
                                      <p:cBhvr>
                                        <p:cTn id="7" dur="500"/>
                                        <p:tgtEl>
                                          <p:spTgt spid="9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0"/>
                                        </p:tgtEl>
                                        <p:attrNameLst>
                                          <p:attrName>style.visibility</p:attrName>
                                        </p:attrNameLst>
                                      </p:cBhvr>
                                      <p:to>
                                        <p:strVal val="visible"/>
                                      </p:to>
                                    </p:set>
                                    <p:animEffect transition="in" filter="fade">
                                      <p:cBhvr>
                                        <p:cTn id="12" dur="1000"/>
                                        <p:tgtEl>
                                          <p:spTgt spid="9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46"/>
                                        </p:tgtEl>
                                        <p:attrNameLst>
                                          <p:attrName>style.visibility</p:attrName>
                                        </p:attrNameLst>
                                      </p:cBhvr>
                                      <p:to>
                                        <p:strVal val="visible"/>
                                      </p:to>
                                    </p:set>
                                    <p:animEffect transition="in" filter="fade">
                                      <p:cBhvr>
                                        <p:cTn id="17" dur="500"/>
                                        <p:tgtEl>
                                          <p:spTgt spid="946"/>
                                        </p:tgtEl>
                                      </p:cBhvr>
                                    </p:animEffect>
                                  </p:childTnLst>
                                </p:cTn>
                              </p:par>
                              <p:par>
                                <p:cTn id="18" presetID="10" presetClass="entr" presetSubtype="0" fill="hold" nodeType="withEffect">
                                  <p:stCondLst>
                                    <p:cond delay="0"/>
                                  </p:stCondLst>
                                  <p:childTnLst>
                                    <p:set>
                                      <p:cBhvr>
                                        <p:cTn id="19" dur="1" fill="hold">
                                          <p:stCondLst>
                                            <p:cond delay="0"/>
                                          </p:stCondLst>
                                        </p:cTn>
                                        <p:tgtEl>
                                          <p:spTgt spid="944"/>
                                        </p:tgtEl>
                                        <p:attrNameLst>
                                          <p:attrName>style.visibility</p:attrName>
                                        </p:attrNameLst>
                                      </p:cBhvr>
                                      <p:to>
                                        <p:strVal val="visible"/>
                                      </p:to>
                                    </p:set>
                                    <p:animEffect transition="in" filter="fade">
                                      <p:cBhvr>
                                        <p:cTn id="20" dur="500"/>
                                        <p:tgtEl>
                                          <p:spTgt spid="94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47"/>
                                        </p:tgtEl>
                                        <p:attrNameLst>
                                          <p:attrName>style.visibility</p:attrName>
                                        </p:attrNameLst>
                                      </p:cBhvr>
                                      <p:to>
                                        <p:strVal val="visible"/>
                                      </p:to>
                                    </p:set>
                                    <p:animEffect transition="in" filter="fade">
                                      <p:cBhvr>
                                        <p:cTn id="25" dur="500"/>
                                        <p:tgtEl>
                                          <p:spTgt spid="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15"/>
          <p:cNvSpPr/>
          <p:nvPr/>
        </p:nvSpPr>
        <p:spPr>
          <a:xfrm>
            <a:off x="224490" y="380999"/>
            <a:ext cx="17397013" cy="9525002"/>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sp>
        <p:nvSpPr>
          <p:cNvPr id="953" name="Google Shape;953;p15"/>
          <p:cNvSpPr/>
          <p:nvPr/>
        </p:nvSpPr>
        <p:spPr>
          <a:xfrm>
            <a:off x="1330036" y="1028700"/>
            <a:ext cx="15810889" cy="8402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Chim</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họa</a:t>
            </a:r>
            <a:r>
              <a:rPr lang="en-US" sz="3600" dirty="0">
                <a:solidFill>
                  <a:schemeClr val="tx1"/>
                </a:solidFill>
                <a:latin typeface="Lobster"/>
                <a:ea typeface="Lobster"/>
                <a:cs typeface="Lobster"/>
                <a:sym typeface="Lobster"/>
              </a:rPr>
              <a:t> mi </a:t>
            </a:r>
            <a:r>
              <a:rPr lang="en-US" sz="3600" dirty="0" err="1">
                <a:solidFill>
                  <a:schemeClr val="tx1"/>
                </a:solidFill>
                <a:latin typeface="Lobster"/>
                <a:ea typeface="Lobster"/>
                <a:cs typeface="Lobster"/>
                <a:sym typeface="Lobster"/>
              </a:rPr>
              <a:t>hót</a:t>
            </a:r>
            <a:endParaRPr dirty="0">
              <a:solidFill>
                <a:schemeClr val="tx1"/>
              </a:solidFill>
            </a:endParaRPr>
          </a:p>
          <a:p>
            <a:pPr marL="0" marR="0" lvl="0" indent="0" algn="l" rtl="0">
              <a:spcBef>
                <a:spcPts val="0"/>
              </a:spcBef>
              <a:spcAft>
                <a:spcPts val="0"/>
              </a:spcAft>
              <a:buNone/>
            </a:pP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Chiều</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nào</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cũng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vậy</a:t>
            </a:r>
            <a:r>
              <a:rPr lang="en-US" sz="3600" dirty="0">
                <a:solidFill>
                  <a:schemeClr val="tx1"/>
                </a:solidFill>
                <a:latin typeface="Lobster"/>
                <a:ea typeface="Lobster"/>
                <a:cs typeface="Lobster"/>
                <a:sym typeface="Lobster"/>
              </a:rPr>
              <a:t>, con </a:t>
            </a:r>
            <a:r>
              <a:rPr lang="en-US" sz="3600" dirty="0" err="1">
                <a:solidFill>
                  <a:schemeClr val="tx1"/>
                </a:solidFill>
                <a:latin typeface="Lobster"/>
                <a:ea typeface="Lobster"/>
                <a:cs typeface="Lobster"/>
                <a:sym typeface="Lobster"/>
              </a:rPr>
              <a:t>chim</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họa</a:t>
            </a:r>
            <a:r>
              <a:rPr lang="en-US" sz="3600" dirty="0">
                <a:solidFill>
                  <a:schemeClr val="tx1"/>
                </a:solidFill>
                <a:latin typeface="Lobster"/>
                <a:ea typeface="Lobster"/>
                <a:cs typeface="Lobster"/>
                <a:sym typeface="Lobster"/>
              </a:rPr>
              <a:t> mi </a:t>
            </a:r>
            <a:r>
              <a:rPr lang="en-US" sz="3600" dirty="0" err="1">
                <a:solidFill>
                  <a:schemeClr val="tx1"/>
                </a:solidFill>
                <a:latin typeface="Lobster"/>
                <a:ea typeface="Lobster"/>
                <a:cs typeface="Lobster"/>
                <a:sym typeface="Lobster"/>
              </a:rPr>
              <a:t>ấy</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không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biết</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tự</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phương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nào</a:t>
            </a:r>
            <a:r>
              <a:rPr lang="en-US" sz="3600" dirty="0">
                <a:solidFill>
                  <a:schemeClr val="tx1"/>
                </a:solidFill>
                <a:latin typeface="Lobster"/>
                <a:ea typeface="Lobster"/>
                <a:cs typeface="Lobster"/>
                <a:sym typeface="Lobster"/>
              </a:rPr>
              <a:t> bay </a:t>
            </a:r>
            <a:r>
              <a:rPr lang="en-US" sz="3600" dirty="0" err="1">
                <a:solidFill>
                  <a:schemeClr val="tx1"/>
                </a:solidFill>
                <a:latin typeface="Lobster"/>
                <a:ea typeface="Lobster"/>
                <a:cs typeface="Lobster"/>
                <a:sym typeface="Lobster"/>
              </a:rPr>
              <a:t>đến</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đậu</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trong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bụi</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tầm</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xuân</a:t>
            </a:r>
            <a:r>
              <a:rPr lang="en-US" sz="3600" dirty="0">
                <a:solidFill>
                  <a:schemeClr val="tx1"/>
                </a:solidFill>
                <a:latin typeface="Lobster"/>
                <a:ea typeface="Lobster"/>
                <a:cs typeface="Lobster"/>
                <a:sym typeface="Lobster"/>
              </a:rPr>
              <a:t> ở </a:t>
            </a:r>
            <a:r>
              <a:rPr lang="en-US" sz="3600" dirty="0" err="1">
                <a:solidFill>
                  <a:schemeClr val="tx1"/>
                </a:solidFill>
                <a:latin typeface="Lobster"/>
                <a:ea typeface="Lobster"/>
                <a:cs typeface="Lobster"/>
                <a:sym typeface="Lobster"/>
              </a:rPr>
              <a:t>vườn</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nhà</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tôi</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mà</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hót</a:t>
            </a:r>
            <a:r>
              <a:rPr lang="en-US" sz="3600" dirty="0">
                <a:solidFill>
                  <a:schemeClr val="tx1"/>
                </a:solidFill>
                <a:latin typeface="Lobster"/>
                <a:ea typeface="Lobster"/>
                <a:cs typeface="Lobster"/>
                <a:sym typeface="Lobster"/>
              </a:rPr>
              <a:t>.</a:t>
            </a:r>
            <a:endParaRPr dirty="0">
              <a:solidFill>
                <a:schemeClr val="tx1"/>
              </a:solidFill>
            </a:endParaRPr>
          </a:p>
          <a:p>
            <a:pPr marL="0" marR="0" lvl="0" indent="0" algn="l" rtl="0">
              <a:spcBef>
                <a:spcPts val="0"/>
              </a:spcBef>
              <a:spcAft>
                <a:spcPts val="0"/>
              </a:spcAft>
              <a:buNone/>
            </a:pP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Hình</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như</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nó</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vui</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mừng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vì</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suốt</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ngày</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đã</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được</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tha</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hồ</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rong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ruổi</a:t>
            </a:r>
            <a:r>
              <a:rPr lang="en-US" sz="3600" dirty="0">
                <a:solidFill>
                  <a:schemeClr val="tx1"/>
                </a:solidFill>
                <a:latin typeface="Lobster"/>
                <a:ea typeface="Lobster"/>
                <a:cs typeface="Lobster"/>
                <a:sym typeface="Lobster"/>
              </a:rPr>
              <a:t> bay </a:t>
            </a:r>
            <a:r>
              <a:rPr lang="en-US" sz="3600" dirty="0" err="1">
                <a:solidFill>
                  <a:schemeClr val="tx1"/>
                </a:solidFill>
                <a:latin typeface="Lobster"/>
                <a:ea typeface="Lobster"/>
                <a:cs typeface="Lobster"/>
                <a:sym typeface="Lobster"/>
              </a:rPr>
              <a:t>chơi</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trong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khắp</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trời</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mây</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gió</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uống</a:t>
            </a:r>
            <a:r>
              <a:rPr lang="en-US" sz="3600" dirty="0">
                <a:solidFill>
                  <a:schemeClr val="tx1"/>
                </a:solidFill>
                <a:latin typeface="Lobster"/>
                <a:ea typeface="Lobster"/>
                <a:cs typeface="Lobster"/>
                <a:sym typeface="Lobster"/>
              </a:rPr>
              <a:t> bao </a:t>
            </a:r>
            <a:r>
              <a:rPr lang="en-US" sz="3600" dirty="0" err="1">
                <a:solidFill>
                  <a:schemeClr val="tx1"/>
                </a:solidFill>
                <a:latin typeface="Lobster"/>
                <a:ea typeface="Lobster"/>
                <a:cs typeface="Lobster"/>
                <a:sym typeface="Lobster"/>
              </a:rPr>
              <a:t>nhiêu</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nước</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suối</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mát</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lành</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trong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khe</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núi</a:t>
            </a:r>
            <a:r>
              <a:rPr lang="en-US" sz="3600" dirty="0">
                <a:solidFill>
                  <a:schemeClr val="tx1"/>
                </a:solidFill>
                <a:latin typeface="Lobster"/>
                <a:ea typeface="Lobster"/>
                <a:cs typeface="Lobster"/>
                <a:sym typeface="Lobster"/>
              </a:rPr>
              <a:t>. Cho </a:t>
            </a:r>
            <a:r>
              <a:rPr lang="en-US" sz="3600" dirty="0" err="1">
                <a:solidFill>
                  <a:schemeClr val="tx1"/>
                </a:solidFill>
                <a:latin typeface="Lobster"/>
                <a:ea typeface="Lobster"/>
                <a:cs typeface="Lobster"/>
                <a:sym typeface="Lobster"/>
              </a:rPr>
              <a:t>nên</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những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buổi</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chiều</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tiếng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hót</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có</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khi</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êm</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đềm</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có</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khi</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rộn</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rã</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như</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một</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điệu</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đàn</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trong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bóng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xế</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mà</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âm</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thanh</a:t>
            </a:r>
            <a:r>
              <a:rPr lang="en-US" sz="3600" dirty="0">
                <a:solidFill>
                  <a:schemeClr val="tx1"/>
                </a:solidFill>
                <a:latin typeface="Lobster"/>
                <a:ea typeface="Lobster"/>
                <a:cs typeface="Lobster"/>
                <a:sym typeface="Lobster"/>
              </a:rPr>
              <a:t> vang </a:t>
            </a:r>
            <a:r>
              <a:rPr lang="en-US" sz="3600" dirty="0" err="1">
                <a:solidFill>
                  <a:schemeClr val="tx1"/>
                </a:solidFill>
                <a:latin typeface="Lobster"/>
                <a:ea typeface="Lobster"/>
                <a:cs typeface="Lobster"/>
                <a:sym typeface="Lobster"/>
              </a:rPr>
              <a:t>mãi</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giữa</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tĩnh</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mịch</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tưởng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như</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làm</a:t>
            </a:r>
            <a:r>
              <a:rPr lang="en-US" sz="3600" dirty="0">
                <a:solidFill>
                  <a:schemeClr val="tx1"/>
                </a:solidFill>
                <a:latin typeface="Lobster"/>
                <a:ea typeface="Lobster"/>
                <a:cs typeface="Lobster"/>
                <a:sym typeface="Lobster"/>
              </a:rPr>
              <a:t> rung </a:t>
            </a:r>
            <a:r>
              <a:rPr lang="en-US" sz="3600" dirty="0" err="1">
                <a:solidFill>
                  <a:schemeClr val="tx1"/>
                </a:solidFill>
                <a:latin typeface="Lobster"/>
                <a:ea typeface="Lobster"/>
                <a:cs typeface="Lobster"/>
                <a:sym typeface="Lobster"/>
              </a:rPr>
              <a:t>động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lớp</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sương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lạnh</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mờ</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mờ</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rủ</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xuống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cỏ</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cây</a:t>
            </a:r>
            <a:r>
              <a:rPr lang="en-US" sz="3600" dirty="0">
                <a:solidFill>
                  <a:schemeClr val="tx1"/>
                </a:solidFill>
                <a:latin typeface="Lobster"/>
                <a:ea typeface="Lobster"/>
                <a:cs typeface="Lobster"/>
                <a:sym typeface="Lobster"/>
              </a:rPr>
              <a:t>.    </a:t>
            </a:r>
            <a:endParaRPr dirty="0">
              <a:solidFill>
                <a:schemeClr val="tx1"/>
              </a:solidFill>
            </a:endParaRPr>
          </a:p>
          <a:p>
            <a:pPr marL="0" marR="0" lvl="0" indent="0" algn="l" rtl="0">
              <a:spcBef>
                <a:spcPts val="0"/>
              </a:spcBef>
              <a:spcAft>
                <a:spcPts val="0"/>
              </a:spcAft>
              <a:buNone/>
            </a:pP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Hót</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một</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lúc</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lâu</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nhạc</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sĩ</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giang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hồ</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không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tên</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không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tuổi</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ấy</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từ</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từ</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nhắm</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mắt</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lại</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thu</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đầu</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vào</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lông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cổ</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im</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lặng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ngủ</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ngủ</a:t>
            </a:r>
            <a:r>
              <a:rPr lang="en-US" sz="3600" dirty="0">
                <a:solidFill>
                  <a:schemeClr val="tx1"/>
                </a:solidFill>
                <a:latin typeface="Lobster"/>
                <a:ea typeface="Lobster"/>
                <a:cs typeface="Lobster"/>
                <a:sym typeface="Lobster"/>
              </a:rPr>
              <a:t> say </a:t>
            </a:r>
            <a:r>
              <a:rPr lang="en-US" sz="3600" dirty="0" err="1">
                <a:solidFill>
                  <a:schemeClr val="tx1"/>
                </a:solidFill>
                <a:latin typeface="Lobster"/>
                <a:ea typeface="Lobster"/>
                <a:cs typeface="Lobster"/>
                <a:sym typeface="Lobster"/>
              </a:rPr>
              <a:t>sưa</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sau</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một</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cuộc</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viễn</a:t>
            </a:r>
            <a:r>
              <a:rPr lang="en-US" sz="3600" dirty="0">
                <a:solidFill>
                  <a:schemeClr val="tx1"/>
                </a:solidFill>
                <a:latin typeface="Lobster"/>
                <a:ea typeface="Lobster"/>
                <a:cs typeface="Lobster"/>
                <a:sym typeface="Lobster"/>
              </a:rPr>
              <a:t> du </a:t>
            </a:r>
            <a:r>
              <a:rPr lang="en-US" sz="3600" dirty="0" err="1">
                <a:solidFill>
                  <a:schemeClr val="tx1"/>
                </a:solidFill>
                <a:latin typeface="Lobster"/>
                <a:ea typeface="Lobster"/>
                <a:cs typeface="Lobster"/>
                <a:sym typeface="Lobster"/>
              </a:rPr>
              <a:t>trong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bóng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đêm</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dày</a:t>
            </a:r>
            <a:r>
              <a:rPr lang="en-US" sz="3600" dirty="0">
                <a:solidFill>
                  <a:schemeClr val="tx1"/>
                </a:solidFill>
                <a:latin typeface="Lobster"/>
                <a:ea typeface="Lobster"/>
                <a:cs typeface="Lobster"/>
                <a:sym typeface="Lobster"/>
              </a:rPr>
              <a:t>.</a:t>
            </a:r>
            <a:endParaRPr dirty="0">
              <a:solidFill>
                <a:schemeClr val="tx1"/>
              </a:solidFill>
            </a:endParaRPr>
          </a:p>
          <a:p>
            <a:pPr marL="0" marR="0" lvl="0" indent="0" algn="l" rtl="0">
              <a:spcBef>
                <a:spcPts val="0"/>
              </a:spcBef>
              <a:spcAft>
                <a:spcPts val="0"/>
              </a:spcAft>
              <a:buNone/>
            </a:pP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Rồi</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hôm</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sau</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khi</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phương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đông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vừa</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vẩn</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bụi</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hồng</a:t>
            </a:r>
            <a:r>
              <a:rPr lang="en-US" sz="3600" dirty="0">
                <a:solidFill>
                  <a:schemeClr val="tx1"/>
                </a:solidFill>
                <a:latin typeface="Lobster"/>
                <a:ea typeface="Lobster"/>
                <a:cs typeface="Lobster"/>
                <a:sym typeface="Lobster"/>
              </a:rPr>
              <a:t>, con </a:t>
            </a:r>
            <a:r>
              <a:rPr lang="en-US" sz="3600" dirty="0" err="1">
                <a:solidFill>
                  <a:schemeClr val="tx1"/>
                </a:solidFill>
                <a:latin typeface="Lobster"/>
                <a:ea typeface="Lobster"/>
                <a:cs typeface="Lobster"/>
                <a:sym typeface="Lobster"/>
              </a:rPr>
              <a:t>họa</a:t>
            </a:r>
            <a:r>
              <a:rPr lang="en-US" sz="3600" dirty="0">
                <a:solidFill>
                  <a:schemeClr val="tx1"/>
                </a:solidFill>
                <a:latin typeface="Lobster"/>
                <a:ea typeface="Lobster"/>
                <a:cs typeface="Lobster"/>
                <a:sym typeface="Lobster"/>
              </a:rPr>
              <a:t> mi </a:t>
            </a:r>
            <a:r>
              <a:rPr lang="en-US" sz="3600" dirty="0" err="1">
                <a:solidFill>
                  <a:schemeClr val="tx1"/>
                </a:solidFill>
                <a:latin typeface="Lobster"/>
                <a:ea typeface="Lobster"/>
                <a:cs typeface="Lobster"/>
                <a:sym typeface="Lobster"/>
              </a:rPr>
              <a:t>ấy</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lại</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hót</a:t>
            </a:r>
            <a:r>
              <a:rPr lang="en-US" sz="3600" dirty="0">
                <a:solidFill>
                  <a:schemeClr val="tx1"/>
                </a:solidFill>
                <a:latin typeface="Lobster"/>
                <a:ea typeface="Lobster"/>
                <a:cs typeface="Lobster"/>
                <a:sym typeface="Lobster"/>
              </a:rPr>
              <a:t> vang </a:t>
            </a:r>
            <a:r>
              <a:rPr lang="en-US" sz="3600" dirty="0" err="1">
                <a:solidFill>
                  <a:schemeClr val="tx1"/>
                </a:solidFill>
                <a:latin typeface="Lobster"/>
                <a:ea typeface="Lobster"/>
                <a:cs typeface="Lobster"/>
                <a:sym typeface="Lobster"/>
              </a:rPr>
              <a:t>lừng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chào</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nắng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sớm</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Nó</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kéo</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dài</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cổ</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ra</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mà</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hót</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tựa</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hồ</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nó</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muốn</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các</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bạn</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xa</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gần</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đâu</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đó</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lắng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nghe</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Hót</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xong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nó</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xù</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lông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rũ</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hết</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những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giọt</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sương</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rồi</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nhanh</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nhẹn</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chuyền</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từ</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bụi</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nọ</a:t>
            </a:r>
            <a:r>
              <a:rPr lang="en-US" sz="3600" dirty="0">
                <a:solidFill>
                  <a:schemeClr val="tx1"/>
                </a:solidFill>
                <a:latin typeface="Lobster"/>
                <a:ea typeface="Lobster"/>
                <a:cs typeface="Lobster"/>
                <a:sym typeface="Lobster"/>
              </a:rPr>
              <a:t> sang </a:t>
            </a:r>
            <a:r>
              <a:rPr lang="en-US" sz="3600" dirty="0" err="1">
                <a:solidFill>
                  <a:schemeClr val="tx1"/>
                </a:solidFill>
                <a:latin typeface="Lobster"/>
                <a:ea typeface="Lobster"/>
                <a:cs typeface="Lobster"/>
                <a:sym typeface="Lobster"/>
              </a:rPr>
              <a:t>bụi</a:t>
            </a:r>
            <a:r>
              <a:rPr lang="en-US" sz="3600" dirty="0">
                <a:solidFill>
                  <a:schemeClr val="tx1"/>
                </a:solidFill>
                <a:latin typeface="Lobster"/>
                <a:ea typeface="Lobster"/>
                <a:cs typeface="Lobster"/>
                <a:sym typeface="Lobster"/>
              </a:rPr>
              <a:t> kia, </a:t>
            </a:r>
            <a:r>
              <a:rPr lang="en-US" sz="3600" dirty="0" err="1">
                <a:solidFill>
                  <a:schemeClr val="tx1"/>
                </a:solidFill>
                <a:latin typeface="Lobster"/>
                <a:ea typeface="Lobster"/>
                <a:cs typeface="Lobster"/>
                <a:sym typeface="Lobster"/>
              </a:rPr>
              <a:t>tìm</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vài</a:t>
            </a:r>
            <a:r>
              <a:rPr lang="en-US" sz="3600" dirty="0">
                <a:solidFill>
                  <a:schemeClr val="tx1"/>
                </a:solidFill>
                <a:latin typeface="Lobster"/>
                <a:ea typeface="Lobster"/>
                <a:cs typeface="Lobster"/>
                <a:sym typeface="Lobster"/>
              </a:rPr>
              <a:t> con </a:t>
            </a:r>
            <a:r>
              <a:rPr lang="en-US" sz="3600" dirty="0" err="1">
                <a:solidFill>
                  <a:schemeClr val="tx1"/>
                </a:solidFill>
                <a:latin typeface="Lobster"/>
                <a:ea typeface="Lobster"/>
                <a:cs typeface="Lobster"/>
                <a:sym typeface="Lobster"/>
              </a:rPr>
              <a:t>sâu</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ăn</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lót</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dạ</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đoạn</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vỗ</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cánh</a:t>
            </a:r>
            <a:r>
              <a:rPr lang="en-US" sz="3600" dirty="0">
                <a:solidFill>
                  <a:schemeClr val="tx1"/>
                </a:solidFill>
                <a:latin typeface="Lobster"/>
                <a:ea typeface="Lobster"/>
                <a:cs typeface="Lobster"/>
                <a:sym typeface="Lobster"/>
              </a:rPr>
              <a:t> bay </a:t>
            </a:r>
            <a:r>
              <a:rPr lang="en-US" sz="3600" dirty="0" err="1">
                <a:solidFill>
                  <a:schemeClr val="tx1"/>
                </a:solidFill>
                <a:latin typeface="Lobster"/>
                <a:ea typeface="Lobster"/>
                <a:cs typeface="Lobster"/>
                <a:sym typeface="Lobster"/>
              </a:rPr>
              <a:t>vút</a:t>
            </a:r>
            <a:r>
              <a:rPr lang="en-US" sz="3600" dirty="0">
                <a:solidFill>
                  <a:schemeClr val="tx1"/>
                </a:solidFill>
                <a:latin typeface="Lobster"/>
                <a:ea typeface="Lobster"/>
                <a:cs typeface="Lobster"/>
                <a:sym typeface="Lobster"/>
              </a:rPr>
              <a:t> </a:t>
            </a:r>
            <a:r>
              <a:rPr lang="en-US" sz="3600" dirty="0" err="1">
                <a:solidFill>
                  <a:schemeClr val="tx1"/>
                </a:solidFill>
                <a:latin typeface="Lobster"/>
                <a:ea typeface="Lobster"/>
                <a:cs typeface="Lobster"/>
                <a:sym typeface="Lobster"/>
              </a:rPr>
              <a:t>đi</a:t>
            </a:r>
            <a:r>
              <a:rPr lang="en-US" sz="3600" dirty="0">
                <a:solidFill>
                  <a:schemeClr val="tx1"/>
                </a:solidFill>
                <a:latin typeface="Lobster"/>
                <a:ea typeface="Lobster"/>
                <a:cs typeface="Lobster"/>
                <a:sym typeface="Lobster"/>
              </a:rPr>
              <a:t>.</a:t>
            </a:r>
            <a:endParaRPr dirty="0">
              <a:solidFill>
                <a:schemeClr val="tx1"/>
              </a:solidFill>
            </a:endParaRPr>
          </a:p>
          <a:p>
            <a:pPr marL="0" marR="0" lvl="0" indent="0" algn="l" rtl="0">
              <a:spcBef>
                <a:spcPts val="0"/>
              </a:spcBef>
              <a:spcAft>
                <a:spcPts val="0"/>
              </a:spcAft>
              <a:buNone/>
            </a:pPr>
            <a:r>
              <a:rPr lang="en-US" sz="3600" dirty="0">
                <a:solidFill>
                  <a:schemeClr val="tx1"/>
                </a:solidFill>
                <a:latin typeface="Lobster"/>
                <a:ea typeface="Lobster"/>
                <a:cs typeface="Lobster"/>
                <a:sym typeface="Lobster"/>
              </a:rPr>
              <a:t>                                                                                                           Theo </a:t>
            </a:r>
            <a:r>
              <a:rPr lang="en-US" sz="3600" dirty="0" err="1">
                <a:solidFill>
                  <a:schemeClr val="tx1"/>
                </a:solidFill>
                <a:latin typeface="Lobster"/>
                <a:ea typeface="Lobster"/>
                <a:cs typeface="Lobster"/>
                <a:sym typeface="Lobster"/>
              </a:rPr>
              <a:t>Ngọc</a:t>
            </a:r>
            <a:r>
              <a:rPr lang="en-US" sz="3600" dirty="0">
                <a:solidFill>
                  <a:schemeClr val="tx1"/>
                </a:solidFill>
                <a:latin typeface="Lobster"/>
                <a:ea typeface="Lobster"/>
                <a:cs typeface="Lobster"/>
                <a:sym typeface="Lobster"/>
              </a:rPr>
              <a:t> Giao</a:t>
            </a:r>
            <a:endParaRPr sz="3600" dirty="0">
              <a:solidFill>
                <a:schemeClr val="tx1"/>
              </a:solidFill>
              <a:latin typeface="Lobster"/>
              <a:ea typeface="Lobster"/>
              <a:cs typeface="Lobster"/>
              <a:sym typeface="Lobster"/>
            </a:endParaRPr>
          </a:p>
        </p:txBody>
      </p:sp>
      <p:sp>
        <p:nvSpPr>
          <p:cNvPr id="954" name="Google Shape;954;p15"/>
          <p:cNvSpPr txBox="1"/>
          <p:nvPr/>
        </p:nvSpPr>
        <p:spPr>
          <a:xfrm>
            <a:off x="304800" y="1623512"/>
            <a:ext cx="1447800" cy="584775"/>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err="1">
                <a:solidFill>
                  <a:schemeClr val="dk1"/>
                </a:solidFill>
                <a:latin typeface="Lobster"/>
                <a:ea typeface="Lobster"/>
                <a:cs typeface="Lobster"/>
                <a:sym typeface="Lobster"/>
              </a:rPr>
              <a:t>Mở</a:t>
            </a:r>
            <a:r>
              <a:rPr lang="en-US" sz="3200" dirty="0">
                <a:solidFill>
                  <a:schemeClr val="dk1"/>
                </a:solidFill>
                <a:latin typeface="Lobster"/>
                <a:ea typeface="Lobster"/>
                <a:cs typeface="Lobster"/>
                <a:sym typeface="Lobster"/>
              </a:rPr>
              <a:t> </a:t>
            </a:r>
            <a:r>
              <a:rPr lang="en-US" sz="3200" dirty="0" err="1">
                <a:solidFill>
                  <a:schemeClr val="dk1"/>
                </a:solidFill>
                <a:latin typeface="Lobster"/>
                <a:ea typeface="Lobster"/>
                <a:cs typeface="Lobster"/>
                <a:sym typeface="Lobster"/>
              </a:rPr>
              <a:t>bài</a:t>
            </a:r>
            <a:endParaRPr sz="3200" dirty="0">
              <a:solidFill>
                <a:schemeClr val="dk1"/>
              </a:solidFill>
              <a:latin typeface="Lobster"/>
              <a:ea typeface="Lobster"/>
              <a:cs typeface="Lobster"/>
              <a:sym typeface="Lobster"/>
            </a:endParaRPr>
          </a:p>
        </p:txBody>
      </p:sp>
      <p:sp>
        <p:nvSpPr>
          <p:cNvPr id="955" name="Google Shape;955;p15"/>
          <p:cNvSpPr txBox="1"/>
          <p:nvPr/>
        </p:nvSpPr>
        <p:spPr>
          <a:xfrm>
            <a:off x="304800" y="2705100"/>
            <a:ext cx="1676400" cy="584775"/>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Lobster"/>
                <a:ea typeface="Lobster"/>
                <a:cs typeface="Lobster"/>
                <a:sym typeface="Lobster"/>
              </a:rPr>
              <a:t>Thân bài</a:t>
            </a:r>
            <a:endParaRPr sz="3200">
              <a:solidFill>
                <a:schemeClr val="dk1"/>
              </a:solidFill>
              <a:latin typeface="Lobster"/>
              <a:ea typeface="Lobster"/>
              <a:cs typeface="Lobster"/>
              <a:sym typeface="Lobster"/>
            </a:endParaRPr>
          </a:p>
        </p:txBody>
      </p:sp>
      <p:sp>
        <p:nvSpPr>
          <p:cNvPr id="956" name="Google Shape;956;p15"/>
          <p:cNvSpPr txBox="1"/>
          <p:nvPr/>
        </p:nvSpPr>
        <p:spPr>
          <a:xfrm>
            <a:off x="304800" y="6573982"/>
            <a:ext cx="1676400" cy="584775"/>
          </a:xfrm>
          <a:prstGeom prst="rect">
            <a:avLst/>
          </a:prstGeom>
          <a:solidFill>
            <a:srgbClr val="FFFF0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Lobster"/>
                <a:ea typeface="Lobster"/>
                <a:cs typeface="Lobster"/>
                <a:sym typeface="Lobster"/>
              </a:rPr>
              <a:t>Kết bài</a:t>
            </a:r>
            <a:endParaRPr sz="3200">
              <a:solidFill>
                <a:schemeClr val="dk1"/>
              </a:solidFill>
              <a:latin typeface="Lobster"/>
              <a:ea typeface="Lobster"/>
              <a:cs typeface="Lobster"/>
              <a:sym typeface="Lobste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3"/>
                                        </p:tgtEl>
                                        <p:attrNameLst>
                                          <p:attrName>style.visibility</p:attrName>
                                        </p:attrNameLst>
                                      </p:cBhvr>
                                      <p:to>
                                        <p:strVal val="visible"/>
                                      </p:to>
                                    </p:set>
                                    <p:animEffect transition="in" filter="fade">
                                      <p:cBhvr>
                                        <p:cTn id="7" dur="1000"/>
                                        <p:tgtEl>
                                          <p:spTgt spid="9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4"/>
                                        </p:tgtEl>
                                        <p:attrNameLst>
                                          <p:attrName>style.visibility</p:attrName>
                                        </p:attrNameLst>
                                      </p:cBhvr>
                                      <p:to>
                                        <p:strVal val="visible"/>
                                      </p:to>
                                    </p:set>
                                    <p:animEffect transition="in" filter="fade">
                                      <p:cBhvr>
                                        <p:cTn id="12" dur="1000"/>
                                        <p:tgtEl>
                                          <p:spTgt spid="9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55"/>
                                        </p:tgtEl>
                                        <p:attrNameLst>
                                          <p:attrName>style.visibility</p:attrName>
                                        </p:attrNameLst>
                                      </p:cBhvr>
                                      <p:to>
                                        <p:strVal val="visible"/>
                                      </p:to>
                                    </p:set>
                                    <p:animEffect transition="in" filter="fade">
                                      <p:cBhvr>
                                        <p:cTn id="17" dur="1000"/>
                                        <p:tgtEl>
                                          <p:spTgt spid="9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6"/>
                                        </p:tgtEl>
                                        <p:attrNameLst>
                                          <p:attrName>style.visibility</p:attrName>
                                        </p:attrNameLst>
                                      </p:cBhvr>
                                      <p:to>
                                        <p:strVal val="visible"/>
                                      </p:to>
                                    </p:set>
                                    <p:animEffect transition="in" filter="fade">
                                      <p:cBhvr>
                                        <p:cTn id="22" dur="1000"/>
                                        <p:tgtEl>
                                          <p:spTgt spid="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16"/>
          <p:cNvSpPr/>
          <p:nvPr/>
        </p:nvSpPr>
        <p:spPr>
          <a:xfrm>
            <a:off x="731438" y="266698"/>
            <a:ext cx="16970375" cy="9525002"/>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sp>
        <p:nvSpPr>
          <p:cNvPr id="962" name="Google Shape;962;p16"/>
          <p:cNvSpPr/>
          <p:nvPr/>
        </p:nvSpPr>
        <p:spPr>
          <a:xfrm>
            <a:off x="1081536" y="477955"/>
            <a:ext cx="16507691" cy="8932745"/>
          </a:xfrm>
          <a:prstGeom prst="roundRect">
            <a:avLst>
              <a:gd name="adj" fmla="val 16667"/>
            </a:avLst>
          </a:prstGeom>
          <a:solidFill>
            <a:srgbClr val="FABF8E">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Calibri"/>
              <a:ea typeface="Calibri"/>
              <a:cs typeface="Calibri"/>
              <a:sym typeface="Calibri"/>
            </a:endParaRPr>
          </a:p>
        </p:txBody>
      </p:sp>
      <p:sp>
        <p:nvSpPr>
          <p:cNvPr id="963" name="Google Shape;963;p16"/>
          <p:cNvSpPr/>
          <p:nvPr/>
        </p:nvSpPr>
        <p:spPr>
          <a:xfrm>
            <a:off x="1752600" y="477955"/>
            <a:ext cx="1547902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C0C0C"/>
                </a:solidFill>
                <a:latin typeface="Lobster"/>
                <a:ea typeface="Lobster"/>
                <a:cs typeface="Lobster"/>
                <a:sym typeface="Lobster"/>
              </a:rPr>
              <a:t>b) Tác giả bài văn quan sát chim họa mi hót bằng những giác quan nào?</a:t>
            </a:r>
            <a:endParaRPr/>
          </a:p>
        </p:txBody>
      </p:sp>
      <p:grpSp>
        <p:nvGrpSpPr>
          <p:cNvPr id="964" name="Google Shape;964;p16"/>
          <p:cNvGrpSpPr/>
          <p:nvPr/>
        </p:nvGrpSpPr>
        <p:grpSpPr>
          <a:xfrm>
            <a:off x="6629400" y="1526591"/>
            <a:ext cx="4267200" cy="1066800"/>
            <a:chOff x="6019800" y="2256123"/>
            <a:chExt cx="2819400" cy="1066800"/>
          </a:xfrm>
        </p:grpSpPr>
        <p:sp>
          <p:nvSpPr>
            <p:cNvPr id="965" name="Google Shape;965;p1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6" name="Google Shape;966;p16"/>
            <p:cNvSpPr/>
            <p:nvPr/>
          </p:nvSpPr>
          <p:spPr>
            <a:xfrm>
              <a:off x="6172200" y="2408523"/>
              <a:ext cx="2667000" cy="914400"/>
            </a:xfrm>
            <a:prstGeom prst="roundRect">
              <a:avLst>
                <a:gd name="adj" fmla="val 16667"/>
              </a:avLst>
            </a:prstGeom>
            <a:solidFill>
              <a:srgbClr val="FFFF00"/>
            </a:solidFill>
            <a:ln w="38100" cap="flat" cmpd="sng">
              <a:solidFill>
                <a:srgbClr val="97480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800000"/>
                  </a:solidFill>
                  <a:latin typeface="Times New Roman" panose="02020603050405020304" pitchFamily="18" charset="0"/>
                  <a:ea typeface="Lobster"/>
                  <a:cs typeface="Times New Roman" panose="02020603050405020304" pitchFamily="18" charset="0"/>
                  <a:sym typeface="Lobster"/>
                </a:rPr>
                <a:t>QUAN SÁT</a:t>
              </a:r>
              <a:endParaRPr sz="3600" b="1" dirty="0">
                <a:solidFill>
                  <a:srgbClr val="800000"/>
                </a:solidFill>
                <a:latin typeface="Times New Roman" panose="02020603050405020304" pitchFamily="18" charset="0"/>
                <a:ea typeface="Lobster"/>
                <a:cs typeface="Times New Roman" panose="02020603050405020304" pitchFamily="18" charset="0"/>
                <a:sym typeface="Lobster"/>
              </a:endParaRPr>
            </a:p>
          </p:txBody>
        </p:sp>
      </p:grpSp>
      <p:sp>
        <p:nvSpPr>
          <p:cNvPr id="967" name="Google Shape;967;p16"/>
          <p:cNvSpPr/>
          <p:nvPr/>
        </p:nvSpPr>
        <p:spPr>
          <a:xfrm rot="-1200343" flipH="1">
            <a:off x="6055548" y="3049412"/>
            <a:ext cx="1996194" cy="115606"/>
          </a:xfrm>
          <a:prstGeom prst="rightArrow">
            <a:avLst>
              <a:gd name="adj1" fmla="val 50000"/>
              <a:gd name="adj2" fmla="val 53636"/>
            </a:avLst>
          </a:prstGeom>
          <a:solidFill>
            <a:schemeClr val="lt1"/>
          </a:solidFill>
          <a:ln w="57150" cap="flat" cmpd="sng">
            <a:solidFill>
              <a:srgbClr val="5F497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8" name="Google Shape;968;p16"/>
          <p:cNvSpPr/>
          <p:nvPr/>
        </p:nvSpPr>
        <p:spPr>
          <a:xfrm rot="-9406416" flipH="1">
            <a:off x="9950475" y="3041115"/>
            <a:ext cx="1892249" cy="106332"/>
          </a:xfrm>
          <a:prstGeom prst="rightArrow">
            <a:avLst>
              <a:gd name="adj1" fmla="val 50000"/>
              <a:gd name="adj2" fmla="val 53636"/>
            </a:avLst>
          </a:prstGeom>
          <a:solidFill>
            <a:schemeClr val="lt1"/>
          </a:solidFill>
          <a:ln w="57150" cap="flat" cmpd="sng">
            <a:solidFill>
              <a:srgbClr val="5F497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969" name="Google Shape;969;p16"/>
          <p:cNvGrpSpPr/>
          <p:nvPr/>
        </p:nvGrpSpPr>
        <p:grpSpPr>
          <a:xfrm>
            <a:off x="2380610" y="3465377"/>
            <a:ext cx="3888259" cy="1620981"/>
            <a:chOff x="2971800" y="3408218"/>
            <a:chExt cx="3888259" cy="1620981"/>
          </a:xfrm>
        </p:grpSpPr>
        <p:grpSp>
          <p:nvGrpSpPr>
            <p:cNvPr id="970" name="Google Shape;970;p16"/>
            <p:cNvGrpSpPr/>
            <p:nvPr/>
          </p:nvGrpSpPr>
          <p:grpSpPr>
            <a:xfrm>
              <a:off x="3213879" y="3408218"/>
              <a:ext cx="3646180" cy="1066800"/>
              <a:chOff x="6019800" y="2256123"/>
              <a:chExt cx="2819400" cy="1066800"/>
            </a:xfrm>
          </p:grpSpPr>
          <p:sp>
            <p:nvSpPr>
              <p:cNvPr id="971" name="Google Shape;971;p1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70C0"/>
                  </a:solidFill>
                  <a:latin typeface="Calibri"/>
                  <a:ea typeface="Calibri"/>
                  <a:cs typeface="Calibri"/>
                  <a:sym typeface="Calibri"/>
                </a:endParaRPr>
              </a:p>
            </p:txBody>
          </p:sp>
          <p:sp>
            <p:nvSpPr>
              <p:cNvPr id="972" name="Google Shape;972;p16"/>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rgbClr val="0070C0"/>
                    </a:solidFill>
                    <a:latin typeface="Lobster"/>
                    <a:ea typeface="Lobster"/>
                    <a:cs typeface="Lobster"/>
                    <a:sym typeface="Lobster"/>
                  </a:rPr>
                  <a:t>Thị giác</a:t>
                </a:r>
                <a:endParaRPr/>
              </a:p>
            </p:txBody>
          </p:sp>
        </p:grpSp>
        <p:pic>
          <p:nvPicPr>
            <p:cNvPr id="973" name="Google Shape;973;p16"/>
            <p:cNvPicPr preferRelativeResize="0"/>
            <p:nvPr/>
          </p:nvPicPr>
          <p:blipFill rotWithShape="1">
            <a:blip r:embed="rId3">
              <a:alphaModFix/>
            </a:blip>
            <a:srcRect/>
            <a:stretch/>
          </p:blipFill>
          <p:spPr>
            <a:xfrm>
              <a:off x="2971800" y="3619499"/>
              <a:ext cx="1409700" cy="1409700"/>
            </a:xfrm>
            <a:prstGeom prst="rect">
              <a:avLst/>
            </a:prstGeom>
            <a:noFill/>
            <a:ln>
              <a:noFill/>
            </a:ln>
          </p:spPr>
        </p:pic>
      </p:grpSp>
      <p:grpSp>
        <p:nvGrpSpPr>
          <p:cNvPr id="974" name="Google Shape;974;p16"/>
          <p:cNvGrpSpPr/>
          <p:nvPr/>
        </p:nvGrpSpPr>
        <p:grpSpPr>
          <a:xfrm>
            <a:off x="10896600" y="3373581"/>
            <a:ext cx="4229599" cy="1599373"/>
            <a:chOff x="9814825" y="3239327"/>
            <a:chExt cx="4229599" cy="1599373"/>
          </a:xfrm>
        </p:grpSpPr>
        <p:grpSp>
          <p:nvGrpSpPr>
            <p:cNvPr id="975" name="Google Shape;975;p16"/>
            <p:cNvGrpSpPr/>
            <p:nvPr/>
          </p:nvGrpSpPr>
          <p:grpSpPr>
            <a:xfrm>
              <a:off x="9814825" y="3394363"/>
              <a:ext cx="3646180" cy="1066800"/>
              <a:chOff x="6019800" y="2256123"/>
              <a:chExt cx="2819400" cy="1066800"/>
            </a:xfrm>
          </p:grpSpPr>
          <p:sp>
            <p:nvSpPr>
              <p:cNvPr id="976" name="Google Shape;976;p1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70C0"/>
                  </a:solidFill>
                  <a:latin typeface="Calibri"/>
                  <a:ea typeface="Calibri"/>
                  <a:cs typeface="Calibri"/>
                  <a:sym typeface="Calibri"/>
                </a:endParaRPr>
              </a:p>
            </p:txBody>
          </p:sp>
          <p:sp>
            <p:nvSpPr>
              <p:cNvPr id="977" name="Google Shape;977;p16"/>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rgbClr val="0070C0"/>
                    </a:solidFill>
                    <a:latin typeface="Lobster"/>
                    <a:ea typeface="Lobster"/>
                    <a:cs typeface="Lobster"/>
                    <a:sym typeface="Lobster"/>
                  </a:rPr>
                  <a:t>Thính giác</a:t>
                </a:r>
                <a:endParaRPr sz="4000" b="1">
                  <a:solidFill>
                    <a:srgbClr val="0070C0"/>
                  </a:solidFill>
                  <a:latin typeface="Lobster"/>
                  <a:ea typeface="Lobster"/>
                  <a:cs typeface="Lobster"/>
                  <a:sym typeface="Lobster"/>
                </a:endParaRPr>
              </a:p>
            </p:txBody>
          </p:sp>
        </p:grpSp>
        <p:pic>
          <p:nvPicPr>
            <p:cNvPr id="978" name="Google Shape;978;p16"/>
            <p:cNvPicPr preferRelativeResize="0"/>
            <p:nvPr/>
          </p:nvPicPr>
          <p:blipFill rotWithShape="1">
            <a:blip r:embed="rId4">
              <a:alphaModFix/>
            </a:blip>
            <a:srcRect/>
            <a:stretch/>
          </p:blipFill>
          <p:spPr>
            <a:xfrm>
              <a:off x="12877586" y="3239327"/>
              <a:ext cx="1166838" cy="1599373"/>
            </a:xfrm>
            <a:prstGeom prst="rect">
              <a:avLst/>
            </a:prstGeom>
            <a:noFill/>
            <a:ln>
              <a:noFill/>
            </a:ln>
          </p:spPr>
        </p:pic>
      </p:grpSp>
      <p:sp>
        <p:nvSpPr>
          <p:cNvPr id="979" name="Google Shape;979;p16"/>
          <p:cNvSpPr txBox="1"/>
          <p:nvPr/>
        </p:nvSpPr>
        <p:spPr>
          <a:xfrm>
            <a:off x="1441087" y="5260431"/>
            <a:ext cx="1566391" cy="3539430"/>
          </a:xfrm>
          <a:prstGeom prst="rect">
            <a:avLst/>
          </a:prstGeom>
          <a:solidFill>
            <a:schemeClr val="lt1"/>
          </a:solidFill>
          <a:ln w="12700" cap="flat" cmpd="sng">
            <a:solidFill>
              <a:srgbClr val="FFC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200"/>
              <a:buFont typeface="Arial"/>
              <a:buNone/>
            </a:pPr>
            <a:r>
              <a:rPr lang="en-US" sz="3200">
                <a:solidFill>
                  <a:schemeClr val="dk1"/>
                </a:solidFill>
                <a:latin typeface="Lobster"/>
                <a:ea typeface="Lobster"/>
                <a:cs typeface="Lobster"/>
                <a:sym typeface="Lobster"/>
              </a:rPr>
              <a:t>Nhìn thấy họa mi bay đậu trong bụi tầm xuân.</a:t>
            </a:r>
            <a:endParaRPr/>
          </a:p>
        </p:txBody>
      </p:sp>
      <p:sp>
        <p:nvSpPr>
          <p:cNvPr id="980" name="Google Shape;980;p16"/>
          <p:cNvSpPr txBox="1"/>
          <p:nvPr/>
        </p:nvSpPr>
        <p:spPr>
          <a:xfrm>
            <a:off x="3352800" y="5256074"/>
            <a:ext cx="1447799" cy="4031873"/>
          </a:xfrm>
          <a:prstGeom prst="rect">
            <a:avLst/>
          </a:prstGeom>
          <a:solidFill>
            <a:schemeClr val="lt1"/>
          </a:solidFill>
          <a:ln w="19050" cap="flat" cmpd="sng">
            <a:solidFill>
              <a:srgbClr val="FFC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200"/>
              <a:buFont typeface="Arial"/>
              <a:buNone/>
            </a:pPr>
            <a:r>
              <a:rPr lang="en-US" sz="3200">
                <a:solidFill>
                  <a:schemeClr val="dk1"/>
                </a:solidFill>
                <a:latin typeface="Lobster"/>
                <a:ea typeface="Lobster"/>
                <a:cs typeface="Lobster"/>
                <a:sym typeface="Lobster"/>
              </a:rPr>
              <a:t>Thấy họa mi nhắm mắt, thu đầu vào lông cổ ngủ.</a:t>
            </a:r>
            <a:endParaRPr/>
          </a:p>
        </p:txBody>
      </p:sp>
      <p:sp>
        <p:nvSpPr>
          <p:cNvPr id="981" name="Google Shape;981;p16"/>
          <p:cNvSpPr txBox="1"/>
          <p:nvPr/>
        </p:nvSpPr>
        <p:spPr>
          <a:xfrm>
            <a:off x="5109581" y="5260431"/>
            <a:ext cx="1784990" cy="4031873"/>
          </a:xfrm>
          <a:prstGeom prst="rect">
            <a:avLst/>
          </a:prstGeom>
          <a:solidFill>
            <a:schemeClr val="lt1"/>
          </a:solidFill>
          <a:ln w="9525" cap="flat" cmpd="sng">
            <a:solidFill>
              <a:srgbClr val="FFC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200"/>
              <a:buFont typeface="Arial"/>
              <a:buNone/>
            </a:pPr>
            <a:r>
              <a:rPr lang="en-US" sz="3200">
                <a:solidFill>
                  <a:schemeClr val="dk1"/>
                </a:solidFill>
                <a:latin typeface="Lobster"/>
                <a:ea typeface="Lobster"/>
                <a:cs typeface="Lobster"/>
                <a:sym typeface="Lobster"/>
              </a:rPr>
              <a:t>Thấy họa mi kéo dài cổ ra mà hót, xù lông giũ hết giọt sương.</a:t>
            </a:r>
            <a:endParaRPr/>
          </a:p>
        </p:txBody>
      </p:sp>
      <p:sp>
        <p:nvSpPr>
          <p:cNvPr id="982" name="Google Shape;982;p16"/>
          <p:cNvSpPr txBox="1"/>
          <p:nvPr/>
        </p:nvSpPr>
        <p:spPr>
          <a:xfrm>
            <a:off x="7057189" y="5396300"/>
            <a:ext cx="1891098" cy="3046988"/>
          </a:xfrm>
          <a:prstGeom prst="rect">
            <a:avLst/>
          </a:prstGeom>
          <a:solidFill>
            <a:schemeClr val="lt1"/>
          </a:solidFill>
          <a:ln w="9525" cap="flat" cmpd="sng">
            <a:solidFill>
              <a:srgbClr val="FFC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200"/>
              <a:buFont typeface="Arial"/>
              <a:buNone/>
            </a:pPr>
            <a:r>
              <a:rPr lang="en-US" sz="3200">
                <a:solidFill>
                  <a:schemeClr val="dk1"/>
                </a:solidFill>
                <a:latin typeface="Lobster"/>
                <a:ea typeface="Lobster"/>
                <a:cs typeface="Lobster"/>
                <a:sym typeface="Lobster"/>
              </a:rPr>
              <a:t>  Thấy họa mi  nhanh nhẹn chuyền bụi nọ sang bụi kia.  </a:t>
            </a:r>
            <a:endParaRPr/>
          </a:p>
        </p:txBody>
      </p:sp>
      <p:sp>
        <p:nvSpPr>
          <p:cNvPr id="983" name="Google Shape;983;p16"/>
          <p:cNvSpPr txBox="1"/>
          <p:nvPr/>
        </p:nvSpPr>
        <p:spPr>
          <a:xfrm>
            <a:off x="9766165" y="5412526"/>
            <a:ext cx="2957328" cy="1569660"/>
          </a:xfrm>
          <a:prstGeom prst="rect">
            <a:avLst/>
          </a:prstGeom>
          <a:solidFill>
            <a:schemeClr val="lt1"/>
          </a:solidFill>
          <a:ln w="952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200"/>
              <a:buFont typeface="Arial"/>
              <a:buNone/>
            </a:pPr>
            <a:r>
              <a:rPr lang="en-US" sz="3200">
                <a:solidFill>
                  <a:schemeClr val="dk1"/>
                </a:solidFill>
                <a:latin typeface="Lobster"/>
                <a:ea typeface="Lobster"/>
                <a:cs typeface="Lobster"/>
                <a:sym typeface="Lobster"/>
              </a:rPr>
              <a:t>  Nghe tiếng hót của họa mi vào các buổi chiều. </a:t>
            </a:r>
            <a:endParaRPr sz="3200" i="1">
              <a:solidFill>
                <a:schemeClr val="dk1"/>
              </a:solidFill>
              <a:latin typeface="Lobster"/>
              <a:ea typeface="Lobster"/>
              <a:cs typeface="Lobster"/>
              <a:sym typeface="Lobster"/>
            </a:endParaRPr>
          </a:p>
        </p:txBody>
      </p:sp>
      <p:sp>
        <p:nvSpPr>
          <p:cNvPr id="984" name="Google Shape;984;p16"/>
          <p:cNvSpPr txBox="1"/>
          <p:nvPr/>
        </p:nvSpPr>
        <p:spPr>
          <a:xfrm>
            <a:off x="13959361" y="5396300"/>
            <a:ext cx="2693395" cy="1569660"/>
          </a:xfrm>
          <a:prstGeom prst="rect">
            <a:avLst/>
          </a:prstGeom>
          <a:solidFill>
            <a:schemeClr val="lt1"/>
          </a:solidFill>
          <a:ln w="952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200"/>
              <a:buFont typeface="Arial"/>
              <a:buNone/>
            </a:pPr>
            <a:r>
              <a:rPr lang="en-US" sz="3200">
                <a:solidFill>
                  <a:schemeClr val="dk1"/>
                </a:solidFill>
                <a:latin typeface="Lobster"/>
                <a:ea typeface="Lobster"/>
                <a:cs typeface="Lobster"/>
                <a:sym typeface="Lobster"/>
              </a:rPr>
              <a:t>Nghe tiếng hót vang lừng chào nắng sớm.</a:t>
            </a:r>
            <a:endParaRPr sz="3200">
              <a:solidFill>
                <a:schemeClr val="dk1"/>
              </a:solidFill>
              <a:latin typeface="Lobster"/>
              <a:ea typeface="Lobster"/>
              <a:cs typeface="Lobster"/>
              <a:sym typeface="Lobster"/>
            </a:endParaRPr>
          </a:p>
        </p:txBody>
      </p:sp>
      <p:cxnSp>
        <p:nvCxnSpPr>
          <p:cNvPr id="985" name="Google Shape;985;p16"/>
          <p:cNvCxnSpPr/>
          <p:nvPr/>
        </p:nvCxnSpPr>
        <p:spPr>
          <a:xfrm flipH="1">
            <a:off x="2651145" y="4636380"/>
            <a:ext cx="1990933" cy="513803"/>
          </a:xfrm>
          <a:prstGeom prst="straightConnector1">
            <a:avLst/>
          </a:prstGeom>
          <a:noFill/>
          <a:ln w="57150" cap="flat" cmpd="sng">
            <a:solidFill>
              <a:schemeClr val="lt1"/>
            </a:solidFill>
            <a:prstDash val="solid"/>
            <a:miter lim="800000"/>
            <a:headEnd type="none" w="sm" len="sm"/>
            <a:tailEnd type="stealth" w="med" len="med"/>
          </a:ln>
        </p:spPr>
      </p:cxnSp>
      <p:cxnSp>
        <p:nvCxnSpPr>
          <p:cNvPr id="986" name="Google Shape;986;p16"/>
          <p:cNvCxnSpPr/>
          <p:nvPr/>
        </p:nvCxnSpPr>
        <p:spPr>
          <a:xfrm>
            <a:off x="4642078" y="4636380"/>
            <a:ext cx="4005592" cy="759920"/>
          </a:xfrm>
          <a:prstGeom prst="straightConnector1">
            <a:avLst/>
          </a:prstGeom>
          <a:noFill/>
          <a:ln w="57150" cap="flat" cmpd="sng">
            <a:solidFill>
              <a:schemeClr val="lt1"/>
            </a:solidFill>
            <a:prstDash val="solid"/>
            <a:miter lim="800000"/>
            <a:headEnd type="none" w="sm" len="sm"/>
            <a:tailEnd type="stealth" w="med" len="med"/>
          </a:ln>
        </p:spPr>
      </p:cxnSp>
      <p:cxnSp>
        <p:nvCxnSpPr>
          <p:cNvPr id="987" name="Google Shape;987;p16"/>
          <p:cNvCxnSpPr/>
          <p:nvPr/>
        </p:nvCxnSpPr>
        <p:spPr>
          <a:xfrm>
            <a:off x="4544324" y="4636380"/>
            <a:ext cx="1130514" cy="619694"/>
          </a:xfrm>
          <a:prstGeom prst="straightConnector1">
            <a:avLst/>
          </a:prstGeom>
          <a:noFill/>
          <a:ln w="57150" cap="flat" cmpd="sng">
            <a:solidFill>
              <a:schemeClr val="lt1"/>
            </a:solidFill>
            <a:prstDash val="solid"/>
            <a:miter lim="800000"/>
            <a:headEnd type="none" w="sm" len="sm"/>
            <a:tailEnd type="stealth" w="med" len="med"/>
          </a:ln>
        </p:spPr>
      </p:cxnSp>
      <p:cxnSp>
        <p:nvCxnSpPr>
          <p:cNvPr id="988" name="Google Shape;988;p16"/>
          <p:cNvCxnSpPr/>
          <p:nvPr/>
        </p:nvCxnSpPr>
        <p:spPr>
          <a:xfrm flipH="1">
            <a:off x="3790310" y="4596002"/>
            <a:ext cx="851768" cy="664429"/>
          </a:xfrm>
          <a:prstGeom prst="straightConnector1">
            <a:avLst/>
          </a:prstGeom>
          <a:noFill/>
          <a:ln w="57150" cap="flat" cmpd="sng">
            <a:solidFill>
              <a:schemeClr val="lt1"/>
            </a:solidFill>
            <a:prstDash val="solid"/>
            <a:miter lim="800000"/>
            <a:headEnd type="none" w="sm" len="sm"/>
            <a:tailEnd type="stealth" w="med" len="med"/>
          </a:ln>
        </p:spPr>
      </p:cxnSp>
      <p:cxnSp>
        <p:nvCxnSpPr>
          <p:cNvPr id="989" name="Google Shape;989;p16"/>
          <p:cNvCxnSpPr/>
          <p:nvPr/>
        </p:nvCxnSpPr>
        <p:spPr>
          <a:xfrm>
            <a:off x="12723493" y="4706493"/>
            <a:ext cx="1130514" cy="619694"/>
          </a:xfrm>
          <a:prstGeom prst="straightConnector1">
            <a:avLst/>
          </a:prstGeom>
          <a:noFill/>
          <a:ln w="57150" cap="flat" cmpd="sng">
            <a:solidFill>
              <a:schemeClr val="lt1"/>
            </a:solidFill>
            <a:prstDash val="solid"/>
            <a:miter lim="800000"/>
            <a:headEnd type="none" w="sm" len="sm"/>
            <a:tailEnd type="stealth" w="med" len="med"/>
          </a:ln>
        </p:spPr>
      </p:cxnSp>
      <p:cxnSp>
        <p:nvCxnSpPr>
          <p:cNvPr id="990" name="Google Shape;990;p16"/>
          <p:cNvCxnSpPr/>
          <p:nvPr/>
        </p:nvCxnSpPr>
        <p:spPr>
          <a:xfrm flipH="1">
            <a:off x="11969479" y="4666115"/>
            <a:ext cx="851768" cy="664429"/>
          </a:xfrm>
          <a:prstGeom prst="straightConnector1">
            <a:avLst/>
          </a:prstGeom>
          <a:noFill/>
          <a:ln w="57150" cap="flat" cmpd="sng">
            <a:solidFill>
              <a:schemeClr val="lt1"/>
            </a:solidFill>
            <a:prstDash val="solid"/>
            <a:miter lim="800000"/>
            <a:headEnd type="none" w="sm" len="sm"/>
            <a:tailEnd type="stealth" w="med" len="med"/>
          </a:ln>
        </p:spPr>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3"/>
                                        </p:tgtEl>
                                        <p:attrNameLst>
                                          <p:attrName>style.visibility</p:attrName>
                                        </p:attrNameLst>
                                      </p:cBhvr>
                                      <p:to>
                                        <p:strVal val="visible"/>
                                      </p:to>
                                    </p:set>
                                    <p:animEffect transition="in" filter="fade">
                                      <p:cBhvr>
                                        <p:cTn id="7" dur="1000"/>
                                        <p:tgtEl>
                                          <p:spTgt spid="9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4"/>
                                        </p:tgtEl>
                                        <p:attrNameLst>
                                          <p:attrName>style.visibility</p:attrName>
                                        </p:attrNameLst>
                                      </p:cBhvr>
                                      <p:to>
                                        <p:strVal val="visible"/>
                                      </p:to>
                                    </p:set>
                                    <p:animEffect transition="in" filter="fade">
                                      <p:cBhvr>
                                        <p:cTn id="12" dur="1000"/>
                                        <p:tgtEl>
                                          <p:spTgt spid="9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67"/>
                                        </p:tgtEl>
                                        <p:attrNameLst>
                                          <p:attrName>style.visibility</p:attrName>
                                        </p:attrNameLst>
                                      </p:cBhvr>
                                      <p:to>
                                        <p:strVal val="visible"/>
                                      </p:to>
                                    </p:set>
                                    <p:animEffect transition="in" filter="fade">
                                      <p:cBhvr>
                                        <p:cTn id="17" dur="500"/>
                                        <p:tgtEl>
                                          <p:spTgt spid="967"/>
                                        </p:tgtEl>
                                      </p:cBhvr>
                                    </p:animEffect>
                                  </p:childTnLst>
                                </p:cTn>
                              </p:par>
                              <p:par>
                                <p:cTn id="18" presetID="10" presetClass="entr" presetSubtype="0" fill="hold" nodeType="withEffect">
                                  <p:stCondLst>
                                    <p:cond delay="0"/>
                                  </p:stCondLst>
                                  <p:childTnLst>
                                    <p:set>
                                      <p:cBhvr>
                                        <p:cTn id="19" dur="1" fill="hold">
                                          <p:stCondLst>
                                            <p:cond delay="0"/>
                                          </p:stCondLst>
                                        </p:cTn>
                                        <p:tgtEl>
                                          <p:spTgt spid="969"/>
                                        </p:tgtEl>
                                        <p:attrNameLst>
                                          <p:attrName>style.visibility</p:attrName>
                                        </p:attrNameLst>
                                      </p:cBhvr>
                                      <p:to>
                                        <p:strVal val="visible"/>
                                      </p:to>
                                    </p:set>
                                    <p:animEffect transition="in" filter="fade">
                                      <p:cBhvr>
                                        <p:cTn id="20" dur="500"/>
                                        <p:tgtEl>
                                          <p:spTgt spid="96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68"/>
                                        </p:tgtEl>
                                        <p:attrNameLst>
                                          <p:attrName>style.visibility</p:attrName>
                                        </p:attrNameLst>
                                      </p:cBhvr>
                                      <p:to>
                                        <p:strVal val="visible"/>
                                      </p:to>
                                    </p:set>
                                    <p:animEffect transition="in" filter="fade">
                                      <p:cBhvr>
                                        <p:cTn id="25" dur="500"/>
                                        <p:tgtEl>
                                          <p:spTgt spid="968"/>
                                        </p:tgtEl>
                                      </p:cBhvr>
                                    </p:animEffect>
                                  </p:childTnLst>
                                </p:cTn>
                              </p:par>
                              <p:par>
                                <p:cTn id="26" presetID="10" presetClass="entr" presetSubtype="0" fill="hold" nodeType="withEffect">
                                  <p:stCondLst>
                                    <p:cond delay="0"/>
                                  </p:stCondLst>
                                  <p:childTnLst>
                                    <p:set>
                                      <p:cBhvr>
                                        <p:cTn id="27" dur="1" fill="hold">
                                          <p:stCondLst>
                                            <p:cond delay="0"/>
                                          </p:stCondLst>
                                        </p:cTn>
                                        <p:tgtEl>
                                          <p:spTgt spid="974"/>
                                        </p:tgtEl>
                                        <p:attrNameLst>
                                          <p:attrName>style.visibility</p:attrName>
                                        </p:attrNameLst>
                                      </p:cBhvr>
                                      <p:to>
                                        <p:strVal val="visible"/>
                                      </p:to>
                                    </p:set>
                                    <p:animEffect transition="in" filter="fade">
                                      <p:cBhvr>
                                        <p:cTn id="28" dur="500"/>
                                        <p:tgtEl>
                                          <p:spTgt spid="97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85"/>
                                        </p:tgtEl>
                                        <p:attrNameLst>
                                          <p:attrName>style.visibility</p:attrName>
                                        </p:attrNameLst>
                                      </p:cBhvr>
                                      <p:to>
                                        <p:strVal val="visible"/>
                                      </p:to>
                                    </p:set>
                                    <p:animEffect transition="in" filter="fade">
                                      <p:cBhvr>
                                        <p:cTn id="33" dur="500"/>
                                        <p:tgtEl>
                                          <p:spTgt spid="985"/>
                                        </p:tgtEl>
                                      </p:cBhvr>
                                    </p:animEffect>
                                  </p:childTnLst>
                                </p:cTn>
                              </p:par>
                              <p:par>
                                <p:cTn id="34" presetID="10" presetClass="entr" presetSubtype="0" fill="hold" nodeType="withEffect">
                                  <p:stCondLst>
                                    <p:cond delay="0"/>
                                  </p:stCondLst>
                                  <p:childTnLst>
                                    <p:set>
                                      <p:cBhvr>
                                        <p:cTn id="35" dur="1" fill="hold">
                                          <p:stCondLst>
                                            <p:cond delay="0"/>
                                          </p:stCondLst>
                                        </p:cTn>
                                        <p:tgtEl>
                                          <p:spTgt spid="979"/>
                                        </p:tgtEl>
                                        <p:attrNameLst>
                                          <p:attrName>style.visibility</p:attrName>
                                        </p:attrNameLst>
                                      </p:cBhvr>
                                      <p:to>
                                        <p:strVal val="visible"/>
                                      </p:to>
                                    </p:set>
                                    <p:animEffect transition="in" filter="fade">
                                      <p:cBhvr>
                                        <p:cTn id="36" dur="500"/>
                                        <p:tgtEl>
                                          <p:spTgt spid="97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88"/>
                                        </p:tgtEl>
                                        <p:attrNameLst>
                                          <p:attrName>style.visibility</p:attrName>
                                        </p:attrNameLst>
                                      </p:cBhvr>
                                      <p:to>
                                        <p:strVal val="visible"/>
                                      </p:to>
                                    </p:set>
                                    <p:animEffect transition="in" filter="fade">
                                      <p:cBhvr>
                                        <p:cTn id="41" dur="500"/>
                                        <p:tgtEl>
                                          <p:spTgt spid="988"/>
                                        </p:tgtEl>
                                      </p:cBhvr>
                                    </p:animEffect>
                                  </p:childTnLst>
                                </p:cTn>
                              </p:par>
                              <p:par>
                                <p:cTn id="42" presetID="10" presetClass="entr" presetSubtype="0" fill="hold" nodeType="withEffect">
                                  <p:stCondLst>
                                    <p:cond delay="0"/>
                                  </p:stCondLst>
                                  <p:childTnLst>
                                    <p:set>
                                      <p:cBhvr>
                                        <p:cTn id="43" dur="1" fill="hold">
                                          <p:stCondLst>
                                            <p:cond delay="0"/>
                                          </p:stCondLst>
                                        </p:cTn>
                                        <p:tgtEl>
                                          <p:spTgt spid="980"/>
                                        </p:tgtEl>
                                        <p:attrNameLst>
                                          <p:attrName>style.visibility</p:attrName>
                                        </p:attrNameLst>
                                      </p:cBhvr>
                                      <p:to>
                                        <p:strVal val="visible"/>
                                      </p:to>
                                    </p:set>
                                    <p:animEffect transition="in" filter="fade">
                                      <p:cBhvr>
                                        <p:cTn id="44" dur="500"/>
                                        <p:tgtEl>
                                          <p:spTgt spid="98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87"/>
                                        </p:tgtEl>
                                        <p:attrNameLst>
                                          <p:attrName>style.visibility</p:attrName>
                                        </p:attrNameLst>
                                      </p:cBhvr>
                                      <p:to>
                                        <p:strVal val="visible"/>
                                      </p:to>
                                    </p:set>
                                    <p:animEffect transition="in" filter="fade">
                                      <p:cBhvr>
                                        <p:cTn id="49" dur="500"/>
                                        <p:tgtEl>
                                          <p:spTgt spid="987"/>
                                        </p:tgtEl>
                                      </p:cBhvr>
                                    </p:animEffect>
                                  </p:childTnLst>
                                </p:cTn>
                              </p:par>
                              <p:par>
                                <p:cTn id="50" presetID="10" presetClass="entr" presetSubtype="0" fill="hold" nodeType="withEffect">
                                  <p:stCondLst>
                                    <p:cond delay="0"/>
                                  </p:stCondLst>
                                  <p:childTnLst>
                                    <p:set>
                                      <p:cBhvr>
                                        <p:cTn id="51" dur="1" fill="hold">
                                          <p:stCondLst>
                                            <p:cond delay="0"/>
                                          </p:stCondLst>
                                        </p:cTn>
                                        <p:tgtEl>
                                          <p:spTgt spid="981"/>
                                        </p:tgtEl>
                                        <p:attrNameLst>
                                          <p:attrName>style.visibility</p:attrName>
                                        </p:attrNameLst>
                                      </p:cBhvr>
                                      <p:to>
                                        <p:strVal val="visible"/>
                                      </p:to>
                                    </p:set>
                                    <p:animEffect transition="in" filter="fade">
                                      <p:cBhvr>
                                        <p:cTn id="52" dur="500"/>
                                        <p:tgtEl>
                                          <p:spTgt spid="98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86"/>
                                        </p:tgtEl>
                                        <p:attrNameLst>
                                          <p:attrName>style.visibility</p:attrName>
                                        </p:attrNameLst>
                                      </p:cBhvr>
                                      <p:to>
                                        <p:strVal val="visible"/>
                                      </p:to>
                                    </p:set>
                                    <p:animEffect transition="in" filter="fade">
                                      <p:cBhvr>
                                        <p:cTn id="57" dur="500"/>
                                        <p:tgtEl>
                                          <p:spTgt spid="986"/>
                                        </p:tgtEl>
                                      </p:cBhvr>
                                    </p:animEffect>
                                  </p:childTnLst>
                                </p:cTn>
                              </p:par>
                              <p:par>
                                <p:cTn id="58" presetID="10" presetClass="entr" presetSubtype="0" fill="hold" nodeType="withEffect">
                                  <p:stCondLst>
                                    <p:cond delay="0"/>
                                  </p:stCondLst>
                                  <p:childTnLst>
                                    <p:set>
                                      <p:cBhvr>
                                        <p:cTn id="59" dur="1" fill="hold">
                                          <p:stCondLst>
                                            <p:cond delay="0"/>
                                          </p:stCondLst>
                                        </p:cTn>
                                        <p:tgtEl>
                                          <p:spTgt spid="982"/>
                                        </p:tgtEl>
                                        <p:attrNameLst>
                                          <p:attrName>style.visibility</p:attrName>
                                        </p:attrNameLst>
                                      </p:cBhvr>
                                      <p:to>
                                        <p:strVal val="visible"/>
                                      </p:to>
                                    </p:set>
                                    <p:animEffect transition="in" filter="fade">
                                      <p:cBhvr>
                                        <p:cTn id="60" dur="500"/>
                                        <p:tgtEl>
                                          <p:spTgt spid="98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990"/>
                                        </p:tgtEl>
                                        <p:attrNameLst>
                                          <p:attrName>style.visibility</p:attrName>
                                        </p:attrNameLst>
                                      </p:cBhvr>
                                      <p:to>
                                        <p:strVal val="visible"/>
                                      </p:to>
                                    </p:set>
                                    <p:animEffect transition="in" filter="fade">
                                      <p:cBhvr>
                                        <p:cTn id="65" dur="500"/>
                                        <p:tgtEl>
                                          <p:spTgt spid="990"/>
                                        </p:tgtEl>
                                      </p:cBhvr>
                                    </p:animEffect>
                                  </p:childTnLst>
                                </p:cTn>
                              </p:par>
                              <p:par>
                                <p:cTn id="66" presetID="10" presetClass="entr" presetSubtype="0" fill="hold" nodeType="withEffect">
                                  <p:stCondLst>
                                    <p:cond delay="0"/>
                                  </p:stCondLst>
                                  <p:childTnLst>
                                    <p:set>
                                      <p:cBhvr>
                                        <p:cTn id="67" dur="1" fill="hold">
                                          <p:stCondLst>
                                            <p:cond delay="0"/>
                                          </p:stCondLst>
                                        </p:cTn>
                                        <p:tgtEl>
                                          <p:spTgt spid="983"/>
                                        </p:tgtEl>
                                        <p:attrNameLst>
                                          <p:attrName>style.visibility</p:attrName>
                                        </p:attrNameLst>
                                      </p:cBhvr>
                                      <p:to>
                                        <p:strVal val="visible"/>
                                      </p:to>
                                    </p:set>
                                    <p:animEffect transition="in" filter="fade">
                                      <p:cBhvr>
                                        <p:cTn id="68" dur="500"/>
                                        <p:tgtEl>
                                          <p:spTgt spid="98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989"/>
                                        </p:tgtEl>
                                        <p:attrNameLst>
                                          <p:attrName>style.visibility</p:attrName>
                                        </p:attrNameLst>
                                      </p:cBhvr>
                                      <p:to>
                                        <p:strVal val="visible"/>
                                      </p:to>
                                    </p:set>
                                    <p:animEffect transition="in" filter="fade">
                                      <p:cBhvr>
                                        <p:cTn id="73" dur="500"/>
                                        <p:tgtEl>
                                          <p:spTgt spid="989"/>
                                        </p:tgtEl>
                                      </p:cBhvr>
                                    </p:animEffect>
                                  </p:childTnLst>
                                </p:cTn>
                              </p:par>
                              <p:par>
                                <p:cTn id="74" presetID="10" presetClass="entr" presetSubtype="0" fill="hold" nodeType="withEffect">
                                  <p:stCondLst>
                                    <p:cond delay="0"/>
                                  </p:stCondLst>
                                  <p:childTnLst>
                                    <p:set>
                                      <p:cBhvr>
                                        <p:cTn id="75" dur="1" fill="hold">
                                          <p:stCondLst>
                                            <p:cond delay="0"/>
                                          </p:stCondLst>
                                        </p:cTn>
                                        <p:tgtEl>
                                          <p:spTgt spid="984"/>
                                        </p:tgtEl>
                                        <p:attrNameLst>
                                          <p:attrName>style.visibility</p:attrName>
                                        </p:attrNameLst>
                                      </p:cBhvr>
                                      <p:to>
                                        <p:strVal val="visible"/>
                                      </p:to>
                                    </p:set>
                                    <p:animEffect transition="in" filter="fade">
                                      <p:cBhvr>
                                        <p:cTn id="76" dur="500"/>
                                        <p:tgtEl>
                                          <p:spTgt spid="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7"/>
          <p:cNvSpPr/>
          <p:nvPr/>
        </p:nvSpPr>
        <p:spPr>
          <a:xfrm>
            <a:off x="731438" y="266699"/>
            <a:ext cx="16970375" cy="8281636"/>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grpSp>
        <p:nvGrpSpPr>
          <p:cNvPr id="996" name="Google Shape;996;p17"/>
          <p:cNvGrpSpPr/>
          <p:nvPr/>
        </p:nvGrpSpPr>
        <p:grpSpPr>
          <a:xfrm>
            <a:off x="921326" y="1458980"/>
            <a:ext cx="16507691" cy="5852256"/>
            <a:chOff x="900544" y="2705100"/>
            <a:chExt cx="16507691" cy="3219400"/>
          </a:xfrm>
        </p:grpSpPr>
        <p:sp>
          <p:nvSpPr>
            <p:cNvPr id="997" name="Google Shape;997;p17"/>
            <p:cNvSpPr/>
            <p:nvPr/>
          </p:nvSpPr>
          <p:spPr>
            <a:xfrm>
              <a:off x="900544" y="2705100"/>
              <a:ext cx="16507691" cy="3113621"/>
            </a:xfrm>
            <a:prstGeom prst="roundRect">
              <a:avLst>
                <a:gd name="adj" fmla="val 16667"/>
              </a:avLst>
            </a:prstGeom>
            <a:solidFill>
              <a:srgbClr val="FABF8E">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tx1"/>
                </a:solidFill>
                <a:latin typeface="Calibri"/>
                <a:ea typeface="Calibri"/>
                <a:cs typeface="Calibri"/>
                <a:sym typeface="Calibri"/>
              </a:endParaRPr>
            </a:p>
          </p:txBody>
        </p:sp>
        <p:sp>
          <p:nvSpPr>
            <p:cNvPr id="998" name="Google Shape;998;p17"/>
            <p:cNvSpPr/>
            <p:nvPr/>
          </p:nvSpPr>
          <p:spPr>
            <a:xfrm>
              <a:off x="1187993" y="2826116"/>
              <a:ext cx="16191889" cy="309838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err="1">
                  <a:solidFill>
                    <a:schemeClr val="tx1"/>
                  </a:solidFill>
                  <a:latin typeface="Lobster"/>
                  <a:ea typeface="Lobster"/>
                  <a:cs typeface="Lobster"/>
                  <a:sym typeface="Lobster"/>
                </a:rPr>
                <a:t>Nội</a:t>
              </a:r>
              <a:r>
                <a:rPr lang="en-US" sz="4000" dirty="0">
                  <a:solidFill>
                    <a:schemeClr val="tx1"/>
                  </a:solidFill>
                  <a:latin typeface="Lobster"/>
                  <a:ea typeface="Lobster"/>
                  <a:cs typeface="Lobster"/>
                  <a:sym typeface="Lobster"/>
                </a:rPr>
                <a:t> dung: </a:t>
              </a:r>
              <a:endParaRPr dirty="0">
                <a:solidFill>
                  <a:schemeClr val="tx1"/>
                </a:solidFill>
              </a:endParaRPr>
            </a:p>
            <a:p>
              <a:pPr marL="0" marR="0" lvl="0" indent="0" algn="l" rtl="0">
                <a:lnSpc>
                  <a:spcPct val="150000"/>
                </a:lnSpc>
                <a:spcBef>
                  <a:spcPts val="0"/>
                </a:spcBef>
                <a:spcAft>
                  <a:spcPts val="0"/>
                </a:spcAft>
                <a:buNone/>
              </a:pPr>
              <a:r>
                <a:rPr lang="en-US" sz="4000" dirty="0" err="1">
                  <a:solidFill>
                    <a:schemeClr val="tx1"/>
                  </a:solidFill>
                  <a:latin typeface="Lobster"/>
                  <a:ea typeface="Lobster"/>
                  <a:cs typeface="Lobster"/>
                  <a:sym typeface="Lobster"/>
                </a:rPr>
                <a:t>Đoạn</a:t>
              </a:r>
              <a:r>
                <a:rPr lang="en-US" sz="4000" dirty="0">
                  <a:solidFill>
                    <a:schemeClr val="tx1"/>
                  </a:solidFill>
                  <a:latin typeface="Lobster"/>
                  <a:ea typeface="Lobster"/>
                  <a:cs typeface="Lobster"/>
                  <a:sym typeface="Lobster"/>
                </a:rPr>
                <a:t> 1: </a:t>
              </a:r>
              <a:r>
                <a:rPr lang="en-US" sz="4000" dirty="0" err="1">
                  <a:solidFill>
                    <a:schemeClr val="tx1"/>
                  </a:solidFill>
                  <a:latin typeface="Lobster"/>
                  <a:ea typeface="Lobster"/>
                  <a:cs typeface="Lobster"/>
                  <a:sym typeface="Lobster"/>
                </a:rPr>
                <a:t>Giới</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thiệu</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sự</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xuất</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hiện</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của</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chim</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họa</a:t>
              </a:r>
              <a:r>
                <a:rPr lang="en-US" sz="4000" dirty="0">
                  <a:solidFill>
                    <a:schemeClr val="tx1"/>
                  </a:solidFill>
                  <a:latin typeface="Lobster"/>
                  <a:ea typeface="Lobster"/>
                  <a:cs typeface="Lobster"/>
                  <a:sym typeface="Lobster"/>
                </a:rPr>
                <a:t> mi </a:t>
              </a:r>
              <a:r>
                <a:rPr lang="en-US" sz="4000" dirty="0" err="1">
                  <a:solidFill>
                    <a:schemeClr val="tx1"/>
                  </a:solidFill>
                  <a:latin typeface="Lobster"/>
                  <a:ea typeface="Lobster"/>
                  <a:cs typeface="Lobster"/>
                  <a:sym typeface="Lobster"/>
                </a:rPr>
                <a:t>vào</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các</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buổi</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chiều</a:t>
              </a:r>
              <a:r>
                <a:rPr lang="en-US" sz="4000" dirty="0">
                  <a:solidFill>
                    <a:schemeClr val="tx1"/>
                  </a:solidFill>
                  <a:latin typeface="Lobster"/>
                  <a:ea typeface="Lobster"/>
                  <a:cs typeface="Lobster"/>
                  <a:sym typeface="Lobster"/>
                </a:rPr>
                <a:t>.</a:t>
              </a:r>
              <a:endParaRPr dirty="0">
                <a:solidFill>
                  <a:schemeClr val="tx1"/>
                </a:solidFill>
              </a:endParaRPr>
            </a:p>
            <a:p>
              <a:pPr marL="0" marR="0" lvl="0" indent="0" algn="l" rtl="0">
                <a:lnSpc>
                  <a:spcPct val="150000"/>
                </a:lnSpc>
                <a:spcBef>
                  <a:spcPts val="0"/>
                </a:spcBef>
                <a:spcAft>
                  <a:spcPts val="0"/>
                </a:spcAft>
                <a:buNone/>
              </a:pPr>
              <a:r>
                <a:rPr lang="en-US" sz="4000" dirty="0" err="1">
                  <a:solidFill>
                    <a:schemeClr val="tx1"/>
                  </a:solidFill>
                  <a:latin typeface="Lobster"/>
                  <a:ea typeface="Lobster"/>
                  <a:cs typeface="Lobster"/>
                  <a:sym typeface="Lobster"/>
                </a:rPr>
                <a:t>Đoạn</a:t>
              </a:r>
              <a:r>
                <a:rPr lang="en-US" sz="4000" dirty="0">
                  <a:solidFill>
                    <a:schemeClr val="tx1"/>
                  </a:solidFill>
                  <a:latin typeface="Lobster"/>
                  <a:ea typeface="Lobster"/>
                  <a:cs typeface="Lobster"/>
                  <a:sym typeface="Lobster"/>
                </a:rPr>
                <a:t> 2: </a:t>
              </a:r>
              <a:r>
                <a:rPr lang="en-US" sz="4000" dirty="0" err="1">
                  <a:solidFill>
                    <a:schemeClr val="tx1"/>
                  </a:solidFill>
                  <a:latin typeface="Lobster"/>
                  <a:ea typeface="Lobster"/>
                  <a:cs typeface="Lobster"/>
                  <a:sym typeface="Lobster"/>
                </a:rPr>
                <a:t>Tả</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tiếng</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hót</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đặc</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biệt</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của</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họa</a:t>
              </a:r>
              <a:r>
                <a:rPr lang="en-US" sz="4000" dirty="0">
                  <a:solidFill>
                    <a:schemeClr val="tx1"/>
                  </a:solidFill>
                  <a:latin typeface="Lobster"/>
                  <a:ea typeface="Lobster"/>
                  <a:cs typeface="Lobster"/>
                  <a:sym typeface="Lobster"/>
                </a:rPr>
                <a:t> mi </a:t>
              </a:r>
              <a:r>
                <a:rPr lang="en-US" sz="4000" dirty="0" err="1">
                  <a:solidFill>
                    <a:schemeClr val="tx1"/>
                  </a:solidFill>
                  <a:latin typeface="Lobster"/>
                  <a:ea typeface="Lobster"/>
                  <a:cs typeface="Lobster"/>
                  <a:sym typeface="Lobster"/>
                </a:rPr>
                <a:t>vào</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buổi</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chiều</a:t>
              </a:r>
              <a:r>
                <a:rPr lang="en-US" sz="4000" dirty="0">
                  <a:solidFill>
                    <a:schemeClr val="tx1"/>
                  </a:solidFill>
                  <a:latin typeface="Lobster"/>
                  <a:ea typeface="Lobster"/>
                  <a:cs typeface="Lobster"/>
                  <a:sym typeface="Lobster"/>
                </a:rPr>
                <a:t>.</a:t>
              </a:r>
              <a:endParaRPr dirty="0">
                <a:solidFill>
                  <a:schemeClr val="tx1"/>
                </a:solidFill>
              </a:endParaRPr>
            </a:p>
            <a:p>
              <a:pPr marL="0" marR="0" lvl="0" indent="0" algn="l" rtl="0">
                <a:lnSpc>
                  <a:spcPct val="150000"/>
                </a:lnSpc>
                <a:spcBef>
                  <a:spcPts val="0"/>
                </a:spcBef>
                <a:spcAft>
                  <a:spcPts val="0"/>
                </a:spcAft>
                <a:buNone/>
              </a:pPr>
              <a:r>
                <a:rPr lang="en-US" sz="4000" dirty="0" err="1">
                  <a:solidFill>
                    <a:schemeClr val="tx1"/>
                  </a:solidFill>
                  <a:latin typeface="Lobster"/>
                  <a:ea typeface="Lobster"/>
                  <a:cs typeface="Lobster"/>
                  <a:sym typeface="Lobster"/>
                </a:rPr>
                <a:t>Đoạn</a:t>
              </a:r>
              <a:r>
                <a:rPr lang="en-US" sz="4000" dirty="0">
                  <a:solidFill>
                    <a:schemeClr val="tx1"/>
                  </a:solidFill>
                  <a:latin typeface="Lobster"/>
                  <a:ea typeface="Lobster"/>
                  <a:cs typeface="Lobster"/>
                  <a:sym typeface="Lobster"/>
                </a:rPr>
                <a:t> 3: </a:t>
              </a:r>
              <a:r>
                <a:rPr lang="en-US" sz="4000" dirty="0" err="1">
                  <a:solidFill>
                    <a:schemeClr val="tx1"/>
                  </a:solidFill>
                  <a:latin typeface="Lobster"/>
                  <a:ea typeface="Lobster"/>
                  <a:cs typeface="Lobster"/>
                  <a:sym typeface="Lobster"/>
                </a:rPr>
                <a:t>Tả</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cách</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ngủ</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đặc</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biệt</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của</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họa</a:t>
              </a:r>
              <a:r>
                <a:rPr lang="en-US" sz="4000" dirty="0">
                  <a:solidFill>
                    <a:schemeClr val="tx1"/>
                  </a:solidFill>
                  <a:latin typeface="Lobster"/>
                  <a:ea typeface="Lobster"/>
                  <a:cs typeface="Lobster"/>
                  <a:sym typeface="Lobster"/>
                </a:rPr>
                <a:t> mi </a:t>
              </a:r>
              <a:r>
                <a:rPr lang="en-US" sz="4000" dirty="0" err="1">
                  <a:solidFill>
                    <a:schemeClr val="tx1"/>
                  </a:solidFill>
                  <a:latin typeface="Lobster"/>
                  <a:ea typeface="Lobster"/>
                  <a:cs typeface="Lobster"/>
                  <a:sym typeface="Lobster"/>
                </a:rPr>
                <a:t>trong</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đêm</a:t>
              </a:r>
              <a:r>
                <a:rPr lang="en-US" sz="4000" dirty="0">
                  <a:solidFill>
                    <a:schemeClr val="tx1"/>
                  </a:solidFill>
                  <a:latin typeface="Lobster"/>
                  <a:ea typeface="Lobster"/>
                  <a:cs typeface="Lobster"/>
                  <a:sym typeface="Lobster"/>
                </a:rPr>
                <a:t>.</a:t>
              </a:r>
              <a:endParaRPr dirty="0">
                <a:solidFill>
                  <a:schemeClr val="tx1"/>
                </a:solidFill>
              </a:endParaRPr>
            </a:p>
            <a:p>
              <a:pPr marL="0" marR="0" lvl="0" indent="0" algn="l" rtl="0">
                <a:lnSpc>
                  <a:spcPct val="150000"/>
                </a:lnSpc>
                <a:spcBef>
                  <a:spcPts val="0"/>
                </a:spcBef>
                <a:spcAft>
                  <a:spcPts val="0"/>
                </a:spcAft>
                <a:buNone/>
              </a:pPr>
              <a:r>
                <a:rPr lang="en-US" sz="4000" dirty="0" err="1">
                  <a:solidFill>
                    <a:schemeClr val="tx1"/>
                  </a:solidFill>
                  <a:latin typeface="Lobster"/>
                  <a:ea typeface="Lobster"/>
                  <a:cs typeface="Lobster"/>
                  <a:sym typeface="Lobster"/>
                </a:rPr>
                <a:t>Đoạn</a:t>
              </a:r>
              <a:r>
                <a:rPr lang="en-US" sz="4000" dirty="0">
                  <a:solidFill>
                    <a:schemeClr val="tx1"/>
                  </a:solidFill>
                  <a:latin typeface="Lobster"/>
                  <a:ea typeface="Lobster"/>
                  <a:cs typeface="Lobster"/>
                  <a:sym typeface="Lobster"/>
                </a:rPr>
                <a:t> 4: </a:t>
              </a:r>
              <a:r>
                <a:rPr lang="en-US" sz="4000" dirty="0" err="1">
                  <a:solidFill>
                    <a:schemeClr val="tx1"/>
                  </a:solidFill>
                  <a:latin typeface="Lobster"/>
                  <a:ea typeface="Lobster"/>
                  <a:cs typeface="Lobster"/>
                  <a:sym typeface="Lobster"/>
                </a:rPr>
                <a:t>Tả</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cách</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hót</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chào</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nắng</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sớm</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rất</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đặc</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biệt</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của</a:t>
              </a:r>
              <a:r>
                <a:rPr lang="en-US" sz="4000" dirty="0">
                  <a:solidFill>
                    <a:schemeClr val="tx1"/>
                  </a:solidFill>
                  <a:latin typeface="Lobster"/>
                  <a:ea typeface="Lobster"/>
                  <a:cs typeface="Lobster"/>
                  <a:sym typeface="Lobster"/>
                </a:rPr>
                <a:t> </a:t>
              </a:r>
              <a:r>
                <a:rPr lang="en-US" sz="4000" dirty="0" err="1">
                  <a:solidFill>
                    <a:schemeClr val="tx1"/>
                  </a:solidFill>
                  <a:latin typeface="Lobster"/>
                  <a:ea typeface="Lobster"/>
                  <a:cs typeface="Lobster"/>
                  <a:sym typeface="Lobster"/>
                </a:rPr>
                <a:t>họa</a:t>
              </a:r>
              <a:r>
                <a:rPr lang="en-US" sz="4000" dirty="0">
                  <a:solidFill>
                    <a:schemeClr val="tx1"/>
                  </a:solidFill>
                  <a:latin typeface="Lobster"/>
                  <a:ea typeface="Lobster"/>
                  <a:cs typeface="Lobster"/>
                  <a:sym typeface="Lobster"/>
                </a:rPr>
                <a:t> mi.</a:t>
              </a:r>
              <a:endParaRPr dirty="0">
                <a:solidFill>
                  <a:schemeClr val="tx1"/>
                </a:solidFill>
              </a:endParaRPr>
            </a:p>
            <a:p>
              <a:pPr marL="0" marR="0" lvl="0" indent="0" algn="l" rtl="0">
                <a:lnSpc>
                  <a:spcPct val="150000"/>
                </a:lnSpc>
                <a:spcBef>
                  <a:spcPts val="0"/>
                </a:spcBef>
                <a:spcAft>
                  <a:spcPts val="0"/>
                </a:spcAft>
                <a:buNone/>
              </a:pPr>
              <a:r>
                <a:rPr lang="en-US" sz="4000" dirty="0">
                  <a:solidFill>
                    <a:schemeClr val="tx1"/>
                  </a:solidFill>
                  <a:latin typeface="Lobster"/>
                  <a:ea typeface="Lobster"/>
                  <a:cs typeface="Lobster"/>
                  <a:sym typeface="Lobster"/>
                </a:rPr>
                <a:t>      </a:t>
              </a:r>
              <a:endParaRPr sz="4000" dirty="0">
                <a:solidFill>
                  <a:schemeClr val="tx1"/>
                </a:solidFill>
                <a:latin typeface="Lobster"/>
                <a:ea typeface="Lobster"/>
                <a:cs typeface="Lobster"/>
                <a:sym typeface="Lobster"/>
              </a:endParaRPr>
            </a:p>
          </p:txBody>
        </p:sp>
      </p:grpSp>
      <p:sp>
        <p:nvSpPr>
          <p:cNvPr id="999" name="Google Shape;999;p17"/>
          <p:cNvSpPr/>
          <p:nvPr/>
        </p:nvSpPr>
        <p:spPr>
          <a:xfrm>
            <a:off x="1295400" y="477955"/>
            <a:ext cx="10210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err="1">
                <a:solidFill>
                  <a:srgbClr val="0C0C0C"/>
                </a:solidFill>
                <a:latin typeface="Lobster"/>
                <a:ea typeface="Lobster"/>
                <a:cs typeface="Lobster"/>
                <a:sym typeface="Lobster"/>
              </a:rPr>
              <a:t>Nội</a:t>
            </a:r>
            <a:r>
              <a:rPr lang="en-US" sz="4000" b="1" dirty="0">
                <a:solidFill>
                  <a:srgbClr val="0C0C0C"/>
                </a:solidFill>
                <a:latin typeface="Lobster"/>
                <a:ea typeface="Lobster"/>
                <a:cs typeface="Lobster"/>
                <a:sym typeface="Lobster"/>
              </a:rPr>
              <a:t> dung </a:t>
            </a:r>
            <a:r>
              <a:rPr lang="en-US" sz="4000" b="1" dirty="0" err="1">
                <a:solidFill>
                  <a:srgbClr val="0C0C0C"/>
                </a:solidFill>
                <a:latin typeface="Lobster"/>
                <a:ea typeface="Lobster"/>
                <a:cs typeface="Lobster"/>
                <a:sym typeface="Lobster"/>
              </a:rPr>
              <a:t>chính</a:t>
            </a:r>
            <a:r>
              <a:rPr lang="en-US" sz="4000" b="1" dirty="0">
                <a:solidFill>
                  <a:srgbClr val="0C0C0C"/>
                </a:solidFill>
                <a:latin typeface="Lobster"/>
                <a:ea typeface="Lobster"/>
                <a:cs typeface="Lobster"/>
                <a:sym typeface="Lobster"/>
              </a:rPr>
              <a:t> </a:t>
            </a:r>
            <a:r>
              <a:rPr lang="en-US" sz="4000" b="1" dirty="0" err="1">
                <a:solidFill>
                  <a:srgbClr val="0C0C0C"/>
                </a:solidFill>
                <a:latin typeface="Lobster"/>
                <a:ea typeface="Lobster"/>
                <a:cs typeface="Lobster"/>
                <a:sym typeface="Lobster"/>
              </a:rPr>
              <a:t>của</a:t>
            </a:r>
            <a:r>
              <a:rPr lang="en-US" sz="4000" b="1" dirty="0">
                <a:solidFill>
                  <a:srgbClr val="0C0C0C"/>
                </a:solidFill>
                <a:latin typeface="Lobster"/>
                <a:ea typeface="Lobster"/>
                <a:cs typeface="Lobster"/>
                <a:sym typeface="Lobster"/>
              </a:rPr>
              <a:t> </a:t>
            </a:r>
            <a:r>
              <a:rPr lang="en-US" sz="4000" b="1" dirty="0" err="1">
                <a:solidFill>
                  <a:srgbClr val="0C0C0C"/>
                </a:solidFill>
                <a:latin typeface="Lobster"/>
                <a:ea typeface="Lobster"/>
                <a:cs typeface="Lobster"/>
                <a:sym typeface="Lobster"/>
              </a:rPr>
              <a:t>mỗi</a:t>
            </a:r>
            <a:r>
              <a:rPr lang="en-US" sz="4000" b="1" dirty="0">
                <a:solidFill>
                  <a:srgbClr val="0C0C0C"/>
                </a:solidFill>
                <a:latin typeface="Lobster"/>
                <a:ea typeface="Lobster"/>
                <a:cs typeface="Lobster"/>
                <a:sym typeface="Lobster"/>
              </a:rPr>
              <a:t> </a:t>
            </a:r>
            <a:r>
              <a:rPr lang="en-US" sz="4000" b="1" dirty="0" err="1">
                <a:solidFill>
                  <a:srgbClr val="0C0C0C"/>
                </a:solidFill>
                <a:latin typeface="Lobster"/>
                <a:ea typeface="Lobster"/>
                <a:cs typeface="Lobster"/>
                <a:sym typeface="Lobster"/>
              </a:rPr>
              <a:t>đoạn</a:t>
            </a:r>
            <a:r>
              <a:rPr lang="en-US" sz="4000" b="1" dirty="0">
                <a:solidFill>
                  <a:srgbClr val="0C0C0C"/>
                </a:solidFill>
                <a:latin typeface="Lobster"/>
                <a:ea typeface="Lobster"/>
                <a:cs typeface="Lobster"/>
                <a:sym typeface="Lobster"/>
              </a:rPr>
              <a:t> </a:t>
            </a:r>
            <a:r>
              <a:rPr lang="en-US" sz="4000" b="1" dirty="0" err="1">
                <a:solidFill>
                  <a:srgbClr val="0C0C0C"/>
                </a:solidFill>
                <a:latin typeface="Lobster"/>
                <a:ea typeface="Lobster"/>
                <a:cs typeface="Lobster"/>
                <a:sym typeface="Lobster"/>
              </a:rPr>
              <a:t>là</a:t>
            </a:r>
            <a:r>
              <a:rPr lang="en-US" sz="4000" b="1" dirty="0">
                <a:solidFill>
                  <a:srgbClr val="0C0C0C"/>
                </a:solidFill>
                <a:latin typeface="Lobster"/>
                <a:ea typeface="Lobster"/>
                <a:cs typeface="Lobster"/>
                <a:sym typeface="Lobster"/>
              </a:rPr>
              <a:t> </a:t>
            </a:r>
            <a:r>
              <a:rPr lang="en-US" sz="4000" b="1" dirty="0" err="1">
                <a:solidFill>
                  <a:srgbClr val="0C0C0C"/>
                </a:solidFill>
                <a:latin typeface="Lobster"/>
                <a:ea typeface="Lobster"/>
                <a:cs typeface="Lobster"/>
                <a:sym typeface="Lobster"/>
              </a:rPr>
              <a:t>gì</a:t>
            </a:r>
            <a:r>
              <a:rPr lang="en-US" sz="4000" b="1" dirty="0">
                <a:solidFill>
                  <a:srgbClr val="0C0C0C"/>
                </a:solidFill>
                <a:latin typeface="Lobster"/>
                <a:ea typeface="Lobster"/>
                <a:cs typeface="Lobster"/>
                <a:sym typeface="Lobster"/>
              </a:rPr>
              <a:t>?</a:t>
            </a:r>
            <a:endParaRPr dirty="0"/>
          </a:p>
        </p:txBody>
      </p:sp>
      <p:pic>
        <p:nvPicPr>
          <p:cNvPr id="1000" name="Google Shape;1000;p17"/>
          <p:cNvPicPr preferRelativeResize="0"/>
          <p:nvPr/>
        </p:nvPicPr>
        <p:blipFill rotWithShape="1">
          <a:blip r:embed="rId3">
            <a:alphaModFix/>
          </a:blip>
          <a:srcRect/>
          <a:stretch/>
        </p:blipFill>
        <p:spPr>
          <a:xfrm>
            <a:off x="187036" y="7192035"/>
            <a:ext cx="3103417" cy="3056865"/>
          </a:xfrm>
          <a:prstGeom prst="rect">
            <a:avLst/>
          </a:prstGeom>
          <a:noFill/>
          <a:ln>
            <a:noFill/>
          </a:ln>
        </p:spPr>
      </p:pic>
      <p:pic>
        <p:nvPicPr>
          <p:cNvPr id="1001" name="Google Shape;1001;p17"/>
          <p:cNvPicPr preferRelativeResize="0"/>
          <p:nvPr/>
        </p:nvPicPr>
        <p:blipFill rotWithShape="1">
          <a:blip r:embed="rId4">
            <a:alphaModFix/>
          </a:blip>
          <a:srcRect/>
          <a:stretch/>
        </p:blipFill>
        <p:spPr>
          <a:xfrm>
            <a:off x="10820399" y="6247398"/>
            <a:ext cx="8181109" cy="4601874"/>
          </a:xfrm>
          <a:prstGeom prst="rect">
            <a:avLst/>
          </a:prstGeom>
          <a:noFill/>
          <a:ln>
            <a:noFill/>
          </a:ln>
        </p:spPr>
      </p:pic>
      <p:pic>
        <p:nvPicPr>
          <p:cNvPr id="1002" name="Google Shape;1002;p17" descr="Hình ảnh chim họa mi chân thực và sắc nét cho dân mê chim cảnh"/>
          <p:cNvPicPr preferRelativeResize="0"/>
          <p:nvPr/>
        </p:nvPicPr>
        <p:blipFill rotWithShape="1">
          <a:blip r:embed="rId5">
            <a:alphaModFix/>
          </a:blip>
          <a:srcRect/>
          <a:stretch/>
        </p:blipFill>
        <p:spPr>
          <a:xfrm>
            <a:off x="13487400" y="66354"/>
            <a:ext cx="4530435" cy="3019536"/>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9"/>
                                        </p:tgtEl>
                                        <p:attrNameLst>
                                          <p:attrName>style.visibility</p:attrName>
                                        </p:attrNameLst>
                                      </p:cBhvr>
                                      <p:to>
                                        <p:strVal val="visible"/>
                                      </p:to>
                                    </p:set>
                                    <p:animEffect transition="in" filter="fade">
                                      <p:cBhvr>
                                        <p:cTn id="7" dur="500"/>
                                        <p:tgtEl>
                                          <p:spTgt spid="9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6"/>
                                        </p:tgtEl>
                                        <p:attrNameLst>
                                          <p:attrName>style.visibility</p:attrName>
                                        </p:attrNameLst>
                                      </p:cBhvr>
                                      <p:to>
                                        <p:strVal val="visible"/>
                                      </p:to>
                                    </p:set>
                                    <p:animEffect transition="in" filter="fade">
                                      <p:cBhvr>
                                        <p:cTn id="12" dur="1000"/>
                                        <p:tgtEl>
                                          <p:spTgt spid="996"/>
                                        </p:tgtEl>
                                      </p:cBhvr>
                                    </p:animEffect>
                                  </p:childTnLst>
                                </p:cTn>
                              </p:par>
                              <p:par>
                                <p:cTn id="13" presetID="10" presetClass="entr" presetSubtype="0" fill="hold" nodeType="withEffect">
                                  <p:stCondLst>
                                    <p:cond delay="0"/>
                                  </p:stCondLst>
                                  <p:childTnLst>
                                    <p:set>
                                      <p:cBhvr>
                                        <p:cTn id="14" dur="1" fill="hold">
                                          <p:stCondLst>
                                            <p:cond delay="0"/>
                                          </p:stCondLst>
                                        </p:cTn>
                                        <p:tgtEl>
                                          <p:spTgt spid="1002"/>
                                        </p:tgtEl>
                                        <p:attrNameLst>
                                          <p:attrName>style.visibility</p:attrName>
                                        </p:attrNameLst>
                                      </p:cBhvr>
                                      <p:to>
                                        <p:strVal val="visible"/>
                                      </p:to>
                                    </p:set>
                                    <p:animEffect transition="in" filter="fade">
                                      <p:cBhvr>
                                        <p:cTn id="15" dur="1000"/>
                                        <p:tgtEl>
                                          <p:spTgt spid="1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18"/>
          <p:cNvSpPr/>
          <p:nvPr/>
        </p:nvSpPr>
        <p:spPr>
          <a:xfrm>
            <a:off x="731438" y="266699"/>
            <a:ext cx="16970375" cy="8281636"/>
          </a:xfrm>
          <a:prstGeom prst="roundRect">
            <a:avLst>
              <a:gd name="adj" fmla="val 12616"/>
            </a:avLst>
          </a:prstGeom>
          <a:solidFill>
            <a:srgbClr val="FDE9D8"/>
          </a:solidFill>
          <a:ln w="38100" cap="flat" cmpd="sng">
            <a:solidFill>
              <a:schemeClr val="lt1"/>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grpSp>
        <p:nvGrpSpPr>
          <p:cNvPr id="1008" name="Google Shape;1008;p18"/>
          <p:cNvGrpSpPr/>
          <p:nvPr/>
        </p:nvGrpSpPr>
        <p:grpSpPr>
          <a:xfrm>
            <a:off x="921326" y="1458980"/>
            <a:ext cx="17096509" cy="6510253"/>
            <a:chOff x="900544" y="2705100"/>
            <a:chExt cx="17096509" cy="3581372"/>
          </a:xfrm>
        </p:grpSpPr>
        <p:sp>
          <p:nvSpPr>
            <p:cNvPr id="1009" name="Google Shape;1009;p18"/>
            <p:cNvSpPr/>
            <p:nvPr/>
          </p:nvSpPr>
          <p:spPr>
            <a:xfrm>
              <a:off x="900544" y="2705100"/>
              <a:ext cx="16507691" cy="3113621"/>
            </a:xfrm>
            <a:prstGeom prst="roundRect">
              <a:avLst>
                <a:gd name="adj" fmla="val 16667"/>
              </a:avLst>
            </a:prstGeom>
            <a:solidFill>
              <a:srgbClr val="FABF8E">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latin typeface="Calibri"/>
                <a:ea typeface="Calibri"/>
                <a:cs typeface="Calibri"/>
                <a:sym typeface="Calibri"/>
              </a:endParaRPr>
            </a:p>
          </p:txBody>
        </p:sp>
        <p:sp>
          <p:nvSpPr>
            <p:cNvPr id="1010" name="Google Shape;1010;p18"/>
            <p:cNvSpPr/>
            <p:nvPr/>
          </p:nvSpPr>
          <p:spPr>
            <a:xfrm>
              <a:off x="1201693" y="2883305"/>
              <a:ext cx="16795360" cy="340316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400">
                  <a:solidFill>
                    <a:schemeClr val="dk1"/>
                  </a:solidFill>
                  <a:latin typeface="Lobster"/>
                  <a:ea typeface="Lobster"/>
                  <a:cs typeface="Lobster"/>
                  <a:sym typeface="Lobster"/>
                </a:rPr>
                <a:t>- Khi làm bài  văn tả con  vật ta cần quan sát mỉ mỉ bằng những giác quan.</a:t>
              </a:r>
              <a:endParaRPr/>
            </a:p>
            <a:p>
              <a:pPr marL="0" marR="0" lvl="0" indent="0" algn="l" rtl="0">
                <a:lnSpc>
                  <a:spcPct val="150000"/>
                </a:lnSpc>
                <a:spcBef>
                  <a:spcPts val="0"/>
                </a:spcBef>
                <a:spcAft>
                  <a:spcPts val="0"/>
                </a:spcAft>
                <a:buNone/>
              </a:pPr>
              <a:r>
                <a:rPr lang="en-US" sz="4400">
                  <a:solidFill>
                    <a:schemeClr val="dk1"/>
                  </a:solidFill>
                  <a:latin typeface="Lobster"/>
                  <a:ea typeface="Lobster"/>
                  <a:cs typeface="Lobster"/>
                  <a:sym typeface="Lobster"/>
                </a:rPr>
                <a:t>-  Lựa chọn những hình ảnh đặc sắc để miêu tả.</a:t>
              </a:r>
              <a:endParaRPr/>
            </a:p>
            <a:p>
              <a:pPr marL="0" marR="0" lvl="0" indent="0" algn="l" rtl="0">
                <a:lnSpc>
                  <a:spcPct val="150000"/>
                </a:lnSpc>
                <a:spcBef>
                  <a:spcPts val="0"/>
                </a:spcBef>
                <a:spcAft>
                  <a:spcPts val="0"/>
                </a:spcAft>
                <a:buNone/>
              </a:pPr>
              <a:r>
                <a:rPr lang="en-US" sz="4400">
                  <a:solidFill>
                    <a:schemeClr val="dk1"/>
                  </a:solidFill>
                  <a:latin typeface="Lobster"/>
                  <a:ea typeface="Lobster"/>
                  <a:cs typeface="Lobster"/>
                  <a:sym typeface="Lobster"/>
                </a:rPr>
                <a:t>- Vận dụng các biện pháp nghệ thuật so sánh, nhân hóa để bài văn thêm sinh động.</a:t>
              </a:r>
              <a:endParaRPr/>
            </a:p>
            <a:p>
              <a:pPr marL="0" marR="0" lvl="0" indent="0" algn="l" rtl="0">
                <a:lnSpc>
                  <a:spcPct val="150000"/>
                </a:lnSpc>
                <a:spcBef>
                  <a:spcPts val="0"/>
                </a:spcBef>
                <a:spcAft>
                  <a:spcPts val="0"/>
                </a:spcAft>
                <a:buNone/>
              </a:pPr>
              <a:r>
                <a:rPr lang="en-US" sz="4400">
                  <a:solidFill>
                    <a:schemeClr val="dk1"/>
                  </a:solidFill>
                  <a:latin typeface="Lobster"/>
                  <a:ea typeface="Lobster"/>
                  <a:cs typeface="Lobster"/>
                  <a:sym typeface="Lobster"/>
                </a:rPr>
                <a:t> - Mỗi nội dung miêu tả cần trình bày một đoạn.</a:t>
              </a:r>
              <a:endParaRPr/>
            </a:p>
            <a:p>
              <a:pPr marL="0" marR="0" lvl="0" indent="0" algn="l" rtl="0">
                <a:lnSpc>
                  <a:spcPct val="150000"/>
                </a:lnSpc>
                <a:spcBef>
                  <a:spcPts val="0"/>
                </a:spcBef>
                <a:spcAft>
                  <a:spcPts val="0"/>
                </a:spcAft>
                <a:buNone/>
              </a:pPr>
              <a:r>
                <a:rPr lang="en-US" sz="4400">
                  <a:solidFill>
                    <a:schemeClr val="dk1"/>
                  </a:solidFill>
                  <a:latin typeface="Lobster"/>
                  <a:ea typeface="Lobster"/>
                  <a:cs typeface="Lobster"/>
                  <a:sym typeface="Lobster"/>
                </a:rPr>
                <a:t>      </a:t>
              </a:r>
              <a:endParaRPr sz="4400">
                <a:solidFill>
                  <a:schemeClr val="dk1"/>
                </a:solidFill>
                <a:latin typeface="Lobster"/>
                <a:ea typeface="Lobster"/>
                <a:cs typeface="Lobster"/>
                <a:sym typeface="Lobster"/>
              </a:endParaRPr>
            </a:p>
          </p:txBody>
        </p:sp>
      </p:grpSp>
      <p:sp>
        <p:nvSpPr>
          <p:cNvPr id="1011" name="Google Shape;1011;p18"/>
          <p:cNvSpPr/>
          <p:nvPr/>
        </p:nvSpPr>
        <p:spPr>
          <a:xfrm>
            <a:off x="3581400" y="535650"/>
            <a:ext cx="1021080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2060"/>
                </a:solidFill>
                <a:latin typeface="Lobster"/>
                <a:ea typeface="Lobster"/>
                <a:cs typeface="Lobster"/>
                <a:sym typeface="Lobster"/>
              </a:rPr>
              <a:t>LƯU  Ý</a:t>
            </a:r>
            <a:endParaRPr sz="5400" b="1">
              <a:solidFill>
                <a:srgbClr val="002060"/>
              </a:solidFill>
              <a:latin typeface="Lobster"/>
              <a:ea typeface="Lobster"/>
              <a:cs typeface="Lobster"/>
              <a:sym typeface="Lobster"/>
            </a:endParaRPr>
          </a:p>
        </p:txBody>
      </p:sp>
      <p:pic>
        <p:nvPicPr>
          <p:cNvPr id="1012" name="Google Shape;1012;p18"/>
          <p:cNvPicPr preferRelativeResize="0"/>
          <p:nvPr/>
        </p:nvPicPr>
        <p:blipFill rotWithShape="1">
          <a:blip r:embed="rId3">
            <a:alphaModFix/>
          </a:blip>
          <a:srcRect/>
          <a:stretch/>
        </p:blipFill>
        <p:spPr>
          <a:xfrm>
            <a:off x="187036" y="7192035"/>
            <a:ext cx="3103417" cy="3056865"/>
          </a:xfrm>
          <a:prstGeom prst="rect">
            <a:avLst/>
          </a:prstGeom>
          <a:noFill/>
          <a:ln>
            <a:noFill/>
          </a:ln>
        </p:spPr>
      </p:pic>
      <p:pic>
        <p:nvPicPr>
          <p:cNvPr id="1013" name="Google Shape;1013;p18"/>
          <p:cNvPicPr preferRelativeResize="0"/>
          <p:nvPr/>
        </p:nvPicPr>
        <p:blipFill rotWithShape="1">
          <a:blip r:embed="rId4">
            <a:alphaModFix/>
          </a:blip>
          <a:srcRect/>
          <a:stretch/>
        </p:blipFill>
        <p:spPr>
          <a:xfrm>
            <a:off x="10820399" y="6247398"/>
            <a:ext cx="8181109" cy="4601874"/>
          </a:xfrm>
          <a:prstGeom prst="rect">
            <a:avLst/>
          </a:prstGeom>
          <a:noFill/>
          <a:ln>
            <a:noFill/>
          </a:ln>
        </p:spPr>
      </p:pic>
      <p:pic>
        <p:nvPicPr>
          <p:cNvPr id="1014" name="Google Shape;1014;p18" descr="Hình ảnh chim họa mi chân thực và sắc nét cho dân mê chim cảnh"/>
          <p:cNvPicPr preferRelativeResize="0"/>
          <p:nvPr/>
        </p:nvPicPr>
        <p:blipFill rotWithShape="1">
          <a:blip r:embed="rId5">
            <a:alphaModFix/>
          </a:blip>
          <a:srcRect/>
          <a:stretch/>
        </p:blipFill>
        <p:spPr>
          <a:xfrm>
            <a:off x="15202013" y="66354"/>
            <a:ext cx="2815822" cy="1876746"/>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1"/>
                                        </p:tgtEl>
                                        <p:attrNameLst>
                                          <p:attrName>style.visibility</p:attrName>
                                        </p:attrNameLst>
                                      </p:cBhvr>
                                      <p:to>
                                        <p:strVal val="visible"/>
                                      </p:to>
                                    </p:set>
                                    <p:animEffect transition="in" filter="fade">
                                      <p:cBhvr>
                                        <p:cTn id="7" dur="500"/>
                                        <p:tgtEl>
                                          <p:spTgt spid="10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8"/>
                                        </p:tgtEl>
                                        <p:attrNameLst>
                                          <p:attrName>style.visibility</p:attrName>
                                        </p:attrNameLst>
                                      </p:cBhvr>
                                      <p:to>
                                        <p:strVal val="visible"/>
                                      </p:to>
                                    </p:set>
                                    <p:animEffect transition="in" filter="fade">
                                      <p:cBhvr>
                                        <p:cTn id="12" dur="1000"/>
                                        <p:tgtEl>
                                          <p:spTgt spid="1008"/>
                                        </p:tgtEl>
                                      </p:cBhvr>
                                    </p:animEffect>
                                  </p:childTnLst>
                                </p:cTn>
                              </p:par>
                              <p:par>
                                <p:cTn id="13" presetID="10" presetClass="entr" presetSubtype="0" fill="hold" nodeType="withEffect">
                                  <p:stCondLst>
                                    <p:cond delay="0"/>
                                  </p:stCondLst>
                                  <p:childTnLst>
                                    <p:set>
                                      <p:cBhvr>
                                        <p:cTn id="14" dur="1" fill="hold">
                                          <p:stCondLst>
                                            <p:cond delay="0"/>
                                          </p:stCondLst>
                                        </p:cTn>
                                        <p:tgtEl>
                                          <p:spTgt spid="1014"/>
                                        </p:tgtEl>
                                        <p:attrNameLst>
                                          <p:attrName>style.visibility</p:attrName>
                                        </p:attrNameLst>
                                      </p:cBhvr>
                                      <p:to>
                                        <p:strVal val="visible"/>
                                      </p:to>
                                    </p:set>
                                    <p:animEffect transition="in" filter="fade">
                                      <p:cBhvr>
                                        <p:cTn id="15" dur="1000"/>
                                        <p:tgtEl>
                                          <p:spTgt spid="1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18"/>
        <p:cNvGrpSpPr/>
        <p:nvPr/>
      </p:nvGrpSpPr>
      <p:grpSpPr>
        <a:xfrm>
          <a:off x="0" y="0"/>
          <a:ext cx="0" cy="0"/>
          <a:chOff x="0" y="0"/>
          <a:chExt cx="0" cy="0"/>
        </a:xfrm>
      </p:grpSpPr>
      <p:sp>
        <p:nvSpPr>
          <p:cNvPr id="1019" name="Google Shape;1019;p19"/>
          <p:cNvSpPr/>
          <p:nvPr/>
        </p:nvSpPr>
        <p:spPr>
          <a:xfrm>
            <a:off x="457200" y="480786"/>
            <a:ext cx="16970375" cy="8929913"/>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pic>
        <p:nvPicPr>
          <p:cNvPr id="1020" name="Google Shape;1020;p19"/>
          <p:cNvPicPr preferRelativeResize="0"/>
          <p:nvPr/>
        </p:nvPicPr>
        <p:blipFill rotWithShape="1">
          <a:blip r:embed="rId3">
            <a:alphaModFix/>
          </a:blip>
          <a:srcRect l="46581" r="12713"/>
          <a:stretch/>
        </p:blipFill>
        <p:spPr>
          <a:xfrm rot="10800000">
            <a:off x="14325600" y="7067329"/>
            <a:ext cx="3962400" cy="3219671"/>
          </a:xfrm>
          <a:prstGeom prst="rect">
            <a:avLst/>
          </a:prstGeom>
          <a:noFill/>
          <a:ln>
            <a:noFill/>
          </a:ln>
        </p:spPr>
      </p:pic>
      <p:sp>
        <p:nvSpPr>
          <p:cNvPr id="1021" name="Google Shape;1021;p19"/>
          <p:cNvSpPr txBox="1"/>
          <p:nvPr/>
        </p:nvSpPr>
        <p:spPr>
          <a:xfrm>
            <a:off x="1011382" y="480786"/>
            <a:ext cx="15316200" cy="2123658"/>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974806"/>
              </a:buClr>
              <a:buSzPts val="4400"/>
              <a:buFont typeface="Arial"/>
              <a:buNone/>
            </a:pPr>
            <a:r>
              <a:rPr lang="en-US" sz="4400" b="1">
                <a:solidFill>
                  <a:srgbClr val="974806"/>
                </a:solidFill>
                <a:latin typeface="Lobster"/>
                <a:ea typeface="Lobster"/>
                <a:cs typeface="Lobster"/>
                <a:sym typeface="Lobster"/>
              </a:rPr>
              <a:t>2. Viết một đoạn văn khoảng 5 câu tả hình dáng </a:t>
            </a:r>
            <a:r>
              <a:rPr lang="en-US" sz="4400" b="1" u="sng">
                <a:solidFill>
                  <a:srgbClr val="974806"/>
                </a:solidFill>
                <a:latin typeface="Lobster"/>
                <a:ea typeface="Lobster"/>
                <a:cs typeface="Lobster"/>
                <a:sym typeface="Lobster"/>
              </a:rPr>
              <a:t>(hoặc hoạt động)</a:t>
            </a:r>
            <a:r>
              <a:rPr lang="en-US" sz="4400" b="1">
                <a:solidFill>
                  <a:srgbClr val="974806"/>
                </a:solidFill>
                <a:latin typeface="Lobster"/>
                <a:ea typeface="Lobster"/>
                <a:cs typeface="Lobster"/>
                <a:sym typeface="Lobster"/>
              </a:rPr>
              <a:t> của một con vật mà em yêu thích.</a:t>
            </a:r>
            <a:endParaRPr sz="4400" b="1">
              <a:solidFill>
                <a:srgbClr val="974806"/>
              </a:solidFill>
              <a:latin typeface="Lobster"/>
              <a:ea typeface="Lobster"/>
              <a:cs typeface="Lobster"/>
              <a:sym typeface="Lobster"/>
            </a:endParaRPr>
          </a:p>
        </p:txBody>
      </p:sp>
      <p:cxnSp>
        <p:nvCxnSpPr>
          <p:cNvPr id="1022" name="Google Shape;1022;p19"/>
          <p:cNvCxnSpPr/>
          <p:nvPr/>
        </p:nvCxnSpPr>
        <p:spPr>
          <a:xfrm>
            <a:off x="3713017" y="1409700"/>
            <a:ext cx="1988128" cy="0"/>
          </a:xfrm>
          <a:prstGeom prst="straightConnector1">
            <a:avLst/>
          </a:prstGeom>
          <a:noFill/>
          <a:ln w="57150" cap="flat" cmpd="sng">
            <a:solidFill>
              <a:srgbClr val="7030A0"/>
            </a:solidFill>
            <a:prstDash val="solid"/>
            <a:round/>
            <a:headEnd type="none" w="sm" len="sm"/>
            <a:tailEnd type="none" w="sm" len="sm"/>
          </a:ln>
        </p:spPr>
      </p:cxnSp>
      <p:cxnSp>
        <p:nvCxnSpPr>
          <p:cNvPr id="1023" name="Google Shape;1023;p19"/>
          <p:cNvCxnSpPr/>
          <p:nvPr/>
        </p:nvCxnSpPr>
        <p:spPr>
          <a:xfrm>
            <a:off x="7716982" y="1409700"/>
            <a:ext cx="8610600" cy="0"/>
          </a:xfrm>
          <a:prstGeom prst="straightConnector1">
            <a:avLst/>
          </a:prstGeom>
          <a:noFill/>
          <a:ln w="57150" cap="flat" cmpd="sng">
            <a:solidFill>
              <a:srgbClr val="7030A0"/>
            </a:solidFill>
            <a:prstDash val="solid"/>
            <a:round/>
            <a:headEnd type="none" w="sm" len="sm"/>
            <a:tailEnd type="none" w="sm" len="sm"/>
          </a:ln>
        </p:spPr>
      </p:cxnSp>
      <p:cxnSp>
        <p:nvCxnSpPr>
          <p:cNvPr id="1024" name="Google Shape;1024;p19"/>
          <p:cNvCxnSpPr/>
          <p:nvPr/>
        </p:nvCxnSpPr>
        <p:spPr>
          <a:xfrm>
            <a:off x="1981200" y="2393373"/>
            <a:ext cx="2362200" cy="6927"/>
          </a:xfrm>
          <a:prstGeom prst="straightConnector1">
            <a:avLst/>
          </a:prstGeom>
          <a:noFill/>
          <a:ln w="57150" cap="flat" cmpd="sng">
            <a:solidFill>
              <a:srgbClr val="7030A0"/>
            </a:solidFill>
            <a:prstDash val="solid"/>
            <a:round/>
            <a:headEnd type="none" w="sm" len="sm"/>
            <a:tailEnd type="none" w="sm" len="sm"/>
          </a:ln>
        </p:spPr>
      </p:cxnSp>
      <p:pic>
        <p:nvPicPr>
          <p:cNvPr id="1025" name="Google Shape;1025;p19"/>
          <p:cNvPicPr preferRelativeResize="0"/>
          <p:nvPr/>
        </p:nvPicPr>
        <p:blipFill rotWithShape="1">
          <a:blip r:embed="rId4">
            <a:alphaModFix/>
          </a:blip>
          <a:srcRect/>
          <a:stretch/>
        </p:blipFill>
        <p:spPr>
          <a:xfrm>
            <a:off x="2081212" y="3162300"/>
            <a:ext cx="4524375" cy="2524125"/>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26" name="Google Shape;1026;p19"/>
          <p:cNvPicPr preferRelativeResize="0"/>
          <p:nvPr/>
        </p:nvPicPr>
        <p:blipFill rotWithShape="1">
          <a:blip r:embed="rId5">
            <a:alphaModFix/>
          </a:blip>
          <a:srcRect/>
          <a:stretch/>
        </p:blipFill>
        <p:spPr>
          <a:xfrm>
            <a:off x="7504834" y="2604444"/>
            <a:ext cx="4705350" cy="3252565"/>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27" name="Google Shape;1027;p19"/>
          <p:cNvPicPr preferRelativeResize="0"/>
          <p:nvPr/>
        </p:nvPicPr>
        <p:blipFill rotWithShape="1">
          <a:blip r:embed="rId6">
            <a:alphaModFix/>
          </a:blip>
          <a:srcRect/>
          <a:stretch/>
        </p:blipFill>
        <p:spPr>
          <a:xfrm>
            <a:off x="12780818" y="3188559"/>
            <a:ext cx="3733800" cy="4231481"/>
          </a:xfrm>
          <a:prstGeom prst="round2DiagRect">
            <a:avLst>
              <a:gd name="adj1" fmla="val 16667"/>
              <a:gd name="adj2" fmla="val 14471"/>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28" name="Google Shape;1028;p19"/>
          <p:cNvPicPr preferRelativeResize="0"/>
          <p:nvPr/>
        </p:nvPicPr>
        <p:blipFill rotWithShape="1">
          <a:blip r:embed="rId7">
            <a:alphaModFix/>
          </a:blip>
          <a:srcRect/>
          <a:stretch/>
        </p:blipFill>
        <p:spPr>
          <a:xfrm>
            <a:off x="1356445" y="6210300"/>
            <a:ext cx="5276851" cy="2915798"/>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29" name="Google Shape;1029;p19"/>
          <p:cNvPicPr preferRelativeResize="0"/>
          <p:nvPr/>
        </p:nvPicPr>
        <p:blipFill rotWithShape="1">
          <a:blip r:embed="rId8">
            <a:alphaModFix/>
          </a:blip>
          <a:srcRect/>
          <a:stretch/>
        </p:blipFill>
        <p:spPr>
          <a:xfrm>
            <a:off x="7485784" y="6468623"/>
            <a:ext cx="4724400" cy="2657475"/>
          </a:xfrm>
          <a:prstGeom prst="round2DiagRect">
            <a:avLst>
              <a:gd name="adj1" fmla="val 16667"/>
              <a:gd name="adj2" fmla="val 16422"/>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30" name="Google Shape;1030;p19"/>
          <p:cNvPicPr preferRelativeResize="0"/>
          <p:nvPr/>
        </p:nvPicPr>
        <p:blipFill rotWithShape="1">
          <a:blip r:embed="rId9">
            <a:alphaModFix/>
          </a:blip>
          <a:srcRect/>
          <a:stretch/>
        </p:blipFill>
        <p:spPr>
          <a:xfrm>
            <a:off x="14270687" y="7216091"/>
            <a:ext cx="3156888" cy="310953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3"/>
                                        </p:tgtEl>
                                        <p:attrNameLst>
                                          <p:attrName>style.visibility</p:attrName>
                                        </p:attrNameLst>
                                      </p:cBhvr>
                                      <p:to>
                                        <p:strVal val="visible"/>
                                      </p:to>
                                    </p:set>
                                    <p:animEffect transition="in" filter="fade">
                                      <p:cBhvr>
                                        <p:cTn id="7" dur="1000"/>
                                        <p:tgtEl>
                                          <p:spTgt spid="1023"/>
                                        </p:tgtEl>
                                      </p:cBhvr>
                                    </p:animEffect>
                                  </p:childTnLst>
                                </p:cTn>
                              </p:par>
                              <p:par>
                                <p:cTn id="8" presetID="10" presetClass="entr" presetSubtype="0" fill="hold" nodeType="withEffect">
                                  <p:stCondLst>
                                    <p:cond delay="0"/>
                                  </p:stCondLst>
                                  <p:childTnLst>
                                    <p:set>
                                      <p:cBhvr>
                                        <p:cTn id="9" dur="1" fill="hold">
                                          <p:stCondLst>
                                            <p:cond delay="0"/>
                                          </p:stCondLst>
                                        </p:cTn>
                                        <p:tgtEl>
                                          <p:spTgt spid="1024"/>
                                        </p:tgtEl>
                                        <p:attrNameLst>
                                          <p:attrName>style.visibility</p:attrName>
                                        </p:attrNameLst>
                                      </p:cBhvr>
                                      <p:to>
                                        <p:strVal val="visible"/>
                                      </p:to>
                                    </p:set>
                                    <p:animEffect transition="in" filter="fade">
                                      <p:cBhvr>
                                        <p:cTn id="10" dur="1000"/>
                                        <p:tgtEl>
                                          <p:spTgt spid="1024"/>
                                        </p:tgtEl>
                                      </p:cBhvr>
                                    </p:animEffect>
                                  </p:childTnLst>
                                </p:cTn>
                              </p:par>
                              <p:par>
                                <p:cTn id="11" presetID="10" presetClass="entr" presetSubtype="0" fill="hold" nodeType="withEffect">
                                  <p:stCondLst>
                                    <p:cond delay="0"/>
                                  </p:stCondLst>
                                  <p:childTnLst>
                                    <p:set>
                                      <p:cBhvr>
                                        <p:cTn id="12" dur="1" fill="hold">
                                          <p:stCondLst>
                                            <p:cond delay="0"/>
                                          </p:stCondLst>
                                        </p:cTn>
                                        <p:tgtEl>
                                          <p:spTgt spid="1022"/>
                                        </p:tgtEl>
                                        <p:attrNameLst>
                                          <p:attrName>style.visibility</p:attrName>
                                        </p:attrNameLst>
                                      </p:cBhvr>
                                      <p:to>
                                        <p:strVal val="visible"/>
                                      </p:to>
                                    </p:set>
                                    <p:animEffect transition="in" filter="fade">
                                      <p:cBhvr>
                                        <p:cTn id="13" dur="1000"/>
                                        <p:tgtEl>
                                          <p:spTgt spid="10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5"/>
                                        </p:tgtEl>
                                        <p:attrNameLst>
                                          <p:attrName>style.visibility</p:attrName>
                                        </p:attrNameLst>
                                      </p:cBhvr>
                                      <p:to>
                                        <p:strVal val="visible"/>
                                      </p:to>
                                    </p:set>
                                    <p:animEffect transition="in" filter="fade">
                                      <p:cBhvr>
                                        <p:cTn id="18" dur="1000"/>
                                        <p:tgtEl>
                                          <p:spTgt spid="1025"/>
                                        </p:tgtEl>
                                      </p:cBhvr>
                                    </p:animEffec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1000"/>
                                        <p:tgtEl>
                                          <p:spTgt spid="1026"/>
                                        </p:tgtEl>
                                      </p:cBhvr>
                                    </p:animEffect>
                                  </p:childTnLst>
                                </p:cTn>
                              </p:par>
                              <p:par>
                                <p:cTn id="22" presetID="10" presetClass="entr" presetSubtype="0"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fade">
                                      <p:cBhvr>
                                        <p:cTn id="24" dur="1000"/>
                                        <p:tgtEl>
                                          <p:spTgt spid="1027"/>
                                        </p:tgtEl>
                                      </p:cBhvr>
                                    </p:animEffect>
                                  </p:childTnLst>
                                </p:cTn>
                              </p:par>
                              <p:par>
                                <p:cTn id="25" presetID="10"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1000"/>
                                        <p:tgtEl>
                                          <p:spTgt spid="1028"/>
                                        </p:tgtEl>
                                      </p:cBhvr>
                                    </p:animEffect>
                                  </p:childTnLst>
                                </p:cTn>
                              </p:par>
                              <p:par>
                                <p:cTn id="28" presetID="10" presetClass="entr" presetSubtype="0" fill="hold" nodeType="withEffect">
                                  <p:stCondLst>
                                    <p:cond delay="0"/>
                                  </p:stCondLst>
                                  <p:childTnLst>
                                    <p:set>
                                      <p:cBhvr>
                                        <p:cTn id="29" dur="1" fill="hold">
                                          <p:stCondLst>
                                            <p:cond delay="0"/>
                                          </p:stCondLst>
                                        </p:cTn>
                                        <p:tgtEl>
                                          <p:spTgt spid="1029"/>
                                        </p:tgtEl>
                                        <p:attrNameLst>
                                          <p:attrName>style.visibility</p:attrName>
                                        </p:attrNameLst>
                                      </p:cBhvr>
                                      <p:to>
                                        <p:strVal val="visible"/>
                                      </p:to>
                                    </p:set>
                                    <p:animEffect transition="in" filter="fade">
                                      <p:cBhvr>
                                        <p:cTn id="30" dur="1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776"/>
        <p:cNvGrpSpPr/>
        <p:nvPr/>
      </p:nvGrpSpPr>
      <p:grpSpPr>
        <a:xfrm>
          <a:off x="0" y="0"/>
          <a:ext cx="0" cy="0"/>
          <a:chOff x="0" y="0"/>
          <a:chExt cx="0" cy="0"/>
        </a:xfrm>
      </p:grpSpPr>
      <p:pic>
        <p:nvPicPr>
          <p:cNvPr id="777" name="Google Shape;777;p2"/>
          <p:cNvPicPr preferRelativeResize="0"/>
          <p:nvPr/>
        </p:nvPicPr>
        <p:blipFill rotWithShape="1">
          <a:blip r:embed="rId3">
            <a:alphaModFix/>
          </a:blip>
          <a:srcRect t="2594" b="2595"/>
          <a:stretch/>
        </p:blipFill>
        <p:spPr>
          <a:xfrm>
            <a:off x="-1082864" y="0"/>
            <a:ext cx="8017064" cy="10287000"/>
          </a:xfrm>
          <a:prstGeom prst="rect">
            <a:avLst/>
          </a:prstGeom>
          <a:noFill/>
          <a:ln>
            <a:noFill/>
          </a:ln>
        </p:spPr>
      </p:pic>
      <p:sp>
        <p:nvSpPr>
          <p:cNvPr id="778" name="Google Shape;778;p2"/>
          <p:cNvSpPr txBox="1"/>
          <p:nvPr/>
        </p:nvSpPr>
        <p:spPr>
          <a:xfrm>
            <a:off x="7041191" y="520472"/>
            <a:ext cx="11078705" cy="1551194"/>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US" sz="7200" b="0" i="0" u="none" strike="noStrike" cap="none" dirty="0">
                <a:solidFill>
                  <a:schemeClr val="lt1"/>
                </a:solidFill>
                <a:latin typeface="Bungee"/>
                <a:ea typeface="Bungee"/>
                <a:cs typeface="Bungee"/>
                <a:sym typeface="Bungee"/>
              </a:rPr>
              <a:t>YÊU CẦU CẦN ĐẠT</a:t>
            </a:r>
            <a:endParaRPr sz="7200" dirty="0"/>
          </a:p>
        </p:txBody>
      </p:sp>
      <p:grpSp>
        <p:nvGrpSpPr>
          <p:cNvPr id="779" name="Google Shape;779;p2"/>
          <p:cNvGrpSpPr/>
          <p:nvPr/>
        </p:nvGrpSpPr>
        <p:grpSpPr>
          <a:xfrm>
            <a:off x="6128108" y="2059172"/>
            <a:ext cx="12051654" cy="3617728"/>
            <a:chOff x="6128108" y="2059172"/>
            <a:chExt cx="12051654" cy="3617728"/>
          </a:xfrm>
        </p:grpSpPr>
        <p:pic>
          <p:nvPicPr>
            <p:cNvPr id="780" name="Google Shape;780;p2"/>
            <p:cNvPicPr preferRelativeResize="0"/>
            <p:nvPr/>
          </p:nvPicPr>
          <p:blipFill rotWithShape="1">
            <a:blip r:embed="rId4">
              <a:alphaModFix/>
            </a:blip>
            <a:srcRect/>
            <a:stretch/>
          </p:blipFill>
          <p:spPr>
            <a:xfrm>
              <a:off x="6128108" y="2059172"/>
              <a:ext cx="3008965" cy="3200400"/>
            </a:xfrm>
            <a:prstGeom prst="rect">
              <a:avLst/>
            </a:prstGeom>
            <a:noFill/>
            <a:ln>
              <a:noFill/>
            </a:ln>
          </p:spPr>
        </p:pic>
        <p:sp>
          <p:nvSpPr>
            <p:cNvPr id="781" name="Google Shape;781;p2"/>
            <p:cNvSpPr txBox="1"/>
            <p:nvPr/>
          </p:nvSpPr>
          <p:spPr>
            <a:xfrm>
              <a:off x="9548065" y="2737435"/>
              <a:ext cx="8264492" cy="2462213"/>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4596" b="0" i="0" u="none" strike="noStrike" cap="none">
                  <a:solidFill>
                    <a:srgbClr val="FFFFFF"/>
                  </a:solidFill>
                  <a:latin typeface="Lobster"/>
                  <a:ea typeface="Lobster"/>
                  <a:cs typeface="Lobster"/>
                  <a:sym typeface="Lobster"/>
                </a:rPr>
                <a:t>Nêu lại cấu tạo, cách quan sát và một số chi tiết, hình ảnh tiêu biểu trong bài văn tả con vật.</a:t>
              </a:r>
              <a:endParaRPr sz="4596" b="0" i="0" u="none" strike="noStrike" cap="none">
                <a:solidFill>
                  <a:srgbClr val="FFFFFF"/>
                </a:solidFill>
                <a:latin typeface="Lobster"/>
                <a:ea typeface="Lobster"/>
                <a:cs typeface="Lobster"/>
                <a:sym typeface="Lobster"/>
              </a:endParaRPr>
            </a:p>
          </p:txBody>
        </p:sp>
        <p:grpSp>
          <p:nvGrpSpPr>
            <p:cNvPr id="782" name="Google Shape;782;p2"/>
            <p:cNvGrpSpPr/>
            <p:nvPr/>
          </p:nvGrpSpPr>
          <p:grpSpPr>
            <a:xfrm>
              <a:off x="8843392" y="2324100"/>
              <a:ext cx="9336370" cy="3352800"/>
              <a:chOff x="8843392" y="2324100"/>
              <a:chExt cx="9336370" cy="3352800"/>
            </a:xfrm>
          </p:grpSpPr>
          <p:sp>
            <p:nvSpPr>
              <p:cNvPr id="783"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84" name="Google Shape;784;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grpSp>
        <p:nvGrpSpPr>
          <p:cNvPr id="785" name="Google Shape;785;p2"/>
          <p:cNvGrpSpPr/>
          <p:nvPr/>
        </p:nvGrpSpPr>
        <p:grpSpPr>
          <a:xfrm>
            <a:off x="6583138" y="6198661"/>
            <a:ext cx="11689158" cy="3352800"/>
            <a:chOff x="6583138" y="6198661"/>
            <a:chExt cx="11689158" cy="3352800"/>
          </a:xfrm>
        </p:grpSpPr>
        <p:pic>
          <p:nvPicPr>
            <p:cNvPr id="786" name="Google Shape;786;p2"/>
            <p:cNvPicPr preferRelativeResize="0"/>
            <p:nvPr/>
          </p:nvPicPr>
          <p:blipFill rotWithShape="1">
            <a:blip r:embed="rId5">
              <a:alphaModFix/>
            </a:blip>
            <a:srcRect/>
            <a:stretch/>
          </p:blipFill>
          <p:spPr>
            <a:xfrm>
              <a:off x="6583138" y="6678398"/>
              <a:ext cx="2098903" cy="2240925"/>
            </a:xfrm>
            <a:prstGeom prst="rect">
              <a:avLst/>
            </a:prstGeom>
            <a:noFill/>
            <a:ln>
              <a:noFill/>
            </a:ln>
          </p:spPr>
        </p:pic>
        <p:sp>
          <p:nvSpPr>
            <p:cNvPr id="787" name="Google Shape;787;p2"/>
            <p:cNvSpPr txBox="1"/>
            <p:nvPr/>
          </p:nvSpPr>
          <p:spPr>
            <a:xfrm>
              <a:off x="9589628" y="6678398"/>
              <a:ext cx="8181365" cy="2462213"/>
            </a:xfrm>
            <a:prstGeom prst="rect">
              <a:avLst/>
            </a:prstGeom>
            <a:noFill/>
            <a:ln>
              <a:noFill/>
            </a:ln>
          </p:spPr>
          <p:txBody>
            <a:bodyPr spcFirstLastPara="1" wrap="square" lIns="0" tIns="0" rIns="0" bIns="0" anchor="t" anchorCtr="0">
              <a:spAutoFit/>
            </a:bodyPr>
            <a:lstStyle/>
            <a:p>
              <a:pPr marL="0" marR="0" lvl="0" indent="0" algn="ctr" rtl="0">
                <a:lnSpc>
                  <a:spcPct val="140008"/>
                </a:lnSpc>
                <a:spcBef>
                  <a:spcPts val="0"/>
                </a:spcBef>
                <a:spcAft>
                  <a:spcPts val="0"/>
                </a:spcAft>
                <a:buNone/>
              </a:pPr>
              <a:r>
                <a:rPr lang="en-US" sz="4599" b="0" i="0" u="none" strike="noStrike" cap="none">
                  <a:solidFill>
                    <a:srgbClr val="FFFFFF"/>
                  </a:solidFill>
                  <a:latin typeface="Lobster"/>
                  <a:ea typeface="Lobster"/>
                  <a:cs typeface="Lobster"/>
                  <a:sym typeface="Lobster"/>
                </a:rPr>
                <a:t>Viết được đoạn văn ngắn (khoảng 5 câu) tả hình dáng hoặc hoạt động của con vật mình yêu thích.</a:t>
              </a:r>
              <a:endParaRPr/>
            </a:p>
          </p:txBody>
        </p:sp>
        <p:grpSp>
          <p:nvGrpSpPr>
            <p:cNvPr id="788" name="Google Shape;788;p2"/>
            <p:cNvGrpSpPr/>
            <p:nvPr/>
          </p:nvGrpSpPr>
          <p:grpSpPr>
            <a:xfrm>
              <a:off x="8935926" y="6198661"/>
              <a:ext cx="9336370" cy="3352800"/>
              <a:chOff x="8843392" y="2324100"/>
              <a:chExt cx="9336370" cy="3352800"/>
            </a:xfrm>
          </p:grpSpPr>
          <p:sp>
            <p:nvSpPr>
              <p:cNvPr id="789" name="Google Shape;789;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90" name="Google Shape;790;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1822"/>
                                        <p:tgtEl>
                                          <p:spTgt spid="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gtEl>
                                        <p:attrNameLst>
                                          <p:attrName>style.visibility</p:attrName>
                                        </p:attrNameLst>
                                      </p:cBhvr>
                                      <p:to>
                                        <p:strVal val="visible"/>
                                      </p:to>
                                    </p:set>
                                    <p:animEffect transition="in" filter="fade">
                                      <p:cBhvr>
                                        <p:cTn id="12" dur="1000"/>
                                        <p:tgtEl>
                                          <p:spTgt spid="7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5"/>
                                        </p:tgtEl>
                                        <p:attrNameLst>
                                          <p:attrName>style.visibility</p:attrName>
                                        </p:attrNameLst>
                                      </p:cBhvr>
                                      <p:to>
                                        <p:strVal val="visible"/>
                                      </p:to>
                                    </p:set>
                                    <p:animEffect transition="in" filter="fade">
                                      <p:cBhvr>
                                        <p:cTn id="17" dur="1000"/>
                                        <p:tgtEl>
                                          <p:spTgt spid="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34"/>
        <p:cNvGrpSpPr/>
        <p:nvPr/>
      </p:nvGrpSpPr>
      <p:grpSpPr>
        <a:xfrm>
          <a:off x="0" y="0"/>
          <a:ext cx="0" cy="0"/>
          <a:chOff x="0" y="0"/>
          <a:chExt cx="0" cy="0"/>
        </a:xfrm>
      </p:grpSpPr>
      <p:sp>
        <p:nvSpPr>
          <p:cNvPr id="1035" name="Google Shape;1035;p20"/>
          <p:cNvSpPr/>
          <p:nvPr/>
        </p:nvSpPr>
        <p:spPr>
          <a:xfrm>
            <a:off x="457200" y="480786"/>
            <a:ext cx="16970375" cy="8929913"/>
          </a:xfrm>
          <a:prstGeom prst="roundRect">
            <a:avLst>
              <a:gd name="adj" fmla="val 12616"/>
            </a:avLst>
          </a:prstGeom>
          <a:solidFill>
            <a:schemeClr val="lt1"/>
          </a:solidFill>
          <a:ln w="38100" cap="flat" cmpd="sng">
            <a:solidFill>
              <a:srgbClr val="953734"/>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pic>
        <p:nvPicPr>
          <p:cNvPr id="1036" name="Google Shape;1036;p20"/>
          <p:cNvPicPr preferRelativeResize="0"/>
          <p:nvPr/>
        </p:nvPicPr>
        <p:blipFill rotWithShape="1">
          <a:blip r:embed="rId3">
            <a:alphaModFix/>
          </a:blip>
          <a:srcRect l="46581" r="12713"/>
          <a:stretch/>
        </p:blipFill>
        <p:spPr>
          <a:xfrm rot="10800000">
            <a:off x="14325600" y="7067329"/>
            <a:ext cx="3962400" cy="3219671"/>
          </a:xfrm>
          <a:prstGeom prst="rect">
            <a:avLst/>
          </a:prstGeom>
          <a:noFill/>
          <a:ln>
            <a:noFill/>
          </a:ln>
        </p:spPr>
      </p:pic>
      <p:sp>
        <p:nvSpPr>
          <p:cNvPr id="1037" name="Google Shape;1037;p20"/>
          <p:cNvSpPr txBox="1"/>
          <p:nvPr/>
        </p:nvSpPr>
        <p:spPr>
          <a:xfrm>
            <a:off x="1011382" y="480786"/>
            <a:ext cx="15316200" cy="2123658"/>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974806"/>
              </a:buClr>
              <a:buSzPts val="4400"/>
              <a:buFont typeface="Arial"/>
              <a:buNone/>
            </a:pPr>
            <a:r>
              <a:rPr lang="en-US" sz="4400" b="1">
                <a:solidFill>
                  <a:srgbClr val="974806"/>
                </a:solidFill>
                <a:latin typeface="Lobster"/>
                <a:ea typeface="Lobster"/>
                <a:cs typeface="Lobster"/>
                <a:sym typeface="Lobster"/>
              </a:rPr>
              <a:t>2. Viết một đoạn văn khoảng 5 câu tả hình dáng </a:t>
            </a:r>
            <a:r>
              <a:rPr lang="en-US" sz="4400" b="1" u="sng">
                <a:solidFill>
                  <a:srgbClr val="974806"/>
                </a:solidFill>
                <a:latin typeface="Lobster"/>
                <a:ea typeface="Lobster"/>
                <a:cs typeface="Lobster"/>
                <a:sym typeface="Lobster"/>
              </a:rPr>
              <a:t>(hoặc hoạt động)</a:t>
            </a:r>
            <a:r>
              <a:rPr lang="en-US" sz="4400" b="1">
                <a:solidFill>
                  <a:srgbClr val="974806"/>
                </a:solidFill>
                <a:latin typeface="Lobster"/>
                <a:ea typeface="Lobster"/>
                <a:cs typeface="Lobster"/>
                <a:sym typeface="Lobster"/>
              </a:rPr>
              <a:t> của một con vật mà em yêu thích.</a:t>
            </a:r>
            <a:endParaRPr sz="4400" b="1">
              <a:solidFill>
                <a:srgbClr val="974806"/>
              </a:solidFill>
              <a:latin typeface="Lobster"/>
              <a:ea typeface="Lobster"/>
              <a:cs typeface="Lobster"/>
              <a:sym typeface="Lobster"/>
            </a:endParaRPr>
          </a:p>
        </p:txBody>
      </p:sp>
      <p:cxnSp>
        <p:nvCxnSpPr>
          <p:cNvPr id="1038" name="Google Shape;1038;p20"/>
          <p:cNvCxnSpPr/>
          <p:nvPr/>
        </p:nvCxnSpPr>
        <p:spPr>
          <a:xfrm>
            <a:off x="3713017" y="1409700"/>
            <a:ext cx="1988128" cy="0"/>
          </a:xfrm>
          <a:prstGeom prst="straightConnector1">
            <a:avLst/>
          </a:prstGeom>
          <a:noFill/>
          <a:ln w="57150" cap="flat" cmpd="sng">
            <a:solidFill>
              <a:srgbClr val="7030A0"/>
            </a:solidFill>
            <a:prstDash val="solid"/>
            <a:round/>
            <a:headEnd type="none" w="sm" len="sm"/>
            <a:tailEnd type="none" w="sm" len="sm"/>
          </a:ln>
        </p:spPr>
      </p:cxnSp>
      <p:cxnSp>
        <p:nvCxnSpPr>
          <p:cNvPr id="1039" name="Google Shape;1039;p20"/>
          <p:cNvCxnSpPr/>
          <p:nvPr/>
        </p:nvCxnSpPr>
        <p:spPr>
          <a:xfrm>
            <a:off x="7730836" y="1409700"/>
            <a:ext cx="8555182" cy="0"/>
          </a:xfrm>
          <a:prstGeom prst="straightConnector1">
            <a:avLst/>
          </a:prstGeom>
          <a:noFill/>
          <a:ln w="57150" cap="flat" cmpd="sng">
            <a:solidFill>
              <a:srgbClr val="7030A0"/>
            </a:solidFill>
            <a:prstDash val="solid"/>
            <a:round/>
            <a:headEnd type="none" w="sm" len="sm"/>
            <a:tailEnd type="none" w="sm" len="sm"/>
          </a:ln>
        </p:spPr>
      </p:cxnSp>
      <p:cxnSp>
        <p:nvCxnSpPr>
          <p:cNvPr id="1040" name="Google Shape;1040;p20"/>
          <p:cNvCxnSpPr/>
          <p:nvPr/>
        </p:nvCxnSpPr>
        <p:spPr>
          <a:xfrm>
            <a:off x="1981200" y="2393373"/>
            <a:ext cx="2362200" cy="6927"/>
          </a:xfrm>
          <a:prstGeom prst="straightConnector1">
            <a:avLst/>
          </a:prstGeom>
          <a:noFill/>
          <a:ln w="57150" cap="flat" cmpd="sng">
            <a:solidFill>
              <a:srgbClr val="7030A0"/>
            </a:solidFill>
            <a:prstDash val="solid"/>
            <a:round/>
            <a:headEnd type="none" w="sm" len="sm"/>
            <a:tailEnd type="none" w="sm" len="sm"/>
          </a:ln>
        </p:spPr>
      </p:cxnSp>
      <p:pic>
        <p:nvPicPr>
          <p:cNvPr id="1041" name="Google Shape;1041;p20"/>
          <p:cNvPicPr preferRelativeResize="0"/>
          <p:nvPr/>
        </p:nvPicPr>
        <p:blipFill rotWithShape="1">
          <a:blip r:embed="rId4">
            <a:alphaModFix/>
          </a:blip>
          <a:srcRect/>
          <a:stretch/>
        </p:blipFill>
        <p:spPr>
          <a:xfrm>
            <a:off x="1899766" y="2857500"/>
            <a:ext cx="3626502" cy="2634880"/>
          </a:xfrm>
          <a:prstGeom prst="round2DiagRect">
            <a:avLst>
              <a:gd name="adj1" fmla="val 16667"/>
              <a:gd name="adj2" fmla="val 14985"/>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42" name="Google Shape;1042;p20" descr="Mèo con – Wikipedia tiếng Việt"/>
          <p:cNvPicPr preferRelativeResize="0"/>
          <p:nvPr/>
        </p:nvPicPr>
        <p:blipFill rotWithShape="1">
          <a:blip r:embed="rId5">
            <a:alphaModFix/>
          </a:blip>
          <a:srcRect/>
          <a:stretch/>
        </p:blipFill>
        <p:spPr>
          <a:xfrm>
            <a:off x="6489124" y="2756418"/>
            <a:ext cx="3994228" cy="2676133"/>
          </a:xfrm>
          <a:prstGeom prst="round2DiagRect">
            <a:avLst>
              <a:gd name="adj1" fmla="val 16667"/>
              <a:gd name="adj2" fmla="val 7766"/>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43" name="Google Shape;1043;p20"/>
          <p:cNvPicPr preferRelativeResize="0"/>
          <p:nvPr/>
        </p:nvPicPr>
        <p:blipFill rotWithShape="1">
          <a:blip r:embed="rId6">
            <a:alphaModFix/>
          </a:blip>
          <a:srcRect/>
          <a:stretch/>
        </p:blipFill>
        <p:spPr>
          <a:xfrm>
            <a:off x="11047268" y="2718318"/>
            <a:ext cx="5238750" cy="2952750"/>
          </a:xfrm>
          <a:prstGeom prst="round2DiagRect">
            <a:avLst>
              <a:gd name="adj1" fmla="val 16667"/>
              <a:gd name="adj2" fmla="val 11965"/>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44" name="Google Shape;1044;p20"/>
          <p:cNvPicPr preferRelativeResize="0"/>
          <p:nvPr/>
        </p:nvPicPr>
        <p:blipFill rotWithShape="1">
          <a:blip r:embed="rId7">
            <a:alphaModFix/>
          </a:blip>
          <a:srcRect/>
          <a:stretch/>
        </p:blipFill>
        <p:spPr>
          <a:xfrm>
            <a:off x="1625352" y="5981701"/>
            <a:ext cx="4341584" cy="2950152"/>
          </a:xfrm>
          <a:prstGeom prst="round2DiagRect">
            <a:avLst>
              <a:gd name="adj1" fmla="val 16667"/>
              <a:gd name="adj2" fmla="val 1268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45" name="Google Shape;1045;p20"/>
          <p:cNvPicPr preferRelativeResize="0"/>
          <p:nvPr/>
        </p:nvPicPr>
        <p:blipFill rotWithShape="1">
          <a:blip r:embed="rId8">
            <a:alphaModFix/>
          </a:blip>
          <a:srcRect/>
          <a:stretch/>
        </p:blipFill>
        <p:spPr>
          <a:xfrm>
            <a:off x="6541221" y="6053522"/>
            <a:ext cx="4506047" cy="3004031"/>
          </a:xfrm>
          <a:prstGeom prst="round2DiagRect">
            <a:avLst>
              <a:gd name="adj1" fmla="val 16667"/>
              <a:gd name="adj2" fmla="val 1493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46" name="Google Shape;1046;p20"/>
          <p:cNvPicPr preferRelativeResize="0"/>
          <p:nvPr/>
        </p:nvPicPr>
        <p:blipFill rotWithShape="1">
          <a:blip r:embed="rId9">
            <a:alphaModFix/>
          </a:blip>
          <a:srcRect/>
          <a:stretch/>
        </p:blipFill>
        <p:spPr>
          <a:xfrm>
            <a:off x="11963400" y="6053522"/>
            <a:ext cx="3505200" cy="3048000"/>
          </a:xfrm>
          <a:prstGeom prst="round2DiagRect">
            <a:avLst>
              <a:gd name="adj1" fmla="val 16667"/>
              <a:gd name="adj2" fmla="val 13636"/>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047" name="Google Shape;1047;p20"/>
          <p:cNvPicPr preferRelativeResize="0"/>
          <p:nvPr/>
        </p:nvPicPr>
        <p:blipFill rotWithShape="1">
          <a:blip r:embed="rId10">
            <a:alphaModFix/>
          </a:blip>
          <a:srcRect/>
          <a:stretch/>
        </p:blipFill>
        <p:spPr>
          <a:xfrm>
            <a:off x="15138039" y="7188612"/>
            <a:ext cx="3156888" cy="310953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500"/>
                                        <p:tgtEl>
                                          <p:spTgt spid="10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9"/>
                                        </p:tgtEl>
                                        <p:attrNameLst>
                                          <p:attrName>style.visibility</p:attrName>
                                        </p:attrNameLst>
                                      </p:cBhvr>
                                      <p:to>
                                        <p:strVal val="visible"/>
                                      </p:to>
                                    </p:set>
                                    <p:animEffect transition="in" filter="fade">
                                      <p:cBhvr>
                                        <p:cTn id="12" dur="1000"/>
                                        <p:tgtEl>
                                          <p:spTgt spid="1039"/>
                                        </p:tgtEl>
                                      </p:cBhvr>
                                    </p:animEffect>
                                  </p:childTnLst>
                                </p:cTn>
                              </p:par>
                              <p:par>
                                <p:cTn id="13" presetID="10" presetClass="entr" presetSubtype="0" fill="hold" nodeType="withEffect">
                                  <p:stCondLst>
                                    <p:cond delay="0"/>
                                  </p:stCondLst>
                                  <p:childTnLst>
                                    <p:set>
                                      <p:cBhvr>
                                        <p:cTn id="14" dur="1" fill="hold">
                                          <p:stCondLst>
                                            <p:cond delay="0"/>
                                          </p:stCondLst>
                                        </p:cTn>
                                        <p:tgtEl>
                                          <p:spTgt spid="1040"/>
                                        </p:tgtEl>
                                        <p:attrNameLst>
                                          <p:attrName>style.visibility</p:attrName>
                                        </p:attrNameLst>
                                      </p:cBhvr>
                                      <p:to>
                                        <p:strVal val="visible"/>
                                      </p:to>
                                    </p:set>
                                    <p:animEffect transition="in" filter="fade">
                                      <p:cBhvr>
                                        <p:cTn id="15" dur="1000"/>
                                        <p:tgtEl>
                                          <p:spTgt spid="1040"/>
                                        </p:tgtEl>
                                      </p:cBhvr>
                                    </p:animEffect>
                                  </p:childTnLst>
                                </p:cTn>
                              </p:par>
                              <p:par>
                                <p:cTn id="16" presetID="10" presetClass="entr" presetSubtype="0" fill="hold" nodeType="withEffect">
                                  <p:stCondLst>
                                    <p:cond delay="0"/>
                                  </p:stCondLst>
                                  <p:childTnLst>
                                    <p:set>
                                      <p:cBhvr>
                                        <p:cTn id="17" dur="1" fill="hold">
                                          <p:stCondLst>
                                            <p:cond delay="0"/>
                                          </p:stCondLst>
                                        </p:cTn>
                                        <p:tgtEl>
                                          <p:spTgt spid="1038"/>
                                        </p:tgtEl>
                                        <p:attrNameLst>
                                          <p:attrName>style.visibility</p:attrName>
                                        </p:attrNameLst>
                                      </p:cBhvr>
                                      <p:to>
                                        <p:strVal val="visible"/>
                                      </p:to>
                                    </p:set>
                                    <p:animEffect transition="in" filter="fade">
                                      <p:cBhvr>
                                        <p:cTn id="18" dur="1000"/>
                                        <p:tgtEl>
                                          <p:spTgt spid="10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42"/>
                                        </p:tgtEl>
                                        <p:attrNameLst>
                                          <p:attrName>style.visibility</p:attrName>
                                        </p:attrNameLst>
                                      </p:cBhvr>
                                      <p:to>
                                        <p:strVal val="visible"/>
                                      </p:to>
                                    </p:set>
                                    <p:animEffect transition="in" filter="fade">
                                      <p:cBhvr>
                                        <p:cTn id="23" dur="1000"/>
                                        <p:tgtEl>
                                          <p:spTgt spid="10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43"/>
                                        </p:tgtEl>
                                        <p:attrNameLst>
                                          <p:attrName>style.visibility</p:attrName>
                                        </p:attrNameLst>
                                      </p:cBhvr>
                                      <p:to>
                                        <p:strVal val="visible"/>
                                      </p:to>
                                    </p:set>
                                    <p:animEffect transition="in" filter="fade">
                                      <p:cBhvr>
                                        <p:cTn id="28" dur="1000"/>
                                        <p:tgtEl>
                                          <p:spTgt spid="104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44"/>
                                        </p:tgtEl>
                                        <p:attrNameLst>
                                          <p:attrName>style.visibility</p:attrName>
                                        </p:attrNameLst>
                                      </p:cBhvr>
                                      <p:to>
                                        <p:strVal val="visible"/>
                                      </p:to>
                                    </p:set>
                                    <p:animEffect transition="in" filter="fade">
                                      <p:cBhvr>
                                        <p:cTn id="33" dur="1000"/>
                                        <p:tgtEl>
                                          <p:spTgt spid="104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45"/>
                                        </p:tgtEl>
                                        <p:attrNameLst>
                                          <p:attrName>style.visibility</p:attrName>
                                        </p:attrNameLst>
                                      </p:cBhvr>
                                      <p:to>
                                        <p:strVal val="visible"/>
                                      </p:to>
                                    </p:set>
                                    <p:animEffect transition="in" filter="fade">
                                      <p:cBhvr>
                                        <p:cTn id="38" dur="1000"/>
                                        <p:tgtEl>
                                          <p:spTgt spid="104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46"/>
                                        </p:tgtEl>
                                        <p:attrNameLst>
                                          <p:attrName>style.visibility</p:attrName>
                                        </p:attrNameLst>
                                      </p:cBhvr>
                                      <p:to>
                                        <p:strVal val="visible"/>
                                      </p:to>
                                    </p:set>
                                    <p:animEffect transition="in" filter="fade">
                                      <p:cBhvr>
                                        <p:cTn id="43" dur="1000"/>
                                        <p:tgtEl>
                                          <p:spTgt spid="1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457200" y="480786"/>
            <a:ext cx="16970375" cy="8929913"/>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sp>
        <p:nvSpPr>
          <p:cNvPr id="1053" name="Google Shape;1053;p21"/>
          <p:cNvSpPr/>
          <p:nvPr/>
        </p:nvSpPr>
        <p:spPr>
          <a:xfrm>
            <a:off x="1044574" y="5680364"/>
            <a:ext cx="3451225"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54" name="Google Shape;1054;p21"/>
          <p:cNvSpPr/>
          <p:nvPr/>
        </p:nvSpPr>
        <p:spPr>
          <a:xfrm>
            <a:off x="1044575" y="3543300"/>
            <a:ext cx="3603625" cy="990600"/>
          </a:xfrm>
          <a:prstGeom prst="rect">
            <a:avLst/>
          </a:prstGeom>
          <a:solidFill>
            <a:srgbClr val="FFFF00">
              <a:alpha val="6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55" name="Google Shape;1055;p21"/>
          <p:cNvPicPr preferRelativeResize="0"/>
          <p:nvPr/>
        </p:nvPicPr>
        <p:blipFill rotWithShape="1">
          <a:blip r:embed="rId3">
            <a:alphaModFix/>
          </a:blip>
          <a:srcRect l="46581" r="12713"/>
          <a:stretch/>
        </p:blipFill>
        <p:spPr>
          <a:xfrm rot="10800000">
            <a:off x="14325600" y="7067329"/>
            <a:ext cx="3962400" cy="3219671"/>
          </a:xfrm>
          <a:prstGeom prst="rect">
            <a:avLst/>
          </a:prstGeom>
          <a:noFill/>
          <a:ln>
            <a:noFill/>
          </a:ln>
        </p:spPr>
      </p:pic>
      <p:pic>
        <p:nvPicPr>
          <p:cNvPr id="1056" name="Google Shape;1056;p21"/>
          <p:cNvPicPr preferRelativeResize="0"/>
          <p:nvPr/>
        </p:nvPicPr>
        <p:blipFill rotWithShape="1">
          <a:blip r:embed="rId4">
            <a:alphaModFix/>
          </a:blip>
          <a:srcRect/>
          <a:stretch/>
        </p:blipFill>
        <p:spPr>
          <a:xfrm>
            <a:off x="15138039" y="7188612"/>
            <a:ext cx="3156888" cy="3109534"/>
          </a:xfrm>
          <a:prstGeom prst="rect">
            <a:avLst/>
          </a:prstGeom>
          <a:noFill/>
          <a:ln>
            <a:noFill/>
          </a:ln>
        </p:spPr>
      </p:pic>
      <p:pic>
        <p:nvPicPr>
          <p:cNvPr id="1057" name="Google Shape;1057;p21"/>
          <p:cNvPicPr preferRelativeResize="0"/>
          <p:nvPr/>
        </p:nvPicPr>
        <p:blipFill rotWithShape="1">
          <a:blip r:embed="rId5">
            <a:alphaModFix/>
          </a:blip>
          <a:srcRect/>
          <a:stretch/>
        </p:blipFill>
        <p:spPr>
          <a:xfrm rot="1722200">
            <a:off x="9002014" y="1490760"/>
            <a:ext cx="1486544" cy="2010301"/>
          </a:xfrm>
          <a:prstGeom prst="rect">
            <a:avLst/>
          </a:prstGeom>
          <a:noFill/>
          <a:ln>
            <a:noFill/>
          </a:ln>
        </p:spPr>
      </p:pic>
      <p:sp>
        <p:nvSpPr>
          <p:cNvPr id="1058" name="Google Shape;1058;p21"/>
          <p:cNvSpPr/>
          <p:nvPr/>
        </p:nvSpPr>
        <p:spPr>
          <a:xfrm>
            <a:off x="1044575" y="1852587"/>
            <a:ext cx="16383000" cy="618630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800">
                <a:solidFill>
                  <a:srgbClr val="632423"/>
                </a:solidFill>
                <a:latin typeface="Lobster"/>
                <a:ea typeface="Lobster"/>
                <a:cs typeface="Lobster"/>
                <a:sym typeface="Lobster"/>
              </a:rPr>
              <a:t>                                            </a:t>
            </a:r>
            <a:r>
              <a:rPr lang="en-US" sz="6600" u="sng">
                <a:solidFill>
                  <a:srgbClr val="0070C0"/>
                </a:solidFill>
                <a:latin typeface="Lobster"/>
                <a:ea typeface="Lobster"/>
                <a:cs typeface="Lobster"/>
                <a:sym typeface="Lobster"/>
              </a:rPr>
              <a:t>Gợi ý: </a:t>
            </a:r>
            <a:br>
              <a:rPr lang="en-US" sz="4800">
                <a:solidFill>
                  <a:srgbClr val="632423"/>
                </a:solidFill>
                <a:latin typeface="Lobster"/>
                <a:ea typeface="Lobster"/>
                <a:cs typeface="Lobster"/>
                <a:sym typeface="Lobster"/>
              </a:rPr>
            </a:br>
            <a:r>
              <a:rPr lang="en-US" sz="4800">
                <a:solidFill>
                  <a:srgbClr val="C00000"/>
                </a:solidFill>
                <a:latin typeface="Lobster"/>
                <a:ea typeface="Lobster"/>
                <a:cs typeface="Lobster"/>
                <a:sym typeface="Lobster"/>
              </a:rPr>
              <a:t>Tả hình dáng: </a:t>
            </a:r>
            <a:r>
              <a:rPr lang="en-US" sz="4800">
                <a:solidFill>
                  <a:srgbClr val="632423"/>
                </a:solidFill>
                <a:latin typeface="Lobster"/>
                <a:ea typeface="Lobster"/>
                <a:cs typeface="Lobster"/>
                <a:sym typeface="Lobster"/>
              </a:rPr>
              <a:t>Cần ghi lại kết quả quan sát được ở vẻ bề ngoài của con vật như: màu lông, các bộ phận...</a:t>
            </a:r>
            <a:endParaRPr/>
          </a:p>
          <a:p>
            <a:pPr marL="0" marR="0" lvl="0" indent="0" algn="l" rtl="0">
              <a:lnSpc>
                <a:spcPct val="150000"/>
              </a:lnSpc>
              <a:spcBef>
                <a:spcPts val="0"/>
              </a:spcBef>
              <a:spcAft>
                <a:spcPts val="0"/>
              </a:spcAft>
              <a:buNone/>
            </a:pPr>
            <a:r>
              <a:rPr lang="en-US" sz="4800">
                <a:solidFill>
                  <a:srgbClr val="002060"/>
                </a:solidFill>
                <a:latin typeface="Lobster"/>
                <a:ea typeface="Lobster"/>
                <a:cs typeface="Lobster"/>
                <a:sym typeface="Lobster"/>
              </a:rPr>
              <a:t>Tả hoạt động: </a:t>
            </a:r>
            <a:r>
              <a:rPr lang="en-US" sz="4800">
                <a:solidFill>
                  <a:srgbClr val="632423"/>
                </a:solidFill>
                <a:latin typeface="Lobster"/>
                <a:ea typeface="Lobster"/>
                <a:cs typeface="Lobster"/>
                <a:sym typeface="Lobster"/>
              </a:rPr>
              <a:t>Cần quan sát con vật ở tư thế như con mèo đang rình chuột, trèo cây, hay con gà trống đang gáy…</a:t>
            </a:r>
            <a:endParaRPr/>
          </a:p>
        </p:txBody>
      </p:sp>
      <p:pic>
        <p:nvPicPr>
          <p:cNvPr id="1059" name="Google Shape;1059;p21"/>
          <p:cNvPicPr preferRelativeResize="0"/>
          <p:nvPr/>
        </p:nvPicPr>
        <p:blipFill rotWithShape="1">
          <a:blip r:embed="rId6">
            <a:alphaModFix/>
          </a:blip>
          <a:srcRect/>
          <a:stretch/>
        </p:blipFill>
        <p:spPr>
          <a:xfrm flipH="1">
            <a:off x="-1733107" y="-532479"/>
            <a:ext cx="7393451" cy="44910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5"/>
                                        </p:tgtEl>
                                        <p:attrNameLst>
                                          <p:attrName>style.visibility</p:attrName>
                                        </p:attrNameLst>
                                      </p:cBhvr>
                                      <p:to>
                                        <p:strVal val="visible"/>
                                      </p:to>
                                    </p:set>
                                    <p:animEffect transition="in" filter="fade">
                                      <p:cBhvr>
                                        <p:cTn id="7" dur="1000"/>
                                        <p:tgtEl>
                                          <p:spTgt spid="1055"/>
                                        </p:tgtEl>
                                      </p:cBhvr>
                                    </p:animEffect>
                                  </p:childTnLst>
                                </p:cTn>
                              </p:par>
                              <p:par>
                                <p:cTn id="8" presetID="10" presetClass="entr" presetSubtype="0" fill="hold" nodeType="withEffect">
                                  <p:stCondLst>
                                    <p:cond delay="0"/>
                                  </p:stCondLst>
                                  <p:childTnLst>
                                    <p:set>
                                      <p:cBhvr>
                                        <p:cTn id="9" dur="1" fill="hold">
                                          <p:stCondLst>
                                            <p:cond delay="0"/>
                                          </p:stCondLst>
                                        </p:cTn>
                                        <p:tgtEl>
                                          <p:spTgt spid="1059"/>
                                        </p:tgtEl>
                                        <p:attrNameLst>
                                          <p:attrName>style.visibility</p:attrName>
                                        </p:attrNameLst>
                                      </p:cBhvr>
                                      <p:to>
                                        <p:strVal val="visible"/>
                                      </p:to>
                                    </p:set>
                                    <p:animEffect transition="in" filter="fade">
                                      <p:cBhvr>
                                        <p:cTn id="10" dur="1000"/>
                                        <p:tgtEl>
                                          <p:spTgt spid="1059"/>
                                        </p:tgtEl>
                                      </p:cBhvr>
                                    </p:animEffect>
                                  </p:childTnLst>
                                </p:cTn>
                              </p:par>
                              <p:par>
                                <p:cTn id="11" presetID="10" presetClass="entr" presetSubtype="0" fill="hold" nodeType="withEffect">
                                  <p:stCondLst>
                                    <p:cond delay="0"/>
                                  </p:stCondLst>
                                  <p:childTnLst>
                                    <p:set>
                                      <p:cBhvr>
                                        <p:cTn id="12" dur="1" fill="hold">
                                          <p:stCondLst>
                                            <p:cond delay="0"/>
                                          </p:stCondLst>
                                        </p:cTn>
                                        <p:tgtEl>
                                          <p:spTgt spid="1056"/>
                                        </p:tgtEl>
                                        <p:attrNameLst>
                                          <p:attrName>style.visibility</p:attrName>
                                        </p:attrNameLst>
                                      </p:cBhvr>
                                      <p:to>
                                        <p:strVal val="visible"/>
                                      </p:to>
                                    </p:set>
                                    <p:animEffect transition="in" filter="fade">
                                      <p:cBhvr>
                                        <p:cTn id="13" dur="1000"/>
                                        <p:tgtEl>
                                          <p:spTgt spid="105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52"/>
                                        </p:tgtEl>
                                        <p:attrNameLst>
                                          <p:attrName>style.visibility</p:attrName>
                                        </p:attrNameLst>
                                      </p:cBhvr>
                                      <p:to>
                                        <p:strVal val="visible"/>
                                      </p:to>
                                    </p:set>
                                    <p:animEffect transition="in" filter="fade">
                                      <p:cBhvr>
                                        <p:cTn id="18" dur="1000"/>
                                        <p:tgtEl>
                                          <p:spTgt spid="1052"/>
                                        </p:tgtEl>
                                      </p:cBhvr>
                                    </p:animEffect>
                                  </p:childTnLst>
                                </p:cTn>
                              </p:par>
                              <p:par>
                                <p:cTn id="19" presetID="10" presetClass="entr" presetSubtype="0" fill="hold" nodeType="withEffect">
                                  <p:stCondLst>
                                    <p:cond delay="0"/>
                                  </p:stCondLst>
                                  <p:childTnLst>
                                    <p:set>
                                      <p:cBhvr>
                                        <p:cTn id="20" dur="1" fill="hold">
                                          <p:stCondLst>
                                            <p:cond delay="0"/>
                                          </p:stCondLst>
                                        </p:cTn>
                                        <p:tgtEl>
                                          <p:spTgt spid="1053"/>
                                        </p:tgtEl>
                                        <p:attrNameLst>
                                          <p:attrName>style.visibility</p:attrName>
                                        </p:attrNameLst>
                                      </p:cBhvr>
                                      <p:to>
                                        <p:strVal val="visible"/>
                                      </p:to>
                                    </p:set>
                                    <p:animEffect transition="in" filter="fade">
                                      <p:cBhvr>
                                        <p:cTn id="21" dur="1000"/>
                                        <p:tgtEl>
                                          <p:spTgt spid="1053"/>
                                        </p:tgtEl>
                                      </p:cBhvr>
                                    </p:animEffect>
                                  </p:childTnLst>
                                </p:cTn>
                              </p:par>
                              <p:par>
                                <p:cTn id="22" presetID="10" presetClass="entr" presetSubtype="0" fill="hold" nodeType="withEffect">
                                  <p:stCondLst>
                                    <p:cond delay="0"/>
                                  </p:stCondLst>
                                  <p:childTnLst>
                                    <p:set>
                                      <p:cBhvr>
                                        <p:cTn id="23" dur="1" fill="hold">
                                          <p:stCondLst>
                                            <p:cond delay="0"/>
                                          </p:stCondLst>
                                        </p:cTn>
                                        <p:tgtEl>
                                          <p:spTgt spid="1054"/>
                                        </p:tgtEl>
                                        <p:attrNameLst>
                                          <p:attrName>style.visibility</p:attrName>
                                        </p:attrNameLst>
                                      </p:cBhvr>
                                      <p:to>
                                        <p:strVal val="visible"/>
                                      </p:to>
                                    </p:set>
                                    <p:animEffect transition="in" filter="fade">
                                      <p:cBhvr>
                                        <p:cTn id="24" dur="1000"/>
                                        <p:tgtEl>
                                          <p:spTgt spid="1054"/>
                                        </p:tgtEl>
                                      </p:cBhvr>
                                    </p:animEffect>
                                  </p:childTnLst>
                                </p:cTn>
                              </p:par>
                              <p:par>
                                <p:cTn id="25" presetID="10" presetClass="entr" presetSubtype="0" fill="hold" nodeType="withEffect">
                                  <p:stCondLst>
                                    <p:cond delay="0"/>
                                  </p:stCondLst>
                                  <p:childTnLst>
                                    <p:set>
                                      <p:cBhvr>
                                        <p:cTn id="26" dur="1" fill="hold">
                                          <p:stCondLst>
                                            <p:cond delay="0"/>
                                          </p:stCondLst>
                                        </p:cTn>
                                        <p:tgtEl>
                                          <p:spTgt spid="1057"/>
                                        </p:tgtEl>
                                        <p:attrNameLst>
                                          <p:attrName>style.visibility</p:attrName>
                                        </p:attrNameLst>
                                      </p:cBhvr>
                                      <p:to>
                                        <p:strVal val="visible"/>
                                      </p:to>
                                    </p:set>
                                    <p:animEffect transition="in" filter="fade">
                                      <p:cBhvr>
                                        <p:cTn id="27" dur="1000"/>
                                        <p:tgtEl>
                                          <p:spTgt spid="1057"/>
                                        </p:tgtEl>
                                      </p:cBhvr>
                                    </p:animEffect>
                                  </p:childTnLst>
                                </p:cTn>
                              </p:par>
                              <p:par>
                                <p:cTn id="28" presetID="10" presetClass="entr" presetSubtype="0" fill="hold" nodeType="withEffect">
                                  <p:stCondLst>
                                    <p:cond delay="0"/>
                                  </p:stCondLst>
                                  <p:childTnLst>
                                    <p:set>
                                      <p:cBhvr>
                                        <p:cTn id="29" dur="1" fill="hold">
                                          <p:stCondLst>
                                            <p:cond delay="0"/>
                                          </p:stCondLst>
                                        </p:cTn>
                                        <p:tgtEl>
                                          <p:spTgt spid="1058"/>
                                        </p:tgtEl>
                                        <p:attrNameLst>
                                          <p:attrName>style.visibility</p:attrName>
                                        </p:attrNameLst>
                                      </p:cBhvr>
                                      <p:to>
                                        <p:strVal val="visible"/>
                                      </p:to>
                                    </p:set>
                                    <p:animEffect transition="in" filter="fade">
                                      <p:cBhvr>
                                        <p:cTn id="30" dur="1000"/>
                                        <p:tgtEl>
                                          <p:spTgt spid="1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63"/>
        <p:cNvGrpSpPr/>
        <p:nvPr/>
      </p:nvGrpSpPr>
      <p:grpSpPr>
        <a:xfrm>
          <a:off x="0" y="0"/>
          <a:ext cx="0" cy="0"/>
          <a:chOff x="0" y="0"/>
          <a:chExt cx="0" cy="0"/>
        </a:xfrm>
      </p:grpSpPr>
      <p:sp>
        <p:nvSpPr>
          <p:cNvPr id="1064" name="Google Shape;1064;p22"/>
          <p:cNvSpPr/>
          <p:nvPr/>
        </p:nvSpPr>
        <p:spPr>
          <a:xfrm>
            <a:off x="457200" y="480786"/>
            <a:ext cx="16970375" cy="8929913"/>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pic>
        <p:nvPicPr>
          <p:cNvPr id="1065" name="Google Shape;1065;p22"/>
          <p:cNvPicPr preferRelativeResize="0"/>
          <p:nvPr/>
        </p:nvPicPr>
        <p:blipFill rotWithShape="1">
          <a:blip r:embed="rId3">
            <a:alphaModFix/>
          </a:blip>
          <a:srcRect l="46581" r="12713"/>
          <a:stretch/>
        </p:blipFill>
        <p:spPr>
          <a:xfrm rot="10800000">
            <a:off x="14325600" y="7067329"/>
            <a:ext cx="3962400" cy="3219671"/>
          </a:xfrm>
          <a:prstGeom prst="rect">
            <a:avLst/>
          </a:prstGeom>
          <a:noFill/>
          <a:ln>
            <a:noFill/>
          </a:ln>
        </p:spPr>
      </p:pic>
      <p:pic>
        <p:nvPicPr>
          <p:cNvPr id="1066" name="Google Shape;1066;p22"/>
          <p:cNvPicPr preferRelativeResize="0"/>
          <p:nvPr/>
        </p:nvPicPr>
        <p:blipFill rotWithShape="1">
          <a:blip r:embed="rId4">
            <a:alphaModFix/>
          </a:blip>
          <a:srcRect/>
          <a:stretch/>
        </p:blipFill>
        <p:spPr>
          <a:xfrm>
            <a:off x="15138039" y="7188612"/>
            <a:ext cx="3156888" cy="3109534"/>
          </a:xfrm>
          <a:prstGeom prst="rect">
            <a:avLst/>
          </a:prstGeom>
          <a:noFill/>
          <a:ln>
            <a:noFill/>
          </a:ln>
        </p:spPr>
      </p:pic>
      <p:pic>
        <p:nvPicPr>
          <p:cNvPr id="1067" name="Google Shape;1067;p22"/>
          <p:cNvPicPr preferRelativeResize="0"/>
          <p:nvPr/>
        </p:nvPicPr>
        <p:blipFill rotWithShape="1">
          <a:blip r:embed="rId5">
            <a:alphaModFix/>
          </a:blip>
          <a:srcRect/>
          <a:stretch/>
        </p:blipFill>
        <p:spPr>
          <a:xfrm flipH="1">
            <a:off x="-1295400" y="-582326"/>
            <a:ext cx="4781107" cy="2904226"/>
          </a:xfrm>
          <a:prstGeom prst="rect">
            <a:avLst/>
          </a:prstGeom>
          <a:noFill/>
          <a:ln>
            <a:noFill/>
          </a:ln>
        </p:spPr>
      </p:pic>
      <p:grpSp>
        <p:nvGrpSpPr>
          <p:cNvPr id="1068" name="Google Shape;1068;p22"/>
          <p:cNvGrpSpPr/>
          <p:nvPr/>
        </p:nvGrpSpPr>
        <p:grpSpPr>
          <a:xfrm>
            <a:off x="6477001" y="525636"/>
            <a:ext cx="6705599" cy="914400"/>
            <a:chOff x="6477001" y="525636"/>
            <a:chExt cx="6705599" cy="914400"/>
          </a:xfrm>
        </p:grpSpPr>
        <p:sp>
          <p:nvSpPr>
            <p:cNvPr id="1069" name="Google Shape;1069;p22"/>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70" name="Google Shape;1070;p22"/>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u="sng">
                  <a:solidFill>
                    <a:schemeClr val="dk1"/>
                  </a:solidFill>
                  <a:latin typeface="Lobster"/>
                  <a:ea typeface="Lobster"/>
                  <a:cs typeface="Lobster"/>
                  <a:sym typeface="Lobster"/>
                </a:rPr>
                <a:t>Tả hình dáng:</a:t>
              </a:r>
              <a:endParaRPr sz="4000" b="1" u="sng">
                <a:solidFill>
                  <a:schemeClr val="dk1"/>
                </a:solidFill>
                <a:latin typeface="Lobster"/>
                <a:ea typeface="Lobster"/>
                <a:cs typeface="Lobster"/>
                <a:sym typeface="Lobster"/>
              </a:endParaRPr>
            </a:p>
          </p:txBody>
        </p:sp>
      </p:grpSp>
      <p:sp>
        <p:nvSpPr>
          <p:cNvPr id="1071" name="Google Shape;1071;p22"/>
          <p:cNvSpPr/>
          <p:nvPr/>
        </p:nvSpPr>
        <p:spPr>
          <a:xfrm>
            <a:off x="1182729" y="1770051"/>
            <a:ext cx="15149623" cy="507831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Chú</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có</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bộ</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lông</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màu</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vàng</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óng</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mượt</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và</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dày</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đến</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mùa</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rụng</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lông</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ba</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mẹ</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đã</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phải</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tắm</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để</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lấy</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sạch</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lông</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bẩn</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trên</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người</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nó</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trách</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đám</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rận</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làm</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tổ</a:t>
            </a:r>
            <a:r>
              <a:rPr lang="en-US" sz="3600" dirty="0">
                <a:solidFill>
                  <a:srgbClr val="974806"/>
                </a:solidFill>
                <a:latin typeface="Lobster"/>
                <a:ea typeface="Lobster"/>
                <a:cs typeface="Lobster"/>
                <a:sym typeface="Lobster"/>
              </a:rPr>
              <a:t> ở </a:t>
            </a:r>
            <a:r>
              <a:rPr lang="en-US" sz="3600" dirty="0" err="1">
                <a:solidFill>
                  <a:srgbClr val="974806"/>
                </a:solidFill>
                <a:latin typeface="Lobster"/>
                <a:ea typeface="Lobster"/>
                <a:cs typeface="Lobster"/>
                <a:sym typeface="Lobster"/>
              </a:rPr>
              <a:t>người</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nó</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Mỗi</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lần</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ba</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vuốt</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vuốt</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lông</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là</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nó</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lại</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ngoan</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ngoãn</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nằm</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im</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lim</a:t>
            </a:r>
            <a:r>
              <a:rPr lang="en-US" sz="3600" dirty="0">
                <a:solidFill>
                  <a:srgbClr val="974806"/>
                </a:solidFill>
                <a:latin typeface="Lobster"/>
                <a:ea typeface="Lobster"/>
                <a:cs typeface="Lobster"/>
                <a:sym typeface="Lobster"/>
              </a:rPr>
              <a:t> dim </a:t>
            </a:r>
            <a:r>
              <a:rPr lang="en-US" sz="3600" dirty="0" err="1">
                <a:solidFill>
                  <a:srgbClr val="974806"/>
                </a:solidFill>
                <a:latin typeface="Lobster"/>
                <a:ea typeface="Lobster"/>
                <a:cs typeface="Lobster"/>
                <a:sym typeface="Lobster"/>
              </a:rPr>
              <a:t>đôi</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mắt</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và</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ngủ</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lúc</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nào</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không</a:t>
            </a:r>
            <a:r>
              <a:rPr lang="en-US" sz="3600" dirty="0">
                <a:solidFill>
                  <a:srgbClr val="974806"/>
                </a:solidFill>
                <a:latin typeface="Lobster"/>
                <a:ea typeface="Lobster"/>
                <a:cs typeface="Lobster"/>
                <a:sym typeface="Lobster"/>
              </a:rPr>
              <a:t> hay.  </a:t>
            </a:r>
            <a:r>
              <a:rPr lang="en-US" sz="3600" dirty="0" err="1">
                <a:solidFill>
                  <a:srgbClr val="974806"/>
                </a:solidFill>
                <a:latin typeface="Lobster"/>
                <a:ea typeface="Lobster"/>
                <a:cs typeface="Lobster"/>
                <a:sym typeface="Lobster"/>
              </a:rPr>
              <a:t>Chú</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chó</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nhà</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em</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rất</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nhanh</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nhẹn</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đùa</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nghịch</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với</a:t>
            </a:r>
            <a:r>
              <a:rPr lang="en-US" sz="3600" dirty="0">
                <a:solidFill>
                  <a:srgbClr val="974806"/>
                </a:solidFill>
                <a:latin typeface="Lobster"/>
                <a:ea typeface="Lobster"/>
                <a:cs typeface="Lobster"/>
                <a:sym typeface="Lobster"/>
              </a:rPr>
              <a:t> con </a:t>
            </a:r>
            <a:r>
              <a:rPr lang="en-US" sz="3600" dirty="0" err="1">
                <a:solidFill>
                  <a:srgbClr val="974806"/>
                </a:solidFill>
                <a:latin typeface="Lobster"/>
                <a:ea typeface="Lobster"/>
                <a:cs typeface="Lobster"/>
                <a:sym typeface="Lobster"/>
              </a:rPr>
              <a:t>mèo</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mướp</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rất</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dễ</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thương</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nhưng</a:t>
            </a:r>
            <a:r>
              <a:rPr lang="en-US" sz="3600" dirty="0">
                <a:solidFill>
                  <a:srgbClr val="974806"/>
                </a:solidFill>
                <a:latin typeface="Lobster"/>
                <a:ea typeface="Lobster"/>
                <a:cs typeface="Lobster"/>
                <a:sym typeface="Lobster"/>
              </a:rPr>
              <a:t> bao </a:t>
            </a:r>
            <a:r>
              <a:rPr lang="en-US" sz="3600" dirty="0" err="1">
                <a:solidFill>
                  <a:srgbClr val="974806"/>
                </a:solidFill>
                <a:latin typeface="Lobster"/>
                <a:ea typeface="Lobster"/>
                <a:cs typeface="Lobster"/>
                <a:sym typeface="Lobster"/>
              </a:rPr>
              <a:t>giờ</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nó</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cũng</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nhường</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phần</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thắng</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cho</a:t>
            </a:r>
            <a:r>
              <a:rPr lang="en-US" sz="3600" dirty="0">
                <a:solidFill>
                  <a:srgbClr val="974806"/>
                </a:solidFill>
                <a:latin typeface="Lobster"/>
                <a:ea typeface="Lobster"/>
                <a:cs typeface="Lobster"/>
                <a:sym typeface="Lobster"/>
              </a:rPr>
              <a:t> con </a:t>
            </a:r>
            <a:r>
              <a:rPr lang="en-US" sz="3600" dirty="0" err="1">
                <a:solidFill>
                  <a:srgbClr val="974806"/>
                </a:solidFill>
                <a:latin typeface="Lobster"/>
                <a:ea typeface="Lobster"/>
                <a:cs typeface="Lobster"/>
                <a:sym typeface="Lobster"/>
              </a:rPr>
              <a:t>mèo</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đó</a:t>
            </a:r>
            <a:r>
              <a:rPr lang="en-US" sz="3600" dirty="0">
                <a:solidFill>
                  <a:srgbClr val="974806"/>
                </a:solidFill>
                <a:latin typeface="Lobster"/>
                <a:ea typeface="Lobster"/>
                <a:cs typeface="Lobster"/>
                <a:sym typeface="Lobster"/>
              </a:rPr>
              <a:t>. Khi con </a:t>
            </a:r>
            <a:r>
              <a:rPr lang="en-US" sz="3600" dirty="0" err="1">
                <a:solidFill>
                  <a:srgbClr val="974806"/>
                </a:solidFill>
                <a:latin typeface="Lobster"/>
                <a:ea typeface="Lobster"/>
                <a:cs typeface="Lobster"/>
                <a:sym typeface="Lobster"/>
              </a:rPr>
              <a:t>mèo</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gầm</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gừ</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lên</a:t>
            </a:r>
            <a:r>
              <a:rPr lang="en-US" sz="3600" dirty="0">
                <a:solidFill>
                  <a:srgbClr val="974806"/>
                </a:solidFill>
                <a:latin typeface="Lobster"/>
                <a:ea typeface="Lobster"/>
                <a:cs typeface="Lobster"/>
                <a:sym typeface="Lobster"/>
              </a:rPr>
              <a:t> ở </a:t>
            </a:r>
            <a:r>
              <a:rPr lang="en-US" sz="3600" dirty="0" err="1">
                <a:solidFill>
                  <a:srgbClr val="974806"/>
                </a:solidFill>
                <a:latin typeface="Lobster"/>
                <a:ea typeface="Lobster"/>
                <a:cs typeface="Lobster"/>
                <a:sym typeface="Lobster"/>
              </a:rPr>
              <a:t>xó</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bếp</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nó</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nằm</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im</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không</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nhúc</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nhích</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và</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nhìn</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đi</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chỗ</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khác</a:t>
            </a:r>
            <a:r>
              <a:rPr lang="en-US" sz="3600" dirty="0">
                <a:solidFill>
                  <a:srgbClr val="974806"/>
                </a:solidFill>
                <a:latin typeface="Lobster"/>
                <a:ea typeface="Lobster"/>
                <a:cs typeface="Lobster"/>
                <a:sym typeface="Lobster"/>
              </a:rPr>
              <a:t>.</a:t>
            </a:r>
            <a:endParaRPr dirty="0"/>
          </a:p>
        </p:txBody>
      </p:sp>
      <p:pic>
        <p:nvPicPr>
          <p:cNvPr id="1072" name="Google Shape;1072;p22"/>
          <p:cNvPicPr preferRelativeResize="0"/>
          <p:nvPr/>
        </p:nvPicPr>
        <p:blipFill rotWithShape="1">
          <a:blip r:embed="rId6">
            <a:alphaModFix/>
          </a:blip>
          <a:srcRect/>
          <a:stretch/>
        </p:blipFill>
        <p:spPr>
          <a:xfrm>
            <a:off x="6762846" y="6843934"/>
            <a:ext cx="3989387" cy="2356807"/>
          </a:xfrm>
          <a:prstGeom prst="round2DiagRect">
            <a:avLst>
              <a:gd name="adj1" fmla="val 16667"/>
              <a:gd name="adj2" fmla="val 13372"/>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5"/>
                                        </p:tgtEl>
                                        <p:attrNameLst>
                                          <p:attrName>style.visibility</p:attrName>
                                        </p:attrNameLst>
                                      </p:cBhvr>
                                      <p:to>
                                        <p:strVal val="visible"/>
                                      </p:to>
                                    </p:set>
                                    <p:animEffect transition="in" filter="fade">
                                      <p:cBhvr>
                                        <p:cTn id="7" dur="1000"/>
                                        <p:tgtEl>
                                          <p:spTgt spid="1065"/>
                                        </p:tgtEl>
                                      </p:cBhvr>
                                    </p:animEffect>
                                  </p:childTnLst>
                                </p:cTn>
                              </p:par>
                              <p:par>
                                <p:cTn id="8" presetID="10" presetClass="entr" presetSubtype="0" fill="hold" nodeType="withEffect">
                                  <p:stCondLst>
                                    <p:cond delay="0"/>
                                  </p:stCondLst>
                                  <p:childTnLst>
                                    <p:set>
                                      <p:cBhvr>
                                        <p:cTn id="9" dur="1" fill="hold">
                                          <p:stCondLst>
                                            <p:cond delay="0"/>
                                          </p:stCondLst>
                                        </p:cTn>
                                        <p:tgtEl>
                                          <p:spTgt spid="1067"/>
                                        </p:tgtEl>
                                        <p:attrNameLst>
                                          <p:attrName>style.visibility</p:attrName>
                                        </p:attrNameLst>
                                      </p:cBhvr>
                                      <p:to>
                                        <p:strVal val="visible"/>
                                      </p:to>
                                    </p:set>
                                    <p:animEffect transition="in" filter="fade">
                                      <p:cBhvr>
                                        <p:cTn id="10" dur="1000"/>
                                        <p:tgtEl>
                                          <p:spTgt spid="1067"/>
                                        </p:tgtEl>
                                      </p:cBhvr>
                                    </p:animEffect>
                                  </p:childTnLst>
                                </p:cTn>
                              </p:par>
                              <p:par>
                                <p:cTn id="11" presetID="10" presetClass="entr" presetSubtype="0" fill="hold" nodeType="withEffect">
                                  <p:stCondLst>
                                    <p:cond delay="0"/>
                                  </p:stCondLst>
                                  <p:childTnLst>
                                    <p:set>
                                      <p:cBhvr>
                                        <p:cTn id="12" dur="1" fill="hold">
                                          <p:stCondLst>
                                            <p:cond delay="0"/>
                                          </p:stCondLst>
                                        </p:cTn>
                                        <p:tgtEl>
                                          <p:spTgt spid="1066"/>
                                        </p:tgtEl>
                                        <p:attrNameLst>
                                          <p:attrName>style.visibility</p:attrName>
                                        </p:attrNameLst>
                                      </p:cBhvr>
                                      <p:to>
                                        <p:strVal val="visible"/>
                                      </p:to>
                                    </p:set>
                                    <p:animEffect transition="in" filter="fade">
                                      <p:cBhvr>
                                        <p:cTn id="13" dur="1000"/>
                                        <p:tgtEl>
                                          <p:spTgt spid="106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64"/>
                                        </p:tgtEl>
                                        <p:attrNameLst>
                                          <p:attrName>style.visibility</p:attrName>
                                        </p:attrNameLst>
                                      </p:cBhvr>
                                      <p:to>
                                        <p:strVal val="visible"/>
                                      </p:to>
                                    </p:set>
                                    <p:animEffect transition="in" filter="fade">
                                      <p:cBhvr>
                                        <p:cTn id="18" dur="1000"/>
                                        <p:tgtEl>
                                          <p:spTgt spid="106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71"/>
                                        </p:tgtEl>
                                        <p:attrNameLst>
                                          <p:attrName>style.visibility</p:attrName>
                                        </p:attrNameLst>
                                      </p:cBhvr>
                                      <p:to>
                                        <p:strVal val="visible"/>
                                      </p:to>
                                    </p:set>
                                    <p:animEffect transition="in" filter="fade">
                                      <p:cBhvr>
                                        <p:cTn id="23" dur="1000"/>
                                        <p:tgtEl>
                                          <p:spTgt spid="1071"/>
                                        </p:tgtEl>
                                      </p:cBhvr>
                                    </p:animEffect>
                                  </p:childTnLst>
                                </p:cTn>
                              </p:par>
                              <p:par>
                                <p:cTn id="24" presetID="10" presetClass="entr" presetSubtype="0" fill="hold" nodeType="withEffect">
                                  <p:stCondLst>
                                    <p:cond delay="0"/>
                                  </p:stCondLst>
                                  <p:childTnLst>
                                    <p:set>
                                      <p:cBhvr>
                                        <p:cTn id="25" dur="1" fill="hold">
                                          <p:stCondLst>
                                            <p:cond delay="0"/>
                                          </p:stCondLst>
                                        </p:cTn>
                                        <p:tgtEl>
                                          <p:spTgt spid="1072"/>
                                        </p:tgtEl>
                                        <p:attrNameLst>
                                          <p:attrName>style.visibility</p:attrName>
                                        </p:attrNameLst>
                                      </p:cBhvr>
                                      <p:to>
                                        <p:strVal val="visible"/>
                                      </p:to>
                                    </p:set>
                                    <p:animEffect transition="in" filter="fade">
                                      <p:cBhvr>
                                        <p:cTn id="26" dur="1000"/>
                                        <p:tgtEl>
                                          <p:spTgt spid="1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76"/>
        <p:cNvGrpSpPr/>
        <p:nvPr/>
      </p:nvGrpSpPr>
      <p:grpSpPr>
        <a:xfrm>
          <a:off x="0" y="0"/>
          <a:ext cx="0" cy="0"/>
          <a:chOff x="0" y="0"/>
          <a:chExt cx="0" cy="0"/>
        </a:xfrm>
      </p:grpSpPr>
      <p:sp>
        <p:nvSpPr>
          <p:cNvPr id="1077" name="Google Shape;1077;p23"/>
          <p:cNvSpPr/>
          <p:nvPr/>
        </p:nvSpPr>
        <p:spPr>
          <a:xfrm>
            <a:off x="457200" y="480786"/>
            <a:ext cx="16970375" cy="8929913"/>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a:solidFill>
                <a:srgbClr val="FFFFFF"/>
              </a:solidFill>
              <a:latin typeface="Calibri"/>
              <a:ea typeface="Calibri"/>
              <a:cs typeface="Calibri"/>
              <a:sym typeface="Calibri"/>
            </a:endParaRPr>
          </a:p>
        </p:txBody>
      </p:sp>
      <p:pic>
        <p:nvPicPr>
          <p:cNvPr id="1078" name="Google Shape;1078;p23"/>
          <p:cNvPicPr preferRelativeResize="0"/>
          <p:nvPr/>
        </p:nvPicPr>
        <p:blipFill rotWithShape="1">
          <a:blip r:embed="rId3">
            <a:alphaModFix/>
          </a:blip>
          <a:srcRect l="46581" r="12713"/>
          <a:stretch/>
        </p:blipFill>
        <p:spPr>
          <a:xfrm rot="10800000">
            <a:off x="14325600" y="7067329"/>
            <a:ext cx="3962400" cy="3219671"/>
          </a:xfrm>
          <a:prstGeom prst="rect">
            <a:avLst/>
          </a:prstGeom>
          <a:noFill/>
          <a:ln>
            <a:noFill/>
          </a:ln>
        </p:spPr>
      </p:pic>
      <p:pic>
        <p:nvPicPr>
          <p:cNvPr id="1079" name="Google Shape;1079;p23"/>
          <p:cNvPicPr preferRelativeResize="0"/>
          <p:nvPr/>
        </p:nvPicPr>
        <p:blipFill rotWithShape="1">
          <a:blip r:embed="rId4">
            <a:alphaModFix/>
          </a:blip>
          <a:srcRect/>
          <a:stretch/>
        </p:blipFill>
        <p:spPr>
          <a:xfrm>
            <a:off x="15138039" y="7188612"/>
            <a:ext cx="3156888" cy="3109534"/>
          </a:xfrm>
          <a:prstGeom prst="rect">
            <a:avLst/>
          </a:prstGeom>
          <a:noFill/>
          <a:ln>
            <a:noFill/>
          </a:ln>
        </p:spPr>
      </p:pic>
      <p:pic>
        <p:nvPicPr>
          <p:cNvPr id="1080" name="Google Shape;1080;p23"/>
          <p:cNvPicPr preferRelativeResize="0"/>
          <p:nvPr/>
        </p:nvPicPr>
        <p:blipFill rotWithShape="1">
          <a:blip r:embed="rId5">
            <a:alphaModFix/>
          </a:blip>
          <a:srcRect/>
          <a:stretch/>
        </p:blipFill>
        <p:spPr>
          <a:xfrm flipH="1">
            <a:off x="-1248779" y="-647700"/>
            <a:ext cx="4704907" cy="2857939"/>
          </a:xfrm>
          <a:prstGeom prst="rect">
            <a:avLst/>
          </a:prstGeom>
          <a:noFill/>
          <a:ln>
            <a:noFill/>
          </a:ln>
        </p:spPr>
      </p:pic>
      <p:grpSp>
        <p:nvGrpSpPr>
          <p:cNvPr id="1081" name="Google Shape;1081;p23"/>
          <p:cNvGrpSpPr/>
          <p:nvPr/>
        </p:nvGrpSpPr>
        <p:grpSpPr>
          <a:xfrm>
            <a:off x="6477001" y="525636"/>
            <a:ext cx="6705599" cy="914400"/>
            <a:chOff x="6477001" y="525636"/>
            <a:chExt cx="6705599" cy="914400"/>
          </a:xfrm>
        </p:grpSpPr>
        <p:sp>
          <p:nvSpPr>
            <p:cNvPr id="1082" name="Google Shape;1082;p23"/>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83" name="Google Shape;1083;p23"/>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u="sng">
                  <a:solidFill>
                    <a:srgbClr val="000000"/>
                  </a:solidFill>
                  <a:latin typeface="Lobster"/>
                  <a:ea typeface="Lobster"/>
                  <a:cs typeface="Lobster"/>
                  <a:sym typeface="Lobster"/>
                </a:rPr>
                <a:t>Tả hình dáng:</a:t>
              </a:r>
              <a:endParaRPr sz="4000" b="1" u="sng">
                <a:solidFill>
                  <a:srgbClr val="000000"/>
                </a:solidFill>
                <a:latin typeface="Lobster"/>
                <a:ea typeface="Lobster"/>
                <a:cs typeface="Lobster"/>
                <a:sym typeface="Lobster"/>
              </a:endParaRPr>
            </a:p>
          </p:txBody>
        </p:sp>
      </p:grpSp>
      <p:sp>
        <p:nvSpPr>
          <p:cNvPr id="1084" name="Google Shape;1084;p23"/>
          <p:cNvSpPr/>
          <p:nvPr/>
        </p:nvSpPr>
        <p:spPr>
          <a:xfrm>
            <a:off x="1103675" y="2110299"/>
            <a:ext cx="15149623" cy="424727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Đôi</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mắt</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sáng</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màu</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đen</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huyền</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mẹ</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bảo</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rằng</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mắt</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nó</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là</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mắt</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khôn</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giữ</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nhà</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được</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Nhưng</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nó</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hiền</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lắm</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có</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người</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lạ</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đến</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chỉ</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sủa</a:t>
            </a:r>
            <a:r>
              <a:rPr lang="en-US" sz="3600" dirty="0">
                <a:solidFill>
                  <a:srgbClr val="974806"/>
                </a:solidFill>
                <a:latin typeface="Lobster"/>
                <a:ea typeface="Lobster"/>
                <a:cs typeface="Lobster"/>
                <a:sym typeface="Lobster"/>
              </a:rPr>
              <a:t> vang </a:t>
            </a:r>
            <a:r>
              <a:rPr lang="en-US" sz="3600" dirty="0" err="1">
                <a:solidFill>
                  <a:srgbClr val="974806"/>
                </a:solidFill>
                <a:latin typeface="Lobster"/>
                <a:ea typeface="Lobster"/>
                <a:cs typeface="Lobster"/>
                <a:sym typeface="Lobster"/>
              </a:rPr>
              <a:t>vài</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tiếng</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rồi</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lại</a:t>
            </a:r>
            <a:r>
              <a:rPr lang="en-US" sz="3600" dirty="0">
                <a:solidFill>
                  <a:srgbClr val="974806"/>
                </a:solidFill>
                <a:latin typeface="Lobster"/>
                <a:ea typeface="Lobster"/>
                <a:cs typeface="Lobster"/>
                <a:sym typeface="Lobster"/>
              </a:rPr>
              <a:t> quay </a:t>
            </a:r>
            <a:r>
              <a:rPr lang="en-US" sz="3600" dirty="0" err="1">
                <a:solidFill>
                  <a:srgbClr val="974806"/>
                </a:solidFill>
                <a:latin typeface="Lobster"/>
                <a:ea typeface="Lobster"/>
                <a:cs typeface="Lobster"/>
                <a:sym typeface="Lobster"/>
              </a:rPr>
              <a:t>về</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cái</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tổ</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mẹ</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làm</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cho</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nó</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nằm</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im</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và</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nhìn</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như</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thế</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Đôi</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chân</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của</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Milu</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tuy</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bé</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nhưng</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khỏe</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lắm</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có</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lần</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nó</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chạy</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rất</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xa</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để</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đuổi</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theo</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mẹ</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em</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ra</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tận</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ngoài</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đồng</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Lúc</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nó</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chạy</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và</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đuổi</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theo</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mấy</a:t>
            </a:r>
            <a:r>
              <a:rPr lang="en-US" sz="3600" dirty="0">
                <a:solidFill>
                  <a:srgbClr val="974806"/>
                </a:solidFill>
                <a:latin typeface="Lobster"/>
                <a:ea typeface="Lobster"/>
                <a:cs typeface="Lobster"/>
                <a:sym typeface="Lobster"/>
              </a:rPr>
              <a:t> con </a:t>
            </a:r>
            <a:r>
              <a:rPr lang="en-US" sz="3600" dirty="0" err="1">
                <a:solidFill>
                  <a:srgbClr val="974806"/>
                </a:solidFill>
                <a:latin typeface="Lobster"/>
                <a:ea typeface="Lobster"/>
                <a:cs typeface="Lobster"/>
                <a:sym typeface="Lobster"/>
              </a:rPr>
              <a:t>chó</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khác</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thường</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hì</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hục</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thở</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hổn</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hển</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và</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bắt</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đầu</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nằm</a:t>
            </a:r>
            <a:r>
              <a:rPr lang="en-US" sz="3600" dirty="0">
                <a:solidFill>
                  <a:srgbClr val="974806"/>
                </a:solidFill>
                <a:latin typeface="Lobster"/>
                <a:ea typeface="Lobster"/>
                <a:cs typeface="Lobster"/>
                <a:sym typeface="Lobster"/>
              </a:rPr>
              <a:t> </a:t>
            </a:r>
            <a:r>
              <a:rPr lang="en-US" sz="3600" dirty="0" err="1">
                <a:solidFill>
                  <a:srgbClr val="974806"/>
                </a:solidFill>
                <a:latin typeface="Lobster"/>
                <a:ea typeface="Lobster"/>
                <a:cs typeface="Lobster"/>
                <a:sym typeface="Lobster"/>
              </a:rPr>
              <a:t>lim</a:t>
            </a:r>
            <a:r>
              <a:rPr lang="en-US" sz="3600" dirty="0">
                <a:solidFill>
                  <a:srgbClr val="974806"/>
                </a:solidFill>
                <a:latin typeface="Lobster"/>
                <a:ea typeface="Lobster"/>
                <a:cs typeface="Lobster"/>
                <a:sym typeface="Lobster"/>
              </a:rPr>
              <a:t> lim.</a:t>
            </a:r>
            <a:endParaRPr dirty="0"/>
          </a:p>
        </p:txBody>
      </p:sp>
      <p:pic>
        <p:nvPicPr>
          <p:cNvPr id="1085" name="Google Shape;1085;p23"/>
          <p:cNvPicPr preferRelativeResize="0"/>
          <p:nvPr/>
        </p:nvPicPr>
        <p:blipFill rotWithShape="1">
          <a:blip r:embed="rId6">
            <a:alphaModFix/>
          </a:blip>
          <a:srcRect/>
          <a:stretch/>
        </p:blipFill>
        <p:spPr>
          <a:xfrm>
            <a:off x="6762846" y="6843934"/>
            <a:ext cx="3989387" cy="2356807"/>
          </a:xfrm>
          <a:prstGeom prst="round2DiagRect">
            <a:avLst>
              <a:gd name="adj1" fmla="val 16667"/>
              <a:gd name="adj2" fmla="val 13372"/>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8"/>
                                        </p:tgtEl>
                                        <p:attrNameLst>
                                          <p:attrName>style.visibility</p:attrName>
                                        </p:attrNameLst>
                                      </p:cBhvr>
                                      <p:to>
                                        <p:strVal val="visible"/>
                                      </p:to>
                                    </p:set>
                                    <p:animEffect transition="in" filter="fade">
                                      <p:cBhvr>
                                        <p:cTn id="7" dur="1000"/>
                                        <p:tgtEl>
                                          <p:spTgt spid="1078"/>
                                        </p:tgtEl>
                                      </p:cBhvr>
                                    </p:animEffect>
                                  </p:childTnLst>
                                </p:cTn>
                              </p:par>
                              <p:par>
                                <p:cTn id="8" presetID="10" presetClass="entr" presetSubtype="0" fill="hold" nodeType="withEffect">
                                  <p:stCondLst>
                                    <p:cond delay="0"/>
                                  </p:stCondLst>
                                  <p:childTnLst>
                                    <p:set>
                                      <p:cBhvr>
                                        <p:cTn id="9" dur="1" fill="hold">
                                          <p:stCondLst>
                                            <p:cond delay="0"/>
                                          </p:stCondLst>
                                        </p:cTn>
                                        <p:tgtEl>
                                          <p:spTgt spid="1080"/>
                                        </p:tgtEl>
                                        <p:attrNameLst>
                                          <p:attrName>style.visibility</p:attrName>
                                        </p:attrNameLst>
                                      </p:cBhvr>
                                      <p:to>
                                        <p:strVal val="visible"/>
                                      </p:to>
                                    </p:set>
                                    <p:animEffect transition="in" filter="fade">
                                      <p:cBhvr>
                                        <p:cTn id="10" dur="1000"/>
                                        <p:tgtEl>
                                          <p:spTgt spid="1080"/>
                                        </p:tgtEl>
                                      </p:cBhvr>
                                    </p:animEffect>
                                  </p:childTnLst>
                                </p:cTn>
                              </p:par>
                              <p:par>
                                <p:cTn id="11" presetID="10" presetClass="entr" presetSubtype="0" fill="hold" nodeType="withEffect">
                                  <p:stCondLst>
                                    <p:cond delay="0"/>
                                  </p:stCondLst>
                                  <p:childTnLst>
                                    <p:set>
                                      <p:cBhvr>
                                        <p:cTn id="12" dur="1" fill="hold">
                                          <p:stCondLst>
                                            <p:cond delay="0"/>
                                          </p:stCondLst>
                                        </p:cTn>
                                        <p:tgtEl>
                                          <p:spTgt spid="1079"/>
                                        </p:tgtEl>
                                        <p:attrNameLst>
                                          <p:attrName>style.visibility</p:attrName>
                                        </p:attrNameLst>
                                      </p:cBhvr>
                                      <p:to>
                                        <p:strVal val="visible"/>
                                      </p:to>
                                    </p:set>
                                    <p:animEffect transition="in" filter="fade">
                                      <p:cBhvr>
                                        <p:cTn id="13" dur="1000"/>
                                        <p:tgtEl>
                                          <p:spTgt spid="107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77"/>
                                        </p:tgtEl>
                                        <p:attrNameLst>
                                          <p:attrName>style.visibility</p:attrName>
                                        </p:attrNameLst>
                                      </p:cBhvr>
                                      <p:to>
                                        <p:strVal val="visible"/>
                                      </p:to>
                                    </p:set>
                                    <p:animEffect transition="in" filter="fade">
                                      <p:cBhvr>
                                        <p:cTn id="18" dur="1000"/>
                                        <p:tgtEl>
                                          <p:spTgt spid="107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84"/>
                                        </p:tgtEl>
                                        <p:attrNameLst>
                                          <p:attrName>style.visibility</p:attrName>
                                        </p:attrNameLst>
                                      </p:cBhvr>
                                      <p:to>
                                        <p:strVal val="visible"/>
                                      </p:to>
                                    </p:set>
                                    <p:animEffect transition="in" filter="fade">
                                      <p:cBhvr>
                                        <p:cTn id="23" dur="1000"/>
                                        <p:tgtEl>
                                          <p:spTgt spid="1084"/>
                                        </p:tgtEl>
                                      </p:cBhvr>
                                    </p:animEffect>
                                  </p:childTnLst>
                                </p:cTn>
                              </p:par>
                              <p:par>
                                <p:cTn id="24" presetID="10" presetClass="entr" presetSubtype="0" fill="hold" nodeType="withEffect">
                                  <p:stCondLst>
                                    <p:cond delay="0"/>
                                  </p:stCondLst>
                                  <p:childTnLst>
                                    <p:set>
                                      <p:cBhvr>
                                        <p:cTn id="25" dur="1" fill="hold">
                                          <p:stCondLst>
                                            <p:cond delay="0"/>
                                          </p:stCondLst>
                                        </p:cTn>
                                        <p:tgtEl>
                                          <p:spTgt spid="1085"/>
                                        </p:tgtEl>
                                        <p:attrNameLst>
                                          <p:attrName>style.visibility</p:attrName>
                                        </p:attrNameLst>
                                      </p:cBhvr>
                                      <p:to>
                                        <p:strVal val="visible"/>
                                      </p:to>
                                    </p:set>
                                    <p:animEffect transition="in" filter="fade">
                                      <p:cBhvr>
                                        <p:cTn id="26" dur="1000"/>
                                        <p:tgtEl>
                                          <p:spTgt spid="1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1028700" y="-521778"/>
            <a:ext cx="16730012" cy="12150172"/>
          </a:xfrm>
          <a:prstGeom prst="rect">
            <a:avLst/>
          </a:prstGeom>
          <a:noFill/>
          <a:ln>
            <a:noFill/>
          </a:ln>
        </p:spPr>
      </p:pic>
      <p:sp>
        <p:nvSpPr>
          <p:cNvPr id="1091" name="Google Shape;1091;p24"/>
          <p:cNvSpPr txBox="1"/>
          <p:nvPr/>
        </p:nvSpPr>
        <p:spPr>
          <a:xfrm>
            <a:off x="6553200" y="6286500"/>
            <a:ext cx="9084361" cy="1488869"/>
          </a:xfrm>
          <a:prstGeom prst="rect">
            <a:avLst/>
          </a:prstGeom>
          <a:noFill/>
          <a:ln>
            <a:noFill/>
          </a:ln>
        </p:spPr>
        <p:txBody>
          <a:bodyPr spcFirstLastPara="1" wrap="square" lIns="0" tIns="0" rIns="0" bIns="0" anchor="t" anchorCtr="0">
            <a:spAutoFit/>
          </a:bodyPr>
          <a:lstStyle/>
          <a:p>
            <a:pPr marL="0" marR="0" lvl="0" indent="0" algn="ctr" rtl="0">
              <a:lnSpc>
                <a:spcPct val="174986"/>
              </a:lnSpc>
              <a:spcBef>
                <a:spcPts val="0"/>
              </a:spcBef>
              <a:spcAft>
                <a:spcPts val="0"/>
              </a:spcAft>
              <a:buNone/>
            </a:pPr>
            <a:r>
              <a:rPr lang="en-US" sz="7200">
                <a:solidFill>
                  <a:srgbClr val="00B050"/>
                </a:solidFill>
                <a:latin typeface="Sigmar One"/>
                <a:ea typeface="Sigmar One"/>
                <a:cs typeface="Sigmar One"/>
                <a:sym typeface="Sigmar One"/>
              </a:rPr>
              <a:t>VẬN DỤNG</a:t>
            </a:r>
            <a:endParaRPr sz="7200">
              <a:solidFill>
                <a:srgbClr val="00B050"/>
              </a:solidFill>
              <a:latin typeface="Sigmar One"/>
              <a:ea typeface="Sigmar One"/>
              <a:cs typeface="Sigmar One"/>
              <a:sym typeface="Sigmar One"/>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1"/>
                                        </p:tgtEl>
                                        <p:attrNameLst>
                                          <p:attrName>style.visibility</p:attrName>
                                        </p:attrNameLst>
                                      </p:cBhvr>
                                      <p:to>
                                        <p:strVal val="visible"/>
                                      </p:to>
                                    </p:set>
                                    <p:animEffect transition="in" filter="fade">
                                      <p:cBhvr>
                                        <p:cTn id="7" dur="1000"/>
                                        <p:tgtEl>
                                          <p:spTgt spid="1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3">
            <a:alphaModFix/>
          </a:blip>
          <a:srcRect t="2594" b="2595"/>
          <a:stretch/>
        </p:blipFill>
        <p:spPr>
          <a:xfrm>
            <a:off x="-1371600" y="0"/>
            <a:ext cx="6858000" cy="10277253"/>
          </a:xfrm>
          <a:prstGeom prst="rect">
            <a:avLst/>
          </a:prstGeom>
          <a:noFill/>
          <a:ln>
            <a:noFill/>
          </a:ln>
        </p:spPr>
      </p:pic>
      <p:grpSp>
        <p:nvGrpSpPr>
          <p:cNvPr id="1097" name="Google Shape;1097;p25"/>
          <p:cNvGrpSpPr/>
          <p:nvPr/>
        </p:nvGrpSpPr>
        <p:grpSpPr>
          <a:xfrm>
            <a:off x="6134099" y="149555"/>
            <a:ext cx="10668001" cy="2283935"/>
            <a:chOff x="5791199" y="192565"/>
            <a:chExt cx="106680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1100" name="Google Shape;1100;p25"/>
              <p:cNvSpPr txBox="1"/>
              <p:nvPr/>
            </p:nvSpPr>
            <p:spPr>
              <a:xfrm>
                <a:off x="2660481" y="921497"/>
                <a:ext cx="7840495" cy="2913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1D1B10"/>
                    </a:solidFill>
                    <a:latin typeface="Lobster"/>
                    <a:ea typeface="Lobster"/>
                    <a:cs typeface="Lobster"/>
                    <a:sym typeface="Lobster"/>
                  </a:rPr>
                  <a:t>Có những cách mở bài nào em đã học?</a:t>
                </a:r>
                <a:endParaRPr/>
              </a:p>
            </p:txBody>
          </p:sp>
        </p:grpSp>
        <p:pic>
          <p:nvPicPr>
            <p:cNvPr id="1101" name="Google Shape;1101;p25"/>
            <p:cNvPicPr preferRelativeResize="0"/>
            <p:nvPr/>
          </p:nvPicPr>
          <p:blipFill rotWithShape="1">
            <a:blip r:embed="rId4">
              <a:alphaModFix/>
            </a:blip>
            <a:srcRect/>
            <a:stretch/>
          </p:blipFill>
          <p:spPr>
            <a:xfrm>
              <a:off x="5791199" y="192565"/>
              <a:ext cx="2098903" cy="2240925"/>
            </a:xfrm>
            <a:prstGeom prst="rect">
              <a:avLst/>
            </a:prstGeom>
            <a:noFill/>
            <a:ln>
              <a:noFill/>
            </a:ln>
          </p:spPr>
        </p:pic>
      </p:grpSp>
      <p:sp>
        <p:nvSpPr>
          <p:cNvPr id="1102" name="Google Shape;1102;p25"/>
          <p:cNvSpPr/>
          <p:nvPr/>
        </p:nvSpPr>
        <p:spPr>
          <a:xfrm>
            <a:off x="5572705" y="3083654"/>
            <a:ext cx="6068032"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742950" marR="0" lvl="0" indent="-742950" algn="ctr" rtl="0">
              <a:spcBef>
                <a:spcPts val="0"/>
              </a:spcBef>
              <a:spcAft>
                <a:spcPts val="0"/>
              </a:spcAft>
              <a:buClr>
                <a:srgbClr val="002060"/>
              </a:buClr>
              <a:buSzPts val="3600"/>
              <a:buFont typeface="Lobster"/>
              <a:buAutoNum type="alphaUcPeriod"/>
            </a:pPr>
            <a:r>
              <a:rPr lang="en-US" sz="3600">
                <a:solidFill>
                  <a:srgbClr val="002060"/>
                </a:solidFill>
                <a:latin typeface="Lobster"/>
                <a:ea typeface="Lobster"/>
                <a:cs typeface="Lobster"/>
                <a:sym typeface="Lobster"/>
              </a:rPr>
              <a:t>Mở bài trực tiếp, mở bài </a:t>
            </a:r>
            <a:endParaRPr sz="3600">
              <a:solidFill>
                <a:srgbClr val="002060"/>
              </a:solidFill>
              <a:latin typeface="Lobster"/>
              <a:ea typeface="Lobster"/>
              <a:cs typeface="Lobster"/>
              <a:sym typeface="Lobster"/>
            </a:endParaRPr>
          </a:p>
          <a:p>
            <a:pPr marL="742950" marR="0" lvl="0" indent="-742950" algn="ctr" rtl="0">
              <a:spcBef>
                <a:spcPts val="0"/>
              </a:spcBef>
              <a:spcAft>
                <a:spcPts val="0"/>
              </a:spcAft>
              <a:buClr>
                <a:srgbClr val="002060"/>
              </a:buClr>
              <a:buSzPts val="3600"/>
              <a:buFont typeface="Lobster"/>
              <a:buAutoNum type="alphaUcPeriod"/>
            </a:pPr>
            <a:r>
              <a:rPr lang="en-US" sz="3600">
                <a:solidFill>
                  <a:srgbClr val="002060"/>
                </a:solidFill>
                <a:latin typeface="Lobster"/>
                <a:ea typeface="Lobster"/>
                <a:cs typeface="Lobster"/>
                <a:sym typeface="Lobster"/>
              </a:rPr>
              <a:t>mở rộng.</a:t>
            </a:r>
            <a:endParaRPr/>
          </a:p>
        </p:txBody>
      </p:sp>
      <p:sp>
        <p:nvSpPr>
          <p:cNvPr id="1103" name="Google Shape;1103;p25"/>
          <p:cNvSpPr/>
          <p:nvPr/>
        </p:nvSpPr>
        <p:spPr>
          <a:xfrm>
            <a:off x="5597514" y="5376241"/>
            <a:ext cx="6068032" cy="155795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002060"/>
              </a:solidFill>
              <a:latin typeface="Lobster"/>
              <a:ea typeface="Lobster"/>
              <a:cs typeface="Lobster"/>
              <a:sym typeface="Lobster"/>
            </a:endParaRPr>
          </a:p>
          <a:p>
            <a:pPr marL="0" marR="0" lvl="0" indent="0" algn="ctr" rtl="0">
              <a:spcBef>
                <a:spcPts val="0"/>
              </a:spcBef>
              <a:spcAft>
                <a:spcPts val="0"/>
              </a:spcAft>
              <a:buNone/>
            </a:pPr>
            <a:r>
              <a:rPr lang="en-US" sz="3600">
                <a:solidFill>
                  <a:srgbClr val="002060"/>
                </a:solidFill>
                <a:latin typeface="Lobster"/>
                <a:ea typeface="Lobster"/>
                <a:cs typeface="Lobster"/>
                <a:sym typeface="Lobster"/>
              </a:rPr>
              <a:t>B. Mở bài trực tiếp, mở bài không mở rộng.</a:t>
            </a:r>
            <a:endParaRPr/>
          </a:p>
          <a:p>
            <a:pPr marL="0" marR="0" lvl="0" indent="0" algn="ctr" rtl="0">
              <a:spcBef>
                <a:spcPts val="0"/>
              </a:spcBef>
              <a:spcAft>
                <a:spcPts val="0"/>
              </a:spcAft>
              <a:buNone/>
            </a:pPr>
            <a:endParaRPr sz="3600">
              <a:solidFill>
                <a:srgbClr val="002060"/>
              </a:solidFill>
              <a:latin typeface="Lobster"/>
              <a:ea typeface="Lobster"/>
              <a:cs typeface="Lobster"/>
              <a:sym typeface="Lobster"/>
            </a:endParaRPr>
          </a:p>
        </p:txBody>
      </p:sp>
      <p:sp>
        <p:nvSpPr>
          <p:cNvPr id="1104" name="Google Shape;1104;p25"/>
          <p:cNvSpPr/>
          <p:nvPr/>
        </p:nvSpPr>
        <p:spPr>
          <a:xfrm>
            <a:off x="12184320" y="3076332"/>
            <a:ext cx="5867204"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002060"/>
              </a:solidFill>
              <a:latin typeface="Lobster"/>
              <a:ea typeface="Lobster"/>
              <a:cs typeface="Lobster"/>
              <a:sym typeface="Lobster"/>
            </a:endParaRPr>
          </a:p>
          <a:p>
            <a:pPr marL="0" marR="0" lvl="0" indent="0" algn="ctr" rtl="0">
              <a:spcBef>
                <a:spcPts val="0"/>
              </a:spcBef>
              <a:spcAft>
                <a:spcPts val="0"/>
              </a:spcAft>
              <a:buNone/>
            </a:pPr>
            <a:r>
              <a:rPr lang="en-US" sz="3600">
                <a:solidFill>
                  <a:srgbClr val="002060"/>
                </a:solidFill>
                <a:latin typeface="Lobster"/>
                <a:ea typeface="Lobster"/>
                <a:cs typeface="Lobster"/>
                <a:sym typeface="Lobster"/>
              </a:rPr>
              <a:t>C. Mở bài gián tiếp, mở bài </a:t>
            </a:r>
            <a:endParaRPr sz="3600">
              <a:solidFill>
                <a:srgbClr val="002060"/>
              </a:solidFill>
              <a:latin typeface="Lobster"/>
              <a:ea typeface="Lobster"/>
              <a:cs typeface="Lobster"/>
              <a:sym typeface="Lobster"/>
            </a:endParaRPr>
          </a:p>
          <a:p>
            <a:pPr marL="0" marR="0" lvl="0" indent="0" algn="ctr" rtl="0">
              <a:spcBef>
                <a:spcPts val="0"/>
              </a:spcBef>
              <a:spcAft>
                <a:spcPts val="0"/>
              </a:spcAft>
              <a:buNone/>
            </a:pPr>
            <a:r>
              <a:rPr lang="en-US" sz="3600">
                <a:solidFill>
                  <a:srgbClr val="002060"/>
                </a:solidFill>
                <a:latin typeface="Lobster"/>
                <a:ea typeface="Lobster"/>
                <a:cs typeface="Lobster"/>
                <a:sym typeface="Lobster"/>
              </a:rPr>
              <a:t>mở rộng.</a:t>
            </a:r>
            <a:endParaRPr/>
          </a:p>
          <a:p>
            <a:pPr marL="0" marR="0" lvl="0" indent="0" algn="ctr" rtl="0">
              <a:spcBef>
                <a:spcPts val="0"/>
              </a:spcBef>
              <a:spcAft>
                <a:spcPts val="0"/>
              </a:spcAft>
              <a:buNone/>
            </a:pPr>
            <a:endParaRPr sz="3600">
              <a:solidFill>
                <a:srgbClr val="002060"/>
              </a:solidFill>
              <a:latin typeface="Lobster"/>
              <a:ea typeface="Lobster"/>
              <a:cs typeface="Lobster"/>
              <a:sym typeface="Lobster"/>
            </a:endParaRPr>
          </a:p>
        </p:txBody>
      </p:sp>
      <p:sp>
        <p:nvSpPr>
          <p:cNvPr id="1105" name="Google Shape;1105;p25"/>
          <p:cNvSpPr/>
          <p:nvPr/>
        </p:nvSpPr>
        <p:spPr>
          <a:xfrm>
            <a:off x="12184320" y="5202720"/>
            <a:ext cx="5867204" cy="173148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002060"/>
                </a:solidFill>
                <a:latin typeface="Lobster"/>
                <a:ea typeface="Lobster"/>
                <a:cs typeface="Lobster"/>
                <a:sym typeface="Lobster"/>
              </a:rPr>
              <a:t>D. Mở bài trực tiếp, mở bài gián tiếp.</a:t>
            </a:r>
            <a:endParaRPr/>
          </a:p>
        </p:txBody>
      </p:sp>
      <p:pic>
        <p:nvPicPr>
          <p:cNvPr id="1106" name="Google Shape;1106;p25"/>
          <p:cNvPicPr preferRelativeResize="0"/>
          <p:nvPr/>
        </p:nvPicPr>
        <p:blipFill rotWithShape="1">
          <a:blip r:embed="rId5">
            <a:alphaModFix/>
          </a:blip>
          <a:srcRect/>
          <a:stretch/>
        </p:blipFill>
        <p:spPr>
          <a:xfrm>
            <a:off x="10540166" y="7177466"/>
            <a:ext cx="3156888" cy="310953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02"/>
                                        </p:tgtEl>
                                        <p:attrNameLst>
                                          <p:attrName>style.visibility</p:attrName>
                                        </p:attrNameLst>
                                      </p:cBhvr>
                                      <p:to>
                                        <p:strVal val="visible"/>
                                      </p:to>
                                    </p:set>
                                    <p:animEffect transition="in" filter="fade">
                                      <p:cBhvr>
                                        <p:cTn id="11" dur="1000"/>
                                        <p:tgtEl>
                                          <p:spTgt spid="110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03"/>
                                        </p:tgtEl>
                                        <p:attrNameLst>
                                          <p:attrName>style.visibility</p:attrName>
                                        </p:attrNameLst>
                                      </p:cBhvr>
                                      <p:to>
                                        <p:strVal val="visible"/>
                                      </p:to>
                                    </p:set>
                                    <p:animEffect transition="in" filter="fade">
                                      <p:cBhvr>
                                        <p:cTn id="15" dur="1000"/>
                                        <p:tgtEl>
                                          <p:spTgt spid="110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04"/>
                                        </p:tgtEl>
                                        <p:attrNameLst>
                                          <p:attrName>style.visibility</p:attrName>
                                        </p:attrNameLst>
                                      </p:cBhvr>
                                      <p:to>
                                        <p:strVal val="visible"/>
                                      </p:to>
                                    </p:set>
                                    <p:animEffect transition="in" filter="fade">
                                      <p:cBhvr>
                                        <p:cTn id="19" dur="1000"/>
                                        <p:tgtEl>
                                          <p:spTgt spid="1104"/>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05"/>
                                        </p:tgtEl>
                                        <p:attrNameLst>
                                          <p:attrName>style.visibility</p:attrName>
                                        </p:attrNameLst>
                                      </p:cBhvr>
                                      <p:to>
                                        <p:strVal val="visible"/>
                                      </p:to>
                                    </p:set>
                                    <p:animEffect transition="in" filter="fade">
                                      <p:cBhvr>
                                        <p:cTn id="23" dur="1000"/>
                                        <p:tgtEl>
                                          <p:spTgt spid="110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102"/>
                                        </p:tgtEl>
                                      </p:cBhvr>
                                    </p:animEffect>
                                    <p:set>
                                      <p:cBhvr>
                                        <p:cTn id="28" dur="1" fill="hold">
                                          <p:stCondLst>
                                            <p:cond delay="500"/>
                                          </p:stCondLst>
                                        </p:cTn>
                                        <p:tgtEl>
                                          <p:spTgt spid="1102"/>
                                        </p:tgtEl>
                                        <p:attrNameLst>
                                          <p:attrName>style.visibility</p:attrName>
                                        </p:attrNameLst>
                                      </p:cBhvr>
                                      <p:to>
                                        <p:strVal val="hidden"/>
                                      </p:to>
                                    </p:set>
                                  </p:childTnLst>
                                </p:cTn>
                              </p:par>
                            </p:childTnLst>
                          </p:cTn>
                        </p:par>
                        <p:par>
                          <p:cTn id="29" fill="hold">
                            <p:stCondLst>
                              <p:cond delay="500"/>
                            </p:stCondLst>
                            <p:childTnLst>
                              <p:par>
                                <p:cTn id="30" presetID="10" presetClass="exit" presetSubtype="0" fill="hold" nodeType="afterEffect">
                                  <p:stCondLst>
                                    <p:cond delay="0"/>
                                  </p:stCondLst>
                                  <p:childTnLst>
                                    <p:animEffect transition="out" filter="fade">
                                      <p:cBhvr>
                                        <p:cTn id="31" dur="500"/>
                                        <p:tgtEl>
                                          <p:spTgt spid="1103"/>
                                        </p:tgtEl>
                                      </p:cBhvr>
                                    </p:animEffect>
                                    <p:set>
                                      <p:cBhvr>
                                        <p:cTn id="32" dur="1" fill="hold">
                                          <p:stCondLst>
                                            <p:cond delay="500"/>
                                          </p:stCondLst>
                                        </p:cTn>
                                        <p:tgtEl>
                                          <p:spTgt spid="1103"/>
                                        </p:tgtEl>
                                        <p:attrNameLst>
                                          <p:attrName>style.visibility</p:attrName>
                                        </p:attrNameLst>
                                      </p:cBhvr>
                                      <p:to>
                                        <p:strVal val="hidden"/>
                                      </p:to>
                                    </p:set>
                                  </p:childTnLst>
                                </p:cTn>
                              </p:par>
                            </p:childTnLst>
                          </p:cTn>
                        </p:par>
                        <p:par>
                          <p:cTn id="33" fill="hold">
                            <p:stCondLst>
                              <p:cond delay="1000"/>
                            </p:stCondLst>
                            <p:childTnLst>
                              <p:par>
                                <p:cTn id="34" presetID="10" presetClass="exit" presetSubtype="0" fill="hold" nodeType="afterEffect">
                                  <p:stCondLst>
                                    <p:cond delay="0"/>
                                  </p:stCondLst>
                                  <p:childTnLst>
                                    <p:animEffect transition="out" filter="fade">
                                      <p:cBhvr>
                                        <p:cTn id="35" dur="500"/>
                                        <p:tgtEl>
                                          <p:spTgt spid="1104"/>
                                        </p:tgtEl>
                                      </p:cBhvr>
                                    </p:animEffect>
                                    <p:set>
                                      <p:cBhvr>
                                        <p:cTn id="36" dur="1" fill="hold">
                                          <p:stCondLst>
                                            <p:cond delay="500"/>
                                          </p:stCondLst>
                                        </p:cTn>
                                        <p:tgtEl>
                                          <p:spTgt spid="1104"/>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106"/>
                                        </p:tgtEl>
                                        <p:attrNameLst>
                                          <p:attrName>style.visibility</p:attrName>
                                        </p:attrNameLst>
                                      </p:cBhvr>
                                      <p:to>
                                        <p:strVal val="visible"/>
                                      </p:to>
                                    </p:set>
                                    <p:animEffect transition="in" filter="fade">
                                      <p:cBhvr>
                                        <p:cTn id="39" dur="1000"/>
                                        <p:tgtEl>
                                          <p:spTgt spid="1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110"/>
        <p:cNvGrpSpPr/>
        <p:nvPr/>
      </p:nvGrpSpPr>
      <p:grpSpPr>
        <a:xfrm>
          <a:off x="0" y="0"/>
          <a:ext cx="0" cy="0"/>
          <a:chOff x="0" y="0"/>
          <a:chExt cx="0" cy="0"/>
        </a:xfrm>
      </p:grpSpPr>
      <p:pic>
        <p:nvPicPr>
          <p:cNvPr id="1111" name="Google Shape;1111;p26"/>
          <p:cNvPicPr preferRelativeResize="0"/>
          <p:nvPr/>
        </p:nvPicPr>
        <p:blipFill rotWithShape="1">
          <a:blip r:embed="rId3">
            <a:alphaModFix/>
          </a:blip>
          <a:srcRect t="2594" b="2595"/>
          <a:stretch/>
        </p:blipFill>
        <p:spPr>
          <a:xfrm>
            <a:off x="-1371600" y="0"/>
            <a:ext cx="6858000" cy="10277253"/>
          </a:xfrm>
          <a:prstGeom prst="rect">
            <a:avLst/>
          </a:prstGeom>
          <a:noFill/>
          <a:ln>
            <a:noFill/>
          </a:ln>
        </p:spPr>
      </p:pic>
      <p:grpSp>
        <p:nvGrpSpPr>
          <p:cNvPr id="1112" name="Google Shape;1112;p26"/>
          <p:cNvGrpSpPr/>
          <p:nvPr/>
        </p:nvGrpSpPr>
        <p:grpSpPr>
          <a:xfrm>
            <a:off x="6134099" y="149555"/>
            <a:ext cx="10668001" cy="2283935"/>
            <a:chOff x="5791199" y="192565"/>
            <a:chExt cx="10668001" cy="2283935"/>
          </a:xfrm>
        </p:grpSpPr>
        <p:grpSp>
          <p:nvGrpSpPr>
            <p:cNvPr id="1113" name="Google Shape;1113;p26"/>
            <p:cNvGrpSpPr/>
            <p:nvPr/>
          </p:nvGrpSpPr>
          <p:grpSpPr>
            <a:xfrm>
              <a:off x="6477000" y="241684"/>
              <a:ext cx="9982200" cy="2234816"/>
              <a:chOff x="1838528" y="661478"/>
              <a:chExt cx="8918642" cy="846309"/>
            </a:xfrm>
          </p:grpSpPr>
          <p:sp>
            <p:nvSpPr>
              <p:cNvPr id="1114" name="Google Shape;1114;p26"/>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1115" name="Google Shape;1115;p26"/>
              <p:cNvSpPr txBox="1"/>
              <p:nvPr/>
            </p:nvSpPr>
            <p:spPr>
              <a:xfrm>
                <a:off x="2660481" y="810733"/>
                <a:ext cx="7840495" cy="5477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1D1B10"/>
                    </a:solidFill>
                    <a:latin typeface="Lobster"/>
                    <a:ea typeface="Lobster"/>
                    <a:cs typeface="Lobster"/>
                    <a:sym typeface="Lobster"/>
                  </a:rPr>
                  <a:t>Kết bài trong bài văn miêu tả đồ vật thường viết về điều gì?</a:t>
                </a:r>
                <a:endParaRPr/>
              </a:p>
            </p:txBody>
          </p:sp>
        </p:grpSp>
        <p:pic>
          <p:nvPicPr>
            <p:cNvPr id="1116" name="Google Shape;1116;p26"/>
            <p:cNvPicPr preferRelativeResize="0"/>
            <p:nvPr/>
          </p:nvPicPr>
          <p:blipFill rotWithShape="1">
            <a:blip r:embed="rId4">
              <a:alphaModFix/>
            </a:blip>
            <a:srcRect/>
            <a:stretch/>
          </p:blipFill>
          <p:spPr>
            <a:xfrm>
              <a:off x="5791199" y="192565"/>
              <a:ext cx="2098903" cy="2240925"/>
            </a:xfrm>
            <a:prstGeom prst="rect">
              <a:avLst/>
            </a:prstGeom>
            <a:noFill/>
            <a:ln>
              <a:noFill/>
            </a:ln>
          </p:spPr>
        </p:pic>
      </p:grpSp>
      <p:sp>
        <p:nvSpPr>
          <p:cNvPr id="1117" name="Google Shape;1117;p26"/>
          <p:cNvSpPr/>
          <p:nvPr/>
        </p:nvSpPr>
        <p:spPr>
          <a:xfrm>
            <a:off x="5597514" y="3083654"/>
            <a:ext cx="6068032"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a:solidFill>
                  <a:srgbClr val="002060"/>
                </a:solidFill>
                <a:latin typeface="Lobster"/>
                <a:ea typeface="Lobster"/>
                <a:cs typeface="Lobster"/>
                <a:sym typeface="Lobster"/>
              </a:rPr>
              <a:t> A. Tả hình dáng</a:t>
            </a:r>
            <a:endParaRPr sz="3600">
              <a:solidFill>
                <a:srgbClr val="002060"/>
              </a:solidFill>
              <a:latin typeface="Lobster"/>
              <a:ea typeface="Lobster"/>
              <a:cs typeface="Lobster"/>
              <a:sym typeface="Lobster"/>
            </a:endParaRPr>
          </a:p>
        </p:txBody>
      </p:sp>
      <p:sp>
        <p:nvSpPr>
          <p:cNvPr id="1118" name="Google Shape;1118;p26"/>
          <p:cNvSpPr/>
          <p:nvPr/>
        </p:nvSpPr>
        <p:spPr>
          <a:xfrm>
            <a:off x="5597514" y="5376241"/>
            <a:ext cx="6068032" cy="155795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002060"/>
              </a:solidFill>
              <a:latin typeface="Lobster"/>
              <a:ea typeface="Lobster"/>
              <a:cs typeface="Lobster"/>
              <a:sym typeface="Lobster"/>
            </a:endParaRPr>
          </a:p>
          <a:p>
            <a:pPr marL="0" marR="0" lvl="0" indent="0" algn="l" rtl="0">
              <a:spcBef>
                <a:spcPts val="0"/>
              </a:spcBef>
              <a:spcAft>
                <a:spcPts val="0"/>
              </a:spcAft>
              <a:buNone/>
            </a:pPr>
            <a:r>
              <a:rPr lang="en-US" sz="3600">
                <a:solidFill>
                  <a:srgbClr val="002060"/>
                </a:solidFill>
                <a:latin typeface="Lobster"/>
                <a:ea typeface="Lobster"/>
                <a:cs typeface="Lobster"/>
                <a:sym typeface="Lobster"/>
              </a:rPr>
              <a:t> B. Nêu cảm nghĩ đối với con vật </a:t>
            </a:r>
            <a:endParaRPr/>
          </a:p>
          <a:p>
            <a:pPr marL="0" marR="0" lvl="0" indent="0" algn="ctr" rtl="0">
              <a:spcBef>
                <a:spcPts val="0"/>
              </a:spcBef>
              <a:spcAft>
                <a:spcPts val="0"/>
              </a:spcAft>
              <a:buNone/>
            </a:pPr>
            <a:endParaRPr sz="3600">
              <a:solidFill>
                <a:srgbClr val="002060"/>
              </a:solidFill>
              <a:latin typeface="Lobster"/>
              <a:ea typeface="Lobster"/>
              <a:cs typeface="Lobster"/>
              <a:sym typeface="Lobster"/>
            </a:endParaRPr>
          </a:p>
        </p:txBody>
      </p:sp>
      <p:sp>
        <p:nvSpPr>
          <p:cNvPr id="1119" name="Google Shape;1119;p26"/>
          <p:cNvSpPr/>
          <p:nvPr/>
        </p:nvSpPr>
        <p:spPr>
          <a:xfrm>
            <a:off x="12184320" y="3076332"/>
            <a:ext cx="5867204"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002060"/>
                </a:solidFill>
                <a:latin typeface="Lobster"/>
                <a:ea typeface="Lobster"/>
                <a:cs typeface="Lobster"/>
                <a:sym typeface="Lobster"/>
              </a:rPr>
              <a:t>C. Em bắt đầu nuôi nó </a:t>
            </a:r>
            <a:endParaRPr sz="3600">
              <a:solidFill>
                <a:srgbClr val="002060"/>
              </a:solidFill>
              <a:latin typeface="Lobster"/>
              <a:ea typeface="Lobster"/>
              <a:cs typeface="Lobster"/>
              <a:sym typeface="Lobster"/>
            </a:endParaRPr>
          </a:p>
          <a:p>
            <a:pPr marL="0" marR="0" lvl="0" indent="0" algn="ctr" rtl="0">
              <a:spcBef>
                <a:spcPts val="0"/>
              </a:spcBef>
              <a:spcAft>
                <a:spcPts val="0"/>
              </a:spcAft>
              <a:buNone/>
            </a:pPr>
            <a:r>
              <a:rPr lang="en-US" sz="3600">
                <a:solidFill>
                  <a:srgbClr val="002060"/>
                </a:solidFill>
                <a:latin typeface="Lobster"/>
                <a:ea typeface="Lobster"/>
                <a:cs typeface="Lobster"/>
                <a:sym typeface="Lobster"/>
              </a:rPr>
              <a:t>từ khi nào</a:t>
            </a:r>
            <a:endParaRPr sz="3600">
              <a:solidFill>
                <a:srgbClr val="002060"/>
              </a:solidFill>
              <a:latin typeface="Lobster"/>
              <a:ea typeface="Lobster"/>
              <a:cs typeface="Lobster"/>
              <a:sym typeface="Lobster"/>
            </a:endParaRPr>
          </a:p>
        </p:txBody>
      </p:sp>
      <p:sp>
        <p:nvSpPr>
          <p:cNvPr id="1120" name="Google Shape;1120;p26"/>
          <p:cNvSpPr/>
          <p:nvPr/>
        </p:nvSpPr>
        <p:spPr>
          <a:xfrm>
            <a:off x="12184320" y="5202720"/>
            <a:ext cx="5867204" cy="173148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002060"/>
                </a:solidFill>
                <a:latin typeface="Lobster"/>
                <a:ea typeface="Lobster"/>
                <a:cs typeface="Lobster"/>
                <a:sym typeface="Lobster"/>
              </a:rPr>
              <a:t>D. Tác dụng của con vật</a:t>
            </a:r>
            <a:endParaRPr sz="3600">
              <a:solidFill>
                <a:srgbClr val="002060"/>
              </a:solidFill>
              <a:latin typeface="Lobster"/>
              <a:ea typeface="Lobster"/>
              <a:cs typeface="Lobster"/>
              <a:sym typeface="Lobster"/>
            </a:endParaRPr>
          </a:p>
        </p:txBody>
      </p:sp>
      <p:pic>
        <p:nvPicPr>
          <p:cNvPr id="1121" name="Google Shape;1121;p26"/>
          <p:cNvPicPr preferRelativeResize="0"/>
          <p:nvPr/>
        </p:nvPicPr>
        <p:blipFill rotWithShape="1">
          <a:blip r:embed="rId5">
            <a:alphaModFix/>
          </a:blip>
          <a:srcRect/>
          <a:stretch/>
        </p:blipFill>
        <p:spPr>
          <a:xfrm>
            <a:off x="10540166" y="7177466"/>
            <a:ext cx="3156888" cy="3109534"/>
          </a:xfrm>
          <a:prstGeom prst="rect">
            <a:avLst/>
          </a:prstGeom>
          <a:noFill/>
          <a:ln>
            <a:noFill/>
          </a:ln>
        </p:spPr>
      </p:pic>
      <p:sp>
        <p:nvSpPr>
          <p:cNvPr id="1122" name="Google Shape;1122;p26"/>
          <p:cNvSpPr/>
          <p:nvPr/>
        </p:nvSpPr>
        <p:spPr>
          <a:xfrm>
            <a:off x="16802100" y="5968735"/>
            <a:ext cx="1617601" cy="1748780"/>
          </a:xfrm>
          <a:prstGeom prst="mathMultiply">
            <a:avLst>
              <a:gd name="adj1" fmla="val 23520"/>
            </a:avLst>
          </a:prstGeom>
          <a:solidFill>
            <a:srgbClr val="E36C0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23" name="Google Shape;1123;p26"/>
          <p:cNvSpPr/>
          <p:nvPr/>
        </p:nvSpPr>
        <p:spPr>
          <a:xfrm>
            <a:off x="16953012" y="3812176"/>
            <a:ext cx="1168276" cy="1390544"/>
          </a:xfrm>
          <a:prstGeom prst="mathMultiply">
            <a:avLst>
              <a:gd name="adj1" fmla="val 23520"/>
            </a:avLst>
          </a:prstGeom>
          <a:solidFill>
            <a:srgbClr val="E36C0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24" name="Google Shape;1124;p26"/>
          <p:cNvSpPr/>
          <p:nvPr/>
        </p:nvSpPr>
        <p:spPr>
          <a:xfrm>
            <a:off x="9372600" y="3389846"/>
            <a:ext cx="1617601" cy="1748780"/>
          </a:xfrm>
          <a:prstGeom prst="mathMultiply">
            <a:avLst>
              <a:gd name="adj1" fmla="val 23520"/>
            </a:avLst>
          </a:prstGeom>
          <a:solidFill>
            <a:srgbClr val="E36C0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1125" name="Google Shape;1125;p26" descr="Cách đánh dấu tích trong word mới nhất | Vivureviews.com"/>
          <p:cNvPicPr preferRelativeResize="0"/>
          <p:nvPr/>
        </p:nvPicPr>
        <p:blipFill rotWithShape="1">
          <a:blip r:embed="rId6">
            <a:alphaModFix/>
          </a:blip>
          <a:srcRect/>
          <a:stretch/>
        </p:blipFill>
        <p:spPr>
          <a:xfrm>
            <a:off x="10780693" y="5968735"/>
            <a:ext cx="1270835" cy="159101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2"/>
                                        </p:tgtEl>
                                        <p:attrNameLst>
                                          <p:attrName>style.visibility</p:attrName>
                                        </p:attrNameLst>
                                      </p:cBhvr>
                                      <p:to>
                                        <p:strVal val="visible"/>
                                      </p:to>
                                    </p:set>
                                    <p:animEffect transition="in" filter="fade">
                                      <p:cBhvr>
                                        <p:cTn id="7" dur="1000"/>
                                        <p:tgtEl>
                                          <p:spTgt spid="111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17"/>
                                        </p:tgtEl>
                                        <p:attrNameLst>
                                          <p:attrName>style.visibility</p:attrName>
                                        </p:attrNameLst>
                                      </p:cBhvr>
                                      <p:to>
                                        <p:strVal val="visible"/>
                                      </p:to>
                                    </p:set>
                                    <p:animEffect transition="in" filter="fade">
                                      <p:cBhvr>
                                        <p:cTn id="11" dur="1000"/>
                                        <p:tgtEl>
                                          <p:spTgt spid="111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18"/>
                                        </p:tgtEl>
                                        <p:attrNameLst>
                                          <p:attrName>style.visibility</p:attrName>
                                        </p:attrNameLst>
                                      </p:cBhvr>
                                      <p:to>
                                        <p:strVal val="visible"/>
                                      </p:to>
                                    </p:set>
                                    <p:animEffect transition="in" filter="fade">
                                      <p:cBhvr>
                                        <p:cTn id="15" dur="1000"/>
                                        <p:tgtEl>
                                          <p:spTgt spid="111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19"/>
                                        </p:tgtEl>
                                        <p:attrNameLst>
                                          <p:attrName>style.visibility</p:attrName>
                                        </p:attrNameLst>
                                      </p:cBhvr>
                                      <p:to>
                                        <p:strVal val="visible"/>
                                      </p:to>
                                    </p:set>
                                    <p:animEffect transition="in" filter="fade">
                                      <p:cBhvr>
                                        <p:cTn id="19" dur="1000"/>
                                        <p:tgtEl>
                                          <p:spTgt spid="1119"/>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20"/>
                                        </p:tgtEl>
                                        <p:attrNameLst>
                                          <p:attrName>style.visibility</p:attrName>
                                        </p:attrNameLst>
                                      </p:cBhvr>
                                      <p:to>
                                        <p:strVal val="visible"/>
                                      </p:to>
                                    </p:set>
                                    <p:animEffect transition="in" filter="fade">
                                      <p:cBhvr>
                                        <p:cTn id="23" dur="1000"/>
                                        <p:tgtEl>
                                          <p:spTgt spid="112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2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2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2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129"/>
        <p:cNvGrpSpPr/>
        <p:nvPr/>
      </p:nvGrpSpPr>
      <p:grpSpPr>
        <a:xfrm>
          <a:off x="0" y="0"/>
          <a:ext cx="0" cy="0"/>
          <a:chOff x="0" y="0"/>
          <a:chExt cx="0" cy="0"/>
        </a:xfrm>
      </p:grpSpPr>
      <p:pic>
        <p:nvPicPr>
          <p:cNvPr id="1130" name="Google Shape;1130;p27"/>
          <p:cNvPicPr preferRelativeResize="0"/>
          <p:nvPr/>
        </p:nvPicPr>
        <p:blipFill rotWithShape="1">
          <a:blip r:embed="rId3">
            <a:alphaModFix/>
          </a:blip>
          <a:srcRect t="2594" b="2595"/>
          <a:stretch/>
        </p:blipFill>
        <p:spPr>
          <a:xfrm>
            <a:off x="-1371600" y="0"/>
            <a:ext cx="6858000" cy="10277253"/>
          </a:xfrm>
          <a:prstGeom prst="rect">
            <a:avLst/>
          </a:prstGeom>
          <a:noFill/>
          <a:ln>
            <a:noFill/>
          </a:ln>
        </p:spPr>
      </p:pic>
      <p:grpSp>
        <p:nvGrpSpPr>
          <p:cNvPr id="1131" name="Google Shape;1131;p27"/>
          <p:cNvGrpSpPr/>
          <p:nvPr/>
        </p:nvGrpSpPr>
        <p:grpSpPr>
          <a:xfrm>
            <a:off x="6819900" y="198674"/>
            <a:ext cx="9982200" cy="2234816"/>
            <a:chOff x="1838528" y="661478"/>
            <a:chExt cx="8918642" cy="846309"/>
          </a:xfrm>
        </p:grpSpPr>
        <p:sp>
          <p:nvSpPr>
            <p:cNvPr id="1132" name="Google Shape;1132;p27"/>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1133" name="Google Shape;1133;p27"/>
            <p:cNvSpPr txBox="1"/>
            <p:nvPr/>
          </p:nvSpPr>
          <p:spPr>
            <a:xfrm>
              <a:off x="2660481" y="810733"/>
              <a:ext cx="7840495" cy="5477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1D1B10"/>
                  </a:solidFill>
                  <a:latin typeface="Lobster"/>
                  <a:ea typeface="Lobster"/>
                  <a:cs typeface="Lobster"/>
                  <a:sym typeface="Lobster"/>
                </a:rPr>
                <a:t>Mở bài trong bài văn miêu tả con vật thường viết về điều gì?</a:t>
              </a:r>
              <a:endParaRPr/>
            </a:p>
          </p:txBody>
        </p:sp>
      </p:grpSp>
      <p:sp>
        <p:nvSpPr>
          <p:cNvPr id="1134" name="Google Shape;1134;p27"/>
          <p:cNvSpPr/>
          <p:nvPr/>
        </p:nvSpPr>
        <p:spPr>
          <a:xfrm>
            <a:off x="5572705" y="3083654"/>
            <a:ext cx="6068032"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002060"/>
                </a:solidFill>
                <a:latin typeface="Lobster"/>
                <a:ea typeface="Lobster"/>
                <a:cs typeface="Lobster"/>
                <a:sym typeface="Lobster"/>
              </a:rPr>
              <a:t>A. Giới thiệu về con vật định tả</a:t>
            </a:r>
            <a:endParaRPr sz="3600">
              <a:solidFill>
                <a:srgbClr val="002060"/>
              </a:solidFill>
              <a:latin typeface="Lobster"/>
              <a:ea typeface="Lobster"/>
              <a:cs typeface="Lobster"/>
              <a:sym typeface="Lobster"/>
            </a:endParaRPr>
          </a:p>
        </p:txBody>
      </p:sp>
      <p:sp>
        <p:nvSpPr>
          <p:cNvPr id="1135" name="Google Shape;1135;p27"/>
          <p:cNvSpPr/>
          <p:nvPr/>
        </p:nvSpPr>
        <p:spPr>
          <a:xfrm>
            <a:off x="5597514" y="5376241"/>
            <a:ext cx="6068032" cy="155795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002060"/>
              </a:solidFill>
              <a:latin typeface="Lobster"/>
              <a:ea typeface="Lobster"/>
              <a:cs typeface="Lobster"/>
              <a:sym typeface="Lobster"/>
            </a:endParaRPr>
          </a:p>
          <a:p>
            <a:pPr marL="0" marR="0" lvl="0" indent="0" algn="l" rtl="0">
              <a:spcBef>
                <a:spcPts val="0"/>
              </a:spcBef>
              <a:spcAft>
                <a:spcPts val="0"/>
              </a:spcAft>
              <a:buNone/>
            </a:pPr>
            <a:r>
              <a:rPr lang="en-US" sz="3600">
                <a:solidFill>
                  <a:srgbClr val="002060"/>
                </a:solidFill>
                <a:latin typeface="Lobster"/>
                <a:ea typeface="Lobster"/>
                <a:cs typeface="Lobster"/>
                <a:sym typeface="Lobster"/>
              </a:rPr>
              <a:t> B. Tả hình dáng</a:t>
            </a:r>
            <a:endParaRPr sz="3600">
              <a:solidFill>
                <a:srgbClr val="002060"/>
              </a:solidFill>
              <a:latin typeface="Lobster"/>
              <a:ea typeface="Lobster"/>
              <a:cs typeface="Lobster"/>
              <a:sym typeface="Lobster"/>
            </a:endParaRPr>
          </a:p>
          <a:p>
            <a:pPr marL="0" marR="0" lvl="0" indent="0" algn="ctr" rtl="0">
              <a:spcBef>
                <a:spcPts val="0"/>
              </a:spcBef>
              <a:spcAft>
                <a:spcPts val="0"/>
              </a:spcAft>
              <a:buNone/>
            </a:pPr>
            <a:endParaRPr sz="3600">
              <a:solidFill>
                <a:srgbClr val="002060"/>
              </a:solidFill>
              <a:latin typeface="Lobster"/>
              <a:ea typeface="Lobster"/>
              <a:cs typeface="Lobster"/>
              <a:sym typeface="Lobster"/>
            </a:endParaRPr>
          </a:p>
        </p:txBody>
      </p:sp>
      <p:sp>
        <p:nvSpPr>
          <p:cNvPr id="1136" name="Google Shape;1136;p27"/>
          <p:cNvSpPr/>
          <p:nvPr/>
        </p:nvSpPr>
        <p:spPr>
          <a:xfrm>
            <a:off x="12184320" y="3076332"/>
            <a:ext cx="5867204"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002060"/>
              </a:solidFill>
              <a:latin typeface="Lobster"/>
              <a:ea typeface="Lobster"/>
              <a:cs typeface="Lobster"/>
              <a:sym typeface="Lobster"/>
            </a:endParaRPr>
          </a:p>
          <a:p>
            <a:pPr marL="0" marR="0" lvl="0" indent="0" algn="ctr" rtl="0">
              <a:spcBef>
                <a:spcPts val="0"/>
              </a:spcBef>
              <a:spcAft>
                <a:spcPts val="0"/>
              </a:spcAft>
              <a:buNone/>
            </a:pPr>
            <a:r>
              <a:rPr lang="en-US" sz="3600">
                <a:solidFill>
                  <a:srgbClr val="002060"/>
                </a:solidFill>
                <a:latin typeface="Lobster"/>
                <a:ea typeface="Lobster"/>
                <a:cs typeface="Lobster"/>
                <a:sym typeface="Lobster"/>
              </a:rPr>
              <a:t>C. Nêu cảm nghĩ đôí với con vật</a:t>
            </a:r>
            <a:endParaRPr sz="3600">
              <a:solidFill>
                <a:srgbClr val="002060"/>
              </a:solidFill>
              <a:latin typeface="Lobster"/>
              <a:ea typeface="Lobster"/>
              <a:cs typeface="Lobster"/>
              <a:sym typeface="Lobster"/>
            </a:endParaRPr>
          </a:p>
          <a:p>
            <a:pPr marL="0" marR="0" lvl="0" indent="0" algn="ctr" rtl="0">
              <a:spcBef>
                <a:spcPts val="0"/>
              </a:spcBef>
              <a:spcAft>
                <a:spcPts val="0"/>
              </a:spcAft>
              <a:buNone/>
            </a:pPr>
            <a:endParaRPr sz="3600">
              <a:solidFill>
                <a:srgbClr val="002060"/>
              </a:solidFill>
              <a:latin typeface="Lobster"/>
              <a:ea typeface="Lobster"/>
              <a:cs typeface="Lobster"/>
              <a:sym typeface="Lobster"/>
            </a:endParaRPr>
          </a:p>
        </p:txBody>
      </p:sp>
      <p:sp>
        <p:nvSpPr>
          <p:cNvPr id="1137" name="Google Shape;1137;p27"/>
          <p:cNvSpPr/>
          <p:nvPr/>
        </p:nvSpPr>
        <p:spPr>
          <a:xfrm>
            <a:off x="12184320" y="5202720"/>
            <a:ext cx="5867204" cy="173148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002060"/>
                </a:solidFill>
                <a:latin typeface="Lobster"/>
                <a:ea typeface="Lobster"/>
                <a:cs typeface="Lobster"/>
                <a:sym typeface="Lobster"/>
              </a:rPr>
              <a:t>D. Tả thói quen sinh hoạt</a:t>
            </a:r>
            <a:endParaRPr sz="3600">
              <a:solidFill>
                <a:srgbClr val="002060"/>
              </a:solidFill>
              <a:latin typeface="Lobster"/>
              <a:ea typeface="Lobster"/>
              <a:cs typeface="Lobster"/>
              <a:sym typeface="Lobster"/>
            </a:endParaRPr>
          </a:p>
        </p:txBody>
      </p:sp>
      <p:pic>
        <p:nvPicPr>
          <p:cNvPr id="1138" name="Google Shape;1138;p27"/>
          <p:cNvPicPr preferRelativeResize="0"/>
          <p:nvPr/>
        </p:nvPicPr>
        <p:blipFill rotWithShape="1">
          <a:blip r:embed="rId4">
            <a:alphaModFix/>
          </a:blip>
          <a:srcRect/>
          <a:stretch/>
        </p:blipFill>
        <p:spPr>
          <a:xfrm>
            <a:off x="10540166" y="7177466"/>
            <a:ext cx="3156888" cy="3109534"/>
          </a:xfrm>
          <a:prstGeom prst="rect">
            <a:avLst/>
          </a:prstGeom>
          <a:noFill/>
          <a:ln>
            <a:noFill/>
          </a:ln>
        </p:spPr>
      </p:pic>
      <p:sp>
        <p:nvSpPr>
          <p:cNvPr id="1139" name="Google Shape;1139;p27"/>
          <p:cNvSpPr/>
          <p:nvPr/>
        </p:nvSpPr>
        <p:spPr>
          <a:xfrm>
            <a:off x="9731365" y="5445730"/>
            <a:ext cx="1617601" cy="1748780"/>
          </a:xfrm>
          <a:prstGeom prst="mathMultiply">
            <a:avLst>
              <a:gd name="adj1" fmla="val 23520"/>
            </a:avLst>
          </a:prstGeom>
          <a:solidFill>
            <a:srgbClr val="E36C0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0" name="Google Shape;1140;p27"/>
          <p:cNvSpPr/>
          <p:nvPr/>
        </p:nvSpPr>
        <p:spPr>
          <a:xfrm>
            <a:off x="16833998" y="3595005"/>
            <a:ext cx="1617601" cy="1748780"/>
          </a:xfrm>
          <a:prstGeom prst="mathMultiply">
            <a:avLst>
              <a:gd name="adj1" fmla="val 23520"/>
            </a:avLst>
          </a:prstGeom>
          <a:solidFill>
            <a:srgbClr val="E36C0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1" name="Google Shape;1141;p27"/>
          <p:cNvSpPr/>
          <p:nvPr/>
        </p:nvSpPr>
        <p:spPr>
          <a:xfrm>
            <a:off x="16890544" y="5990664"/>
            <a:ext cx="1617601" cy="1748780"/>
          </a:xfrm>
          <a:prstGeom prst="mathMultiply">
            <a:avLst>
              <a:gd name="adj1" fmla="val 23520"/>
            </a:avLst>
          </a:prstGeom>
          <a:solidFill>
            <a:srgbClr val="E36C0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42" name="Google Shape;1142;p27" descr="Cách đánh dấu tích trong word mới nhất | Vivureviews.com"/>
          <p:cNvPicPr preferRelativeResize="0"/>
          <p:nvPr/>
        </p:nvPicPr>
        <p:blipFill rotWithShape="1">
          <a:blip r:embed="rId5">
            <a:alphaModFix/>
          </a:blip>
          <a:srcRect/>
          <a:stretch/>
        </p:blipFill>
        <p:spPr>
          <a:xfrm>
            <a:off x="10856778" y="3752771"/>
            <a:ext cx="1270835" cy="1591014"/>
          </a:xfrm>
          <a:prstGeom prst="rect">
            <a:avLst/>
          </a:prstGeom>
          <a:noFill/>
          <a:ln>
            <a:noFill/>
          </a:ln>
        </p:spPr>
      </p:pic>
      <p:pic>
        <p:nvPicPr>
          <p:cNvPr id="1143" name="Google Shape;1143;p27"/>
          <p:cNvPicPr preferRelativeResize="0"/>
          <p:nvPr/>
        </p:nvPicPr>
        <p:blipFill rotWithShape="1">
          <a:blip r:embed="rId6">
            <a:alphaModFix/>
          </a:blip>
          <a:srcRect r="70922" b="52667"/>
          <a:stretch/>
        </p:blipFill>
        <p:spPr>
          <a:xfrm>
            <a:off x="4724400" y="-903414"/>
            <a:ext cx="3464723" cy="397974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3"/>
                                        </p:tgtEl>
                                        <p:attrNameLst>
                                          <p:attrName>style.visibility</p:attrName>
                                        </p:attrNameLst>
                                      </p:cBhvr>
                                      <p:to>
                                        <p:strVal val="visible"/>
                                      </p:to>
                                    </p:set>
                                    <p:animEffect transition="in" filter="fade">
                                      <p:cBhvr>
                                        <p:cTn id="7" dur="1000"/>
                                        <p:tgtEl>
                                          <p:spTgt spid="1143"/>
                                        </p:tgtEl>
                                      </p:cBhvr>
                                    </p:animEffect>
                                  </p:childTnLst>
                                </p:cTn>
                              </p:par>
                              <p:par>
                                <p:cTn id="8" presetID="10" presetClass="entr" presetSubtype="0" fill="hold" nodeType="withEffect">
                                  <p:stCondLst>
                                    <p:cond delay="0"/>
                                  </p:stCondLst>
                                  <p:childTnLst>
                                    <p:set>
                                      <p:cBhvr>
                                        <p:cTn id="9" dur="1" fill="hold">
                                          <p:stCondLst>
                                            <p:cond delay="0"/>
                                          </p:stCondLst>
                                        </p:cTn>
                                        <p:tgtEl>
                                          <p:spTgt spid="1131"/>
                                        </p:tgtEl>
                                        <p:attrNameLst>
                                          <p:attrName>style.visibility</p:attrName>
                                        </p:attrNameLst>
                                      </p:cBhvr>
                                      <p:to>
                                        <p:strVal val="visible"/>
                                      </p:to>
                                    </p:set>
                                    <p:animEffect transition="in" filter="fade">
                                      <p:cBhvr>
                                        <p:cTn id="10" dur="1000"/>
                                        <p:tgtEl>
                                          <p:spTgt spid="1131"/>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134"/>
                                        </p:tgtEl>
                                        <p:attrNameLst>
                                          <p:attrName>style.visibility</p:attrName>
                                        </p:attrNameLst>
                                      </p:cBhvr>
                                      <p:to>
                                        <p:strVal val="visible"/>
                                      </p:to>
                                    </p:set>
                                    <p:animEffect transition="in" filter="fade">
                                      <p:cBhvr>
                                        <p:cTn id="14" dur="1000"/>
                                        <p:tgtEl>
                                          <p:spTgt spid="1134"/>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135"/>
                                        </p:tgtEl>
                                        <p:attrNameLst>
                                          <p:attrName>style.visibility</p:attrName>
                                        </p:attrNameLst>
                                      </p:cBhvr>
                                      <p:to>
                                        <p:strVal val="visible"/>
                                      </p:to>
                                    </p:set>
                                    <p:animEffect transition="in" filter="fade">
                                      <p:cBhvr>
                                        <p:cTn id="18" dur="1000"/>
                                        <p:tgtEl>
                                          <p:spTgt spid="1135"/>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136"/>
                                        </p:tgtEl>
                                        <p:attrNameLst>
                                          <p:attrName>style.visibility</p:attrName>
                                        </p:attrNameLst>
                                      </p:cBhvr>
                                      <p:to>
                                        <p:strVal val="visible"/>
                                      </p:to>
                                    </p:set>
                                    <p:animEffect transition="in" filter="fade">
                                      <p:cBhvr>
                                        <p:cTn id="22" dur="1000"/>
                                        <p:tgtEl>
                                          <p:spTgt spid="1136"/>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1137"/>
                                        </p:tgtEl>
                                        <p:attrNameLst>
                                          <p:attrName>style.visibility</p:attrName>
                                        </p:attrNameLst>
                                      </p:cBhvr>
                                      <p:to>
                                        <p:strVal val="visible"/>
                                      </p:to>
                                    </p:set>
                                    <p:animEffect transition="in" filter="fade">
                                      <p:cBhvr>
                                        <p:cTn id="26" dur="1000"/>
                                        <p:tgtEl>
                                          <p:spTgt spid="113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147"/>
        <p:cNvGrpSpPr/>
        <p:nvPr/>
      </p:nvGrpSpPr>
      <p:grpSpPr>
        <a:xfrm>
          <a:off x="0" y="0"/>
          <a:ext cx="0" cy="0"/>
          <a:chOff x="0" y="0"/>
          <a:chExt cx="0" cy="0"/>
        </a:xfrm>
      </p:grpSpPr>
      <p:pic>
        <p:nvPicPr>
          <p:cNvPr id="1148" name="Google Shape;1148;p28"/>
          <p:cNvPicPr preferRelativeResize="0"/>
          <p:nvPr/>
        </p:nvPicPr>
        <p:blipFill rotWithShape="1">
          <a:blip r:embed="rId3">
            <a:alphaModFix/>
          </a:blip>
          <a:srcRect t="2594" b="2595"/>
          <a:stretch/>
        </p:blipFill>
        <p:spPr>
          <a:xfrm>
            <a:off x="-1371600" y="0"/>
            <a:ext cx="6858000" cy="10277253"/>
          </a:xfrm>
          <a:prstGeom prst="rect">
            <a:avLst/>
          </a:prstGeom>
          <a:noFill/>
          <a:ln>
            <a:noFill/>
          </a:ln>
        </p:spPr>
      </p:pic>
      <p:grpSp>
        <p:nvGrpSpPr>
          <p:cNvPr id="1149" name="Google Shape;1149;p28"/>
          <p:cNvGrpSpPr/>
          <p:nvPr/>
        </p:nvGrpSpPr>
        <p:grpSpPr>
          <a:xfrm>
            <a:off x="6819900" y="198674"/>
            <a:ext cx="9982200" cy="2234816"/>
            <a:chOff x="1838528" y="661478"/>
            <a:chExt cx="8918642" cy="846309"/>
          </a:xfrm>
        </p:grpSpPr>
        <p:sp>
          <p:nvSpPr>
            <p:cNvPr id="1150" name="Google Shape;1150;p28"/>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rgbClr val="FFFFFF"/>
                </a:solidFill>
                <a:latin typeface="Avenir"/>
                <a:ea typeface="Avenir"/>
                <a:cs typeface="Avenir"/>
                <a:sym typeface="Avenir"/>
              </a:endParaRPr>
            </a:p>
          </p:txBody>
        </p:sp>
        <p:sp>
          <p:nvSpPr>
            <p:cNvPr id="1151" name="Google Shape;1151;p28"/>
            <p:cNvSpPr txBox="1"/>
            <p:nvPr/>
          </p:nvSpPr>
          <p:spPr>
            <a:xfrm>
              <a:off x="2660481" y="810733"/>
              <a:ext cx="7840495" cy="5477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1D1B10"/>
                  </a:solidFill>
                  <a:latin typeface="Lobster"/>
                  <a:ea typeface="Lobster"/>
                  <a:cs typeface="Lobster"/>
                  <a:sym typeface="Lobster"/>
                </a:rPr>
                <a:t>Khi tả đồ vật, cần chú ý tả những đặc điểm nào?</a:t>
              </a:r>
              <a:endParaRPr/>
            </a:p>
          </p:txBody>
        </p:sp>
      </p:grpSp>
      <p:sp>
        <p:nvSpPr>
          <p:cNvPr id="1152" name="Google Shape;1152;p28"/>
          <p:cNvSpPr/>
          <p:nvPr/>
        </p:nvSpPr>
        <p:spPr>
          <a:xfrm>
            <a:off x="5597514" y="3083654"/>
            <a:ext cx="6068032"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a:solidFill>
                  <a:srgbClr val="002060"/>
                </a:solidFill>
                <a:latin typeface="Lobster"/>
                <a:ea typeface="Lobster"/>
                <a:cs typeface="Lobster"/>
                <a:sym typeface="Lobster"/>
              </a:rPr>
              <a:t> A. Tả hình dáng</a:t>
            </a:r>
            <a:endParaRPr sz="3600">
              <a:solidFill>
                <a:srgbClr val="002060"/>
              </a:solidFill>
              <a:latin typeface="Lobster"/>
              <a:ea typeface="Lobster"/>
              <a:cs typeface="Lobster"/>
              <a:sym typeface="Lobster"/>
            </a:endParaRPr>
          </a:p>
        </p:txBody>
      </p:sp>
      <p:sp>
        <p:nvSpPr>
          <p:cNvPr id="1153" name="Google Shape;1153;p28"/>
          <p:cNvSpPr/>
          <p:nvPr/>
        </p:nvSpPr>
        <p:spPr>
          <a:xfrm>
            <a:off x="5597514" y="5376241"/>
            <a:ext cx="6068032" cy="155795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002060"/>
              </a:solidFill>
              <a:latin typeface="Lobster"/>
              <a:ea typeface="Lobster"/>
              <a:cs typeface="Lobster"/>
              <a:sym typeface="Lobster"/>
            </a:endParaRPr>
          </a:p>
          <a:p>
            <a:pPr marL="0" marR="0" lvl="0" indent="0" algn="l" rtl="0">
              <a:spcBef>
                <a:spcPts val="0"/>
              </a:spcBef>
              <a:spcAft>
                <a:spcPts val="0"/>
              </a:spcAft>
              <a:buNone/>
            </a:pPr>
            <a:r>
              <a:rPr lang="en-US" sz="3600">
                <a:solidFill>
                  <a:srgbClr val="002060"/>
                </a:solidFill>
                <a:latin typeface="Lobster"/>
                <a:ea typeface="Lobster"/>
                <a:cs typeface="Lobster"/>
                <a:sym typeface="Lobster"/>
              </a:rPr>
              <a:t> B. Tả thói quen sinh hoạt</a:t>
            </a:r>
            <a:endParaRPr sz="3600">
              <a:solidFill>
                <a:srgbClr val="002060"/>
              </a:solidFill>
              <a:latin typeface="Lobster"/>
              <a:ea typeface="Lobster"/>
              <a:cs typeface="Lobster"/>
              <a:sym typeface="Lobster"/>
            </a:endParaRPr>
          </a:p>
          <a:p>
            <a:pPr marL="0" marR="0" lvl="0" indent="0" algn="ctr" rtl="0">
              <a:spcBef>
                <a:spcPts val="0"/>
              </a:spcBef>
              <a:spcAft>
                <a:spcPts val="0"/>
              </a:spcAft>
              <a:buNone/>
            </a:pPr>
            <a:endParaRPr sz="3600">
              <a:solidFill>
                <a:srgbClr val="002060"/>
              </a:solidFill>
              <a:latin typeface="Lobster"/>
              <a:ea typeface="Lobster"/>
              <a:cs typeface="Lobster"/>
              <a:sym typeface="Lobster"/>
            </a:endParaRPr>
          </a:p>
        </p:txBody>
      </p:sp>
      <p:sp>
        <p:nvSpPr>
          <p:cNvPr id="1154" name="Google Shape;1154;p28"/>
          <p:cNvSpPr/>
          <p:nvPr/>
        </p:nvSpPr>
        <p:spPr>
          <a:xfrm>
            <a:off x="12184320" y="3076332"/>
            <a:ext cx="5867204"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002060"/>
                </a:solidFill>
                <a:latin typeface="Lobster"/>
                <a:ea typeface="Lobster"/>
                <a:cs typeface="Lobster"/>
                <a:sym typeface="Lobster"/>
              </a:rPr>
              <a:t>C. Tả thói quen sinh hoạt và một vài hoạt động chính của con vật</a:t>
            </a:r>
            <a:endParaRPr sz="3600">
              <a:solidFill>
                <a:srgbClr val="002060"/>
              </a:solidFill>
              <a:latin typeface="Lobster"/>
              <a:ea typeface="Lobster"/>
              <a:cs typeface="Lobster"/>
              <a:sym typeface="Lobster"/>
            </a:endParaRPr>
          </a:p>
        </p:txBody>
      </p:sp>
      <p:sp>
        <p:nvSpPr>
          <p:cNvPr id="1155" name="Google Shape;1155;p28"/>
          <p:cNvSpPr/>
          <p:nvPr/>
        </p:nvSpPr>
        <p:spPr>
          <a:xfrm>
            <a:off x="12184320" y="5202720"/>
            <a:ext cx="5867204" cy="173148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rgbClr val="002060"/>
                </a:solidFill>
                <a:latin typeface="Lobster"/>
                <a:ea typeface="Lobster"/>
                <a:cs typeface="Lobster"/>
                <a:sym typeface="Lobster"/>
              </a:rPr>
              <a:t>D. Đáp án A và C</a:t>
            </a:r>
            <a:endParaRPr sz="3600">
              <a:solidFill>
                <a:srgbClr val="002060"/>
              </a:solidFill>
              <a:latin typeface="Lobster"/>
              <a:ea typeface="Lobster"/>
              <a:cs typeface="Lobster"/>
              <a:sym typeface="Lobster"/>
            </a:endParaRPr>
          </a:p>
        </p:txBody>
      </p:sp>
      <p:pic>
        <p:nvPicPr>
          <p:cNvPr id="1156" name="Google Shape;1156;p28"/>
          <p:cNvPicPr preferRelativeResize="0"/>
          <p:nvPr/>
        </p:nvPicPr>
        <p:blipFill rotWithShape="1">
          <a:blip r:embed="rId4">
            <a:alphaModFix/>
          </a:blip>
          <a:srcRect/>
          <a:stretch/>
        </p:blipFill>
        <p:spPr>
          <a:xfrm>
            <a:off x="10540166" y="7177466"/>
            <a:ext cx="3156888" cy="3109534"/>
          </a:xfrm>
          <a:prstGeom prst="rect">
            <a:avLst/>
          </a:prstGeom>
          <a:noFill/>
          <a:ln>
            <a:noFill/>
          </a:ln>
        </p:spPr>
      </p:pic>
      <p:sp>
        <p:nvSpPr>
          <p:cNvPr id="1157" name="Google Shape;1157;p28"/>
          <p:cNvSpPr/>
          <p:nvPr/>
        </p:nvSpPr>
        <p:spPr>
          <a:xfrm>
            <a:off x="10501009" y="5496862"/>
            <a:ext cx="1617601" cy="1748780"/>
          </a:xfrm>
          <a:prstGeom prst="mathMultiply">
            <a:avLst>
              <a:gd name="adj1" fmla="val 23520"/>
            </a:avLst>
          </a:prstGeom>
          <a:solidFill>
            <a:srgbClr val="E36C0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58" name="Google Shape;1158;p28"/>
          <p:cNvSpPr/>
          <p:nvPr/>
        </p:nvSpPr>
        <p:spPr>
          <a:xfrm>
            <a:off x="16433923" y="3748082"/>
            <a:ext cx="1617601" cy="1748780"/>
          </a:xfrm>
          <a:prstGeom prst="mathMultiply">
            <a:avLst>
              <a:gd name="adj1" fmla="val 23520"/>
            </a:avLst>
          </a:prstGeom>
          <a:solidFill>
            <a:srgbClr val="E36C0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59" name="Google Shape;1159;p28"/>
          <p:cNvSpPr/>
          <p:nvPr/>
        </p:nvSpPr>
        <p:spPr>
          <a:xfrm>
            <a:off x="8883408" y="3389846"/>
            <a:ext cx="1617601" cy="1748780"/>
          </a:xfrm>
          <a:prstGeom prst="mathMultiply">
            <a:avLst>
              <a:gd name="adj1" fmla="val 23520"/>
            </a:avLst>
          </a:prstGeom>
          <a:solidFill>
            <a:srgbClr val="E36C09"/>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1160" name="Google Shape;1160;p28" descr="Cách đánh dấu tích trong word mới nhất | Vivureviews.com"/>
          <p:cNvPicPr preferRelativeResize="0"/>
          <p:nvPr/>
        </p:nvPicPr>
        <p:blipFill rotWithShape="1">
          <a:blip r:embed="rId5">
            <a:alphaModFix/>
          </a:blip>
          <a:srcRect/>
          <a:stretch/>
        </p:blipFill>
        <p:spPr>
          <a:xfrm>
            <a:off x="17017164" y="5387488"/>
            <a:ext cx="1270835" cy="1591014"/>
          </a:xfrm>
          <a:prstGeom prst="rect">
            <a:avLst/>
          </a:prstGeom>
          <a:noFill/>
          <a:ln>
            <a:noFill/>
          </a:ln>
        </p:spPr>
      </p:pic>
      <p:pic>
        <p:nvPicPr>
          <p:cNvPr id="1161" name="Google Shape;1161;p28"/>
          <p:cNvPicPr preferRelativeResize="0"/>
          <p:nvPr/>
        </p:nvPicPr>
        <p:blipFill rotWithShape="1">
          <a:blip r:embed="rId6">
            <a:alphaModFix/>
          </a:blip>
          <a:srcRect l="71587" r="-128" b="52667"/>
          <a:stretch/>
        </p:blipFill>
        <p:spPr>
          <a:xfrm>
            <a:off x="5486400" y="-723900"/>
            <a:ext cx="3012286" cy="35249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1"/>
                                        </p:tgtEl>
                                        <p:attrNameLst>
                                          <p:attrName>style.visibility</p:attrName>
                                        </p:attrNameLst>
                                      </p:cBhvr>
                                      <p:to>
                                        <p:strVal val="visible"/>
                                      </p:to>
                                    </p:set>
                                    <p:animEffect transition="in" filter="fade">
                                      <p:cBhvr>
                                        <p:cTn id="7" dur="1000"/>
                                        <p:tgtEl>
                                          <p:spTgt spid="1161"/>
                                        </p:tgtEl>
                                      </p:cBhvr>
                                    </p:animEffect>
                                  </p:childTnLst>
                                </p:cTn>
                              </p:par>
                              <p:par>
                                <p:cTn id="8" presetID="10" presetClass="entr" presetSubtype="0" fill="hold" nodeType="withEffect">
                                  <p:stCondLst>
                                    <p:cond delay="0"/>
                                  </p:stCondLst>
                                  <p:childTnLst>
                                    <p:set>
                                      <p:cBhvr>
                                        <p:cTn id="9" dur="1" fill="hold">
                                          <p:stCondLst>
                                            <p:cond delay="0"/>
                                          </p:stCondLst>
                                        </p:cTn>
                                        <p:tgtEl>
                                          <p:spTgt spid="1149"/>
                                        </p:tgtEl>
                                        <p:attrNameLst>
                                          <p:attrName>style.visibility</p:attrName>
                                        </p:attrNameLst>
                                      </p:cBhvr>
                                      <p:to>
                                        <p:strVal val="visible"/>
                                      </p:to>
                                    </p:set>
                                    <p:animEffect transition="in" filter="fade">
                                      <p:cBhvr>
                                        <p:cTn id="10" dur="1000"/>
                                        <p:tgtEl>
                                          <p:spTgt spid="1149"/>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152"/>
                                        </p:tgtEl>
                                        <p:attrNameLst>
                                          <p:attrName>style.visibility</p:attrName>
                                        </p:attrNameLst>
                                      </p:cBhvr>
                                      <p:to>
                                        <p:strVal val="visible"/>
                                      </p:to>
                                    </p:set>
                                    <p:animEffect transition="in" filter="fade">
                                      <p:cBhvr>
                                        <p:cTn id="14" dur="1000"/>
                                        <p:tgtEl>
                                          <p:spTgt spid="1152"/>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153"/>
                                        </p:tgtEl>
                                        <p:attrNameLst>
                                          <p:attrName>style.visibility</p:attrName>
                                        </p:attrNameLst>
                                      </p:cBhvr>
                                      <p:to>
                                        <p:strVal val="visible"/>
                                      </p:to>
                                    </p:set>
                                    <p:animEffect transition="in" filter="fade">
                                      <p:cBhvr>
                                        <p:cTn id="18" dur="1000"/>
                                        <p:tgtEl>
                                          <p:spTgt spid="1153"/>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1154"/>
                                        </p:tgtEl>
                                        <p:attrNameLst>
                                          <p:attrName>style.visibility</p:attrName>
                                        </p:attrNameLst>
                                      </p:cBhvr>
                                      <p:to>
                                        <p:strVal val="visible"/>
                                      </p:to>
                                    </p:set>
                                    <p:animEffect transition="in" filter="fade">
                                      <p:cBhvr>
                                        <p:cTn id="22" dur="1000"/>
                                        <p:tgtEl>
                                          <p:spTgt spid="1154"/>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1155"/>
                                        </p:tgtEl>
                                        <p:attrNameLst>
                                          <p:attrName>style.visibility</p:attrName>
                                        </p:attrNameLst>
                                      </p:cBhvr>
                                      <p:to>
                                        <p:strVal val="visible"/>
                                      </p:to>
                                    </p:set>
                                    <p:animEffect transition="in" filter="fade">
                                      <p:cBhvr>
                                        <p:cTn id="26" dur="1000"/>
                                        <p:tgtEl>
                                          <p:spTgt spid="115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165"/>
        <p:cNvGrpSpPr/>
        <p:nvPr/>
      </p:nvGrpSpPr>
      <p:grpSpPr>
        <a:xfrm>
          <a:off x="0" y="0"/>
          <a:ext cx="0" cy="0"/>
          <a:chOff x="0" y="0"/>
          <a:chExt cx="0" cy="0"/>
        </a:xfrm>
      </p:grpSpPr>
      <p:pic>
        <p:nvPicPr>
          <p:cNvPr id="1166" name="Google Shape;1166;p29"/>
          <p:cNvPicPr preferRelativeResize="0"/>
          <p:nvPr/>
        </p:nvPicPr>
        <p:blipFill rotWithShape="1">
          <a:blip r:embed="rId3">
            <a:alphaModFix/>
          </a:blip>
          <a:srcRect t="2594" b="2595"/>
          <a:stretch/>
        </p:blipFill>
        <p:spPr>
          <a:xfrm>
            <a:off x="-1082864" y="0"/>
            <a:ext cx="8017064" cy="10287000"/>
          </a:xfrm>
          <a:prstGeom prst="rect">
            <a:avLst/>
          </a:prstGeom>
          <a:noFill/>
          <a:ln>
            <a:noFill/>
          </a:ln>
        </p:spPr>
      </p:pic>
      <p:sp>
        <p:nvSpPr>
          <p:cNvPr id="1167" name="Google Shape;1167;p29"/>
          <p:cNvSpPr txBox="1"/>
          <p:nvPr/>
        </p:nvSpPr>
        <p:spPr>
          <a:xfrm>
            <a:off x="7664162" y="443343"/>
            <a:ext cx="10515600" cy="1615827"/>
          </a:xfrm>
          <a:prstGeom prst="rect">
            <a:avLst/>
          </a:prstGeom>
          <a:noFill/>
          <a:ln>
            <a:noFill/>
          </a:ln>
        </p:spPr>
        <p:txBody>
          <a:bodyPr spcFirstLastPara="1" wrap="square" lIns="0" tIns="0" rIns="0" bIns="0" anchor="t" anchorCtr="0">
            <a:spAutoFit/>
          </a:bodyPr>
          <a:lstStyle/>
          <a:p>
            <a:pPr marL="0" marR="0" lvl="0" indent="0" algn="ctr" rtl="0">
              <a:lnSpc>
                <a:spcPct val="174986"/>
              </a:lnSpc>
              <a:spcBef>
                <a:spcPts val="0"/>
              </a:spcBef>
              <a:spcAft>
                <a:spcPts val="0"/>
              </a:spcAft>
              <a:buNone/>
            </a:pPr>
            <a:r>
              <a:rPr lang="en-US" sz="7200">
                <a:solidFill>
                  <a:srgbClr val="FFFFFF"/>
                </a:solidFill>
                <a:latin typeface="Bungee"/>
                <a:ea typeface="Bungee"/>
                <a:cs typeface="Bungee"/>
                <a:sym typeface="Bungee"/>
              </a:rPr>
              <a:t>Đánh giá mục tiêu</a:t>
            </a:r>
            <a:endParaRPr sz="7200">
              <a:solidFill>
                <a:srgbClr val="FFFFFF"/>
              </a:solidFill>
              <a:latin typeface="Bungee"/>
              <a:ea typeface="Bungee"/>
              <a:cs typeface="Bungee"/>
              <a:sym typeface="Bungee"/>
            </a:endParaRPr>
          </a:p>
        </p:txBody>
      </p:sp>
      <p:grpSp>
        <p:nvGrpSpPr>
          <p:cNvPr id="1168" name="Google Shape;1168;p29"/>
          <p:cNvGrpSpPr/>
          <p:nvPr/>
        </p:nvGrpSpPr>
        <p:grpSpPr>
          <a:xfrm>
            <a:off x="6128108" y="2059172"/>
            <a:ext cx="12051654" cy="3617728"/>
            <a:chOff x="6128108" y="2059172"/>
            <a:chExt cx="12051654" cy="3617728"/>
          </a:xfrm>
        </p:grpSpPr>
        <p:pic>
          <p:nvPicPr>
            <p:cNvPr id="1169" name="Google Shape;1169;p29"/>
            <p:cNvPicPr preferRelativeResize="0"/>
            <p:nvPr/>
          </p:nvPicPr>
          <p:blipFill rotWithShape="1">
            <a:blip r:embed="rId4">
              <a:alphaModFix/>
            </a:blip>
            <a:srcRect/>
            <a:stretch/>
          </p:blipFill>
          <p:spPr>
            <a:xfrm>
              <a:off x="6128108" y="2059172"/>
              <a:ext cx="3008965" cy="3200400"/>
            </a:xfrm>
            <a:prstGeom prst="rect">
              <a:avLst/>
            </a:prstGeom>
            <a:noFill/>
            <a:ln>
              <a:noFill/>
            </a:ln>
          </p:spPr>
        </p:pic>
        <p:sp>
          <p:nvSpPr>
            <p:cNvPr id="1170" name="Google Shape;1170;p29"/>
            <p:cNvSpPr txBox="1"/>
            <p:nvPr/>
          </p:nvSpPr>
          <p:spPr>
            <a:xfrm>
              <a:off x="8956708" y="2736130"/>
              <a:ext cx="8957340" cy="2462213"/>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4596">
                  <a:solidFill>
                    <a:srgbClr val="FFFFFF"/>
                  </a:solidFill>
                  <a:latin typeface="Lobster"/>
                  <a:ea typeface="Lobster"/>
                  <a:cs typeface="Lobster"/>
                  <a:sym typeface="Lobster"/>
                </a:rPr>
                <a:t>Nêu lại cấu tạo, cách quan sát và một số chi tiết, hình ảnh tiêu biểu trong bài văn tả con vật.</a:t>
              </a:r>
              <a:endParaRPr sz="4596">
                <a:solidFill>
                  <a:srgbClr val="FFFFFF"/>
                </a:solidFill>
                <a:latin typeface="Lobster"/>
                <a:ea typeface="Lobster"/>
                <a:cs typeface="Lobster"/>
                <a:sym typeface="Lobster"/>
              </a:endParaRPr>
            </a:p>
          </p:txBody>
        </p:sp>
        <p:grpSp>
          <p:nvGrpSpPr>
            <p:cNvPr id="1171" name="Google Shape;1171;p29"/>
            <p:cNvGrpSpPr/>
            <p:nvPr/>
          </p:nvGrpSpPr>
          <p:grpSpPr>
            <a:xfrm>
              <a:off x="8843392" y="2324100"/>
              <a:ext cx="9336370" cy="3352800"/>
              <a:chOff x="8843392" y="2324100"/>
              <a:chExt cx="9336370" cy="3352800"/>
            </a:xfrm>
          </p:grpSpPr>
          <p:sp>
            <p:nvSpPr>
              <p:cNvPr id="1172" name="Google Shape;1172;p29"/>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73" name="Google Shape;1173;p29"/>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grpSp>
        <p:nvGrpSpPr>
          <p:cNvPr id="1174" name="Google Shape;1174;p29"/>
          <p:cNvGrpSpPr/>
          <p:nvPr/>
        </p:nvGrpSpPr>
        <p:grpSpPr>
          <a:xfrm>
            <a:off x="6583138" y="6198661"/>
            <a:ext cx="11689158" cy="3352800"/>
            <a:chOff x="6583138" y="6198661"/>
            <a:chExt cx="11689158" cy="3352800"/>
          </a:xfrm>
        </p:grpSpPr>
        <p:pic>
          <p:nvPicPr>
            <p:cNvPr id="1175" name="Google Shape;1175;p29"/>
            <p:cNvPicPr preferRelativeResize="0"/>
            <p:nvPr/>
          </p:nvPicPr>
          <p:blipFill rotWithShape="1">
            <a:blip r:embed="rId5">
              <a:alphaModFix/>
            </a:blip>
            <a:srcRect/>
            <a:stretch/>
          </p:blipFill>
          <p:spPr>
            <a:xfrm>
              <a:off x="6583138" y="6678398"/>
              <a:ext cx="2098903" cy="2240925"/>
            </a:xfrm>
            <a:prstGeom prst="rect">
              <a:avLst/>
            </a:prstGeom>
            <a:noFill/>
            <a:ln>
              <a:noFill/>
            </a:ln>
          </p:spPr>
        </p:pic>
        <p:sp>
          <p:nvSpPr>
            <p:cNvPr id="1176" name="Google Shape;1176;p29"/>
            <p:cNvSpPr txBox="1"/>
            <p:nvPr/>
          </p:nvSpPr>
          <p:spPr>
            <a:xfrm>
              <a:off x="8963635" y="6747618"/>
              <a:ext cx="9183970" cy="2407285"/>
            </a:xfrm>
            <a:prstGeom prst="rect">
              <a:avLst/>
            </a:prstGeom>
            <a:noFill/>
            <a:ln>
              <a:noFill/>
            </a:ln>
          </p:spPr>
          <p:txBody>
            <a:bodyPr spcFirstLastPara="1" wrap="square" lIns="0" tIns="0" rIns="0" bIns="0" anchor="t" anchorCtr="0">
              <a:spAutoFit/>
            </a:bodyPr>
            <a:lstStyle/>
            <a:p>
              <a:pPr marL="0" marR="0" lvl="0" indent="0" algn="ctr" rtl="0">
                <a:lnSpc>
                  <a:spcPct val="140008"/>
                </a:lnSpc>
                <a:spcBef>
                  <a:spcPts val="0"/>
                </a:spcBef>
                <a:spcAft>
                  <a:spcPts val="0"/>
                </a:spcAft>
                <a:buNone/>
              </a:pPr>
              <a:r>
                <a:rPr lang="en-US" sz="4599">
                  <a:solidFill>
                    <a:srgbClr val="FFFFFF"/>
                  </a:solidFill>
                  <a:latin typeface="Lobster"/>
                  <a:ea typeface="Lobster"/>
                  <a:cs typeface="Lobster"/>
                  <a:sym typeface="Lobster"/>
                </a:rPr>
                <a:t>Viết được đoạn văn ngắn (khoảng 5 câu) tả hình dáng hoặc hoạt động của con vật mình yêu thích.</a:t>
              </a:r>
              <a:endParaRPr/>
            </a:p>
          </p:txBody>
        </p:sp>
        <p:grpSp>
          <p:nvGrpSpPr>
            <p:cNvPr id="1177" name="Google Shape;1177;p29"/>
            <p:cNvGrpSpPr/>
            <p:nvPr/>
          </p:nvGrpSpPr>
          <p:grpSpPr>
            <a:xfrm>
              <a:off x="8935926" y="6198661"/>
              <a:ext cx="9336370" cy="3352800"/>
              <a:chOff x="8843392" y="2324100"/>
              <a:chExt cx="9336370" cy="3352800"/>
            </a:xfrm>
          </p:grpSpPr>
          <p:sp>
            <p:nvSpPr>
              <p:cNvPr id="1178" name="Google Shape;1178;p29"/>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79" name="Google Shape;1179;p29"/>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1180" name="Google Shape;1180;p29"/>
          <p:cNvSpPr/>
          <p:nvPr/>
        </p:nvSpPr>
        <p:spPr>
          <a:xfrm>
            <a:off x="16370855" y="4159103"/>
            <a:ext cx="1840805" cy="1752600"/>
          </a:xfrm>
          <a:prstGeom prst="star5">
            <a:avLst>
              <a:gd name="adj" fmla="val 19098"/>
              <a:gd name="hf" fmla="val 105146"/>
              <a:gd name="vf" fmla="val 110557"/>
            </a:avLst>
          </a:prstGeom>
          <a:solidFill>
            <a:srgbClr val="FFFF0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1" name="Google Shape;1181;p29"/>
          <p:cNvSpPr/>
          <p:nvPr/>
        </p:nvSpPr>
        <p:spPr>
          <a:xfrm>
            <a:off x="16370855" y="8278603"/>
            <a:ext cx="1840805" cy="1752600"/>
          </a:xfrm>
          <a:prstGeom prst="star5">
            <a:avLst>
              <a:gd name="adj" fmla="val 19098"/>
              <a:gd name="hf" fmla="val 105146"/>
              <a:gd name="vf" fmla="val 110557"/>
            </a:avLst>
          </a:prstGeom>
          <a:solidFill>
            <a:srgbClr val="FFFF0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7"/>
                                        </p:tgtEl>
                                        <p:attrNameLst>
                                          <p:attrName>style.visibility</p:attrName>
                                        </p:attrNameLst>
                                      </p:cBhvr>
                                      <p:to>
                                        <p:strVal val="visible"/>
                                      </p:to>
                                    </p:set>
                                    <p:animEffect transition="in" filter="fade">
                                      <p:cBhvr>
                                        <p:cTn id="7" dur="1822"/>
                                        <p:tgtEl>
                                          <p:spTgt spid="11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8"/>
                                        </p:tgtEl>
                                        <p:attrNameLst>
                                          <p:attrName>style.visibility</p:attrName>
                                        </p:attrNameLst>
                                      </p:cBhvr>
                                      <p:to>
                                        <p:strVal val="visible"/>
                                      </p:to>
                                    </p:set>
                                    <p:animEffect transition="in" filter="fade">
                                      <p:cBhvr>
                                        <p:cTn id="12" dur="1000"/>
                                        <p:tgtEl>
                                          <p:spTgt spid="11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74"/>
                                        </p:tgtEl>
                                        <p:attrNameLst>
                                          <p:attrName>style.visibility</p:attrName>
                                        </p:attrNameLst>
                                      </p:cBhvr>
                                      <p:to>
                                        <p:strVal val="visible"/>
                                      </p:to>
                                    </p:set>
                                    <p:animEffect transition="in" filter="fade">
                                      <p:cBhvr>
                                        <p:cTn id="17" dur="1000"/>
                                        <p:tgtEl>
                                          <p:spTgt spid="11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80"/>
                                        </p:tgtEl>
                                        <p:attrNameLst>
                                          <p:attrName>style.visibility</p:attrName>
                                        </p:attrNameLst>
                                      </p:cBhvr>
                                      <p:to>
                                        <p:strVal val="visible"/>
                                      </p:to>
                                    </p:set>
                                    <p:animEffect transition="in" filter="fade">
                                      <p:cBhvr>
                                        <p:cTn id="22" dur="1000"/>
                                        <p:tgtEl>
                                          <p:spTgt spid="11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81"/>
                                        </p:tgtEl>
                                        <p:attrNameLst>
                                          <p:attrName>style.visibility</p:attrName>
                                        </p:attrNameLst>
                                      </p:cBhvr>
                                      <p:to>
                                        <p:strVal val="visible"/>
                                      </p:to>
                                    </p:set>
                                    <p:animEffect transition="in" filter="fade">
                                      <p:cBhvr>
                                        <p:cTn id="27" dur="1000"/>
                                        <p:tgtEl>
                                          <p:spTgt spid="1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pic>
        <p:nvPicPr>
          <p:cNvPr id="795" name="Google Shape;795;p3"/>
          <p:cNvPicPr preferRelativeResize="0"/>
          <p:nvPr/>
        </p:nvPicPr>
        <p:blipFill rotWithShape="1">
          <a:blip r:embed="rId4">
            <a:alphaModFix/>
          </a:blip>
          <a:srcRect/>
          <a:stretch/>
        </p:blipFill>
        <p:spPr>
          <a:xfrm>
            <a:off x="3326451" y="5836193"/>
            <a:ext cx="12192000" cy="4450807"/>
          </a:xfrm>
          <a:prstGeom prst="rect">
            <a:avLst/>
          </a:prstGeom>
          <a:noFill/>
          <a:ln>
            <a:noFill/>
          </a:ln>
        </p:spPr>
      </p:pic>
      <p:pic>
        <p:nvPicPr>
          <p:cNvPr id="796" name="Google Shape;796;p3"/>
          <p:cNvPicPr preferRelativeResize="0"/>
          <p:nvPr/>
        </p:nvPicPr>
        <p:blipFill rotWithShape="1">
          <a:blip r:embed="rId5">
            <a:alphaModFix/>
          </a:blip>
          <a:srcRect/>
          <a:stretch/>
        </p:blipFill>
        <p:spPr>
          <a:xfrm>
            <a:off x="14630400" y="4381500"/>
            <a:ext cx="3657600" cy="6338489"/>
          </a:xfrm>
          <a:prstGeom prst="rect">
            <a:avLst/>
          </a:prstGeom>
          <a:noFill/>
          <a:ln>
            <a:noFill/>
          </a:ln>
        </p:spPr>
      </p:pic>
      <p:sp>
        <p:nvSpPr>
          <p:cNvPr id="797" name="Google Shape;797;p3"/>
          <p:cNvSpPr txBox="1"/>
          <p:nvPr/>
        </p:nvSpPr>
        <p:spPr>
          <a:xfrm>
            <a:off x="3727190" y="6638129"/>
            <a:ext cx="11273577" cy="3397853"/>
          </a:xfrm>
          <a:prstGeom prst="rect">
            <a:avLst/>
          </a:prstGeom>
          <a:noFill/>
          <a:ln>
            <a:noFill/>
          </a:ln>
        </p:spPr>
        <p:txBody>
          <a:bodyPr spcFirstLastPara="1" wrap="square" lIns="0" tIns="0" rIns="0" bIns="0" anchor="t" anchorCtr="0">
            <a:spAutoFit/>
          </a:bodyPr>
          <a:lstStyle/>
          <a:p>
            <a:pPr marL="0" marR="0" lvl="0" indent="0" algn="ctr" rtl="0">
              <a:lnSpc>
                <a:spcPct val="184200"/>
              </a:lnSpc>
              <a:spcBef>
                <a:spcPts val="0"/>
              </a:spcBef>
              <a:spcAft>
                <a:spcPts val="0"/>
              </a:spcAft>
              <a:buNone/>
            </a:pPr>
            <a:r>
              <a:rPr lang="en-US" sz="4000" b="0" i="0" u="none" strike="noStrike" cap="none" dirty="0" err="1">
                <a:solidFill>
                  <a:srgbClr val="303A66"/>
                </a:solidFill>
                <a:latin typeface="Lobster"/>
                <a:ea typeface="Lobster"/>
                <a:cs typeface="Lobster"/>
                <a:sym typeface="Lobster"/>
              </a:rPr>
              <a:t>Chào</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mừng</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các</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bạn</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học</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sinh</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lớp</a:t>
            </a:r>
            <a:r>
              <a:rPr lang="en-US" sz="4000" b="0" i="0" u="none" strike="noStrike" cap="none" dirty="0">
                <a:solidFill>
                  <a:srgbClr val="303A66"/>
                </a:solidFill>
                <a:latin typeface="Lobster"/>
                <a:ea typeface="Lobster"/>
                <a:cs typeface="Lobster"/>
                <a:sym typeface="Lobster"/>
              </a:rPr>
              <a:t> 5 </a:t>
            </a:r>
            <a:r>
              <a:rPr lang="en-US" sz="4000" b="0" i="0" u="none" strike="noStrike" cap="none" dirty="0" err="1">
                <a:solidFill>
                  <a:srgbClr val="303A66"/>
                </a:solidFill>
                <a:latin typeface="Lobster"/>
                <a:ea typeface="Lobster"/>
                <a:cs typeface="Lobster"/>
                <a:sym typeface="Lobster"/>
              </a:rPr>
              <a:t>đến</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thăm</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quan</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sở</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thú</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ZoZo</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Nơi</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đây</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có</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rất</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nhiều</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loài</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vật</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sinh</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sống</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chúng</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mình</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cùng</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nhau</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đến</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thăm</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và</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khám</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phá</a:t>
            </a:r>
            <a:r>
              <a:rPr lang="en-US" sz="4000" b="0" i="0" u="none" strike="noStrike" cap="none" dirty="0">
                <a:solidFill>
                  <a:srgbClr val="303A66"/>
                </a:solidFill>
                <a:latin typeface="Lobster"/>
                <a:ea typeface="Lobster"/>
                <a:cs typeface="Lobster"/>
                <a:sym typeface="Lobster"/>
              </a:rPr>
              <a:t> </a:t>
            </a:r>
            <a:r>
              <a:rPr lang="en-US" sz="4000" b="0" i="0" u="none" strike="noStrike" cap="none" dirty="0" err="1">
                <a:solidFill>
                  <a:srgbClr val="303A66"/>
                </a:solidFill>
                <a:latin typeface="Lobster"/>
                <a:ea typeface="Lobster"/>
                <a:cs typeface="Lobster"/>
                <a:sym typeface="Lobster"/>
              </a:rPr>
              <a:t>nhé</a:t>
            </a:r>
            <a:r>
              <a:rPr lang="en-US" sz="4000" b="0" i="0" u="none" strike="noStrike" cap="none" dirty="0">
                <a:solidFill>
                  <a:srgbClr val="303A66"/>
                </a:solidFill>
                <a:latin typeface="Lobster"/>
                <a:ea typeface="Lobster"/>
                <a:cs typeface="Lobster"/>
                <a:sym typeface="Lobster"/>
              </a:rPr>
              <a:t>!</a:t>
            </a:r>
            <a:endParaRPr dirty="0"/>
          </a:p>
        </p:txBody>
      </p:sp>
      <p:pic>
        <p:nvPicPr>
          <p:cNvPr id="798" name="Google Shape;798;p3" descr="Máy tính Biểu tượng Clip nghệ thuật - tia nắng mặt trời png tải về - Miễn  phí trong suốt đối Xứng png Tải về."/>
          <p:cNvPicPr preferRelativeResize="0"/>
          <p:nvPr/>
        </p:nvPicPr>
        <p:blipFill rotWithShape="1">
          <a:blip r:embed="rId6">
            <a:alphaModFix/>
          </a:blip>
          <a:srcRect/>
          <a:stretch/>
        </p:blipFill>
        <p:spPr>
          <a:xfrm>
            <a:off x="-1277148" y="-190500"/>
            <a:ext cx="5934806" cy="3429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5"/>
                                        </p:tgtEl>
                                        <p:attrNameLst>
                                          <p:attrName>style.visibility</p:attrName>
                                        </p:attrNameLst>
                                      </p:cBhvr>
                                      <p:to>
                                        <p:strVal val="visible"/>
                                      </p:to>
                                    </p:set>
                                    <p:animEffect transition="in" filter="fade">
                                      <p:cBhvr>
                                        <p:cTn id="7" dur="500"/>
                                        <p:tgtEl>
                                          <p:spTgt spid="795"/>
                                        </p:tgtEl>
                                      </p:cBhvr>
                                    </p:animEffect>
                                  </p:childTnLst>
                                </p:cTn>
                              </p:par>
                              <p:par>
                                <p:cTn id="8" presetID="10" presetClass="entr" presetSubtype="0" fill="hold" nodeType="withEffect">
                                  <p:stCondLst>
                                    <p:cond delay="0"/>
                                  </p:stCondLst>
                                  <p:childTnLst>
                                    <p:set>
                                      <p:cBhvr>
                                        <p:cTn id="9" dur="1" fill="hold">
                                          <p:stCondLst>
                                            <p:cond delay="0"/>
                                          </p:stCondLst>
                                        </p:cTn>
                                        <p:tgtEl>
                                          <p:spTgt spid="797"/>
                                        </p:tgtEl>
                                        <p:attrNameLst>
                                          <p:attrName>style.visibility</p:attrName>
                                        </p:attrNameLst>
                                      </p:cBhvr>
                                      <p:to>
                                        <p:strVal val="visible"/>
                                      </p:to>
                                    </p:set>
                                    <p:animEffect transition="in" filter="fade">
                                      <p:cBhvr>
                                        <p:cTn id="10" dur="500"/>
                                        <p:tgtEl>
                                          <p:spTgt spid="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1185"/>
        <p:cNvGrpSpPr/>
        <p:nvPr/>
      </p:nvGrpSpPr>
      <p:grpSpPr>
        <a:xfrm>
          <a:off x="0" y="0"/>
          <a:ext cx="0" cy="0"/>
          <a:chOff x="0" y="0"/>
          <a:chExt cx="0" cy="0"/>
        </a:xfrm>
      </p:grpSpPr>
      <p:pic>
        <p:nvPicPr>
          <p:cNvPr id="1186" name="Google Shape;1186;p30"/>
          <p:cNvPicPr preferRelativeResize="0"/>
          <p:nvPr/>
        </p:nvPicPr>
        <p:blipFill rotWithShape="1">
          <a:blip r:embed="rId3">
            <a:alphaModFix/>
          </a:blip>
          <a:srcRect/>
          <a:stretch/>
        </p:blipFill>
        <p:spPr>
          <a:xfrm>
            <a:off x="-228600" y="-1562100"/>
            <a:ext cx="18162469" cy="13190494"/>
          </a:xfrm>
          <a:prstGeom prst="rect">
            <a:avLst/>
          </a:prstGeom>
          <a:noFill/>
          <a:ln>
            <a:noFill/>
          </a:ln>
        </p:spPr>
      </p:pic>
      <p:sp>
        <p:nvSpPr>
          <p:cNvPr id="1187" name="Google Shape;1187;p30"/>
          <p:cNvSpPr txBox="1"/>
          <p:nvPr/>
        </p:nvSpPr>
        <p:spPr>
          <a:xfrm>
            <a:off x="6248400" y="4416631"/>
            <a:ext cx="9084361" cy="1488869"/>
          </a:xfrm>
          <a:prstGeom prst="rect">
            <a:avLst/>
          </a:prstGeom>
          <a:noFill/>
          <a:ln>
            <a:noFill/>
          </a:ln>
        </p:spPr>
        <p:txBody>
          <a:bodyPr spcFirstLastPara="1" wrap="square" lIns="0" tIns="0" rIns="0" bIns="0" anchor="t" anchorCtr="0">
            <a:spAutoFit/>
          </a:bodyPr>
          <a:lstStyle/>
          <a:p>
            <a:pPr marL="0" marR="0" lvl="0" indent="0" algn="ctr" rtl="0">
              <a:lnSpc>
                <a:spcPct val="174986"/>
              </a:lnSpc>
              <a:spcBef>
                <a:spcPts val="0"/>
              </a:spcBef>
              <a:spcAft>
                <a:spcPts val="0"/>
              </a:spcAft>
              <a:buNone/>
            </a:pPr>
            <a:r>
              <a:rPr lang="en-US" sz="7200" b="1">
                <a:solidFill>
                  <a:srgbClr val="800000"/>
                </a:solidFill>
                <a:latin typeface="Lobster"/>
                <a:ea typeface="Lobster"/>
                <a:cs typeface="Lobster"/>
                <a:sym typeface="Lobster"/>
              </a:rPr>
              <a:t>Dặn dò</a:t>
            </a:r>
            <a:endParaRPr sz="7200" b="1">
              <a:solidFill>
                <a:srgbClr val="800000"/>
              </a:solidFill>
              <a:latin typeface="Lobster"/>
              <a:ea typeface="Lobster"/>
              <a:cs typeface="Lobster"/>
              <a:sym typeface="Lobster"/>
            </a:endParaRPr>
          </a:p>
        </p:txBody>
      </p:sp>
      <p:sp>
        <p:nvSpPr>
          <p:cNvPr id="1188" name="Google Shape;1188;p30"/>
          <p:cNvSpPr/>
          <p:nvPr/>
        </p:nvSpPr>
        <p:spPr>
          <a:xfrm>
            <a:off x="6285614" y="6286500"/>
            <a:ext cx="8573386" cy="2123658"/>
          </a:xfrm>
          <a:prstGeom prst="rect">
            <a:avLst/>
          </a:prstGeom>
          <a:solidFill>
            <a:srgbClr val="FFFF00">
              <a:alpha val="49803"/>
            </a:srgbClr>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400">
                <a:solidFill>
                  <a:schemeClr val="dk1"/>
                </a:solidFill>
                <a:latin typeface="Lobster"/>
                <a:ea typeface="Lobster"/>
                <a:cs typeface="Lobster"/>
                <a:sym typeface="Lobster"/>
              </a:rPr>
              <a:t>Hoàn thiện thêm đoạn văn viết ở lớp; </a:t>
            </a:r>
            <a:endParaRPr/>
          </a:p>
          <a:p>
            <a:pPr marL="0" marR="0" lvl="0" indent="0" algn="l" rtl="0">
              <a:lnSpc>
                <a:spcPct val="150000"/>
              </a:lnSpc>
              <a:spcBef>
                <a:spcPts val="0"/>
              </a:spcBef>
              <a:spcAft>
                <a:spcPts val="0"/>
              </a:spcAft>
              <a:buNone/>
            </a:pPr>
            <a:r>
              <a:rPr lang="en-US" sz="4400">
                <a:solidFill>
                  <a:schemeClr val="dk1"/>
                </a:solidFill>
                <a:latin typeface="Lobster"/>
                <a:ea typeface="Lobster"/>
                <a:cs typeface="Lobster"/>
                <a:sym typeface="Lobster"/>
              </a:rPr>
              <a:t>Chuẩn bị: Tả con vật ( Kiểm tra viết).</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7"/>
                                        </p:tgtEl>
                                        <p:attrNameLst>
                                          <p:attrName>style.visibility</p:attrName>
                                        </p:attrNameLst>
                                      </p:cBhvr>
                                      <p:to>
                                        <p:strVal val="visible"/>
                                      </p:to>
                                    </p:set>
                                    <p:animEffect transition="in" filter="fade">
                                      <p:cBhvr>
                                        <p:cTn id="7" dur="1000"/>
                                        <p:tgtEl>
                                          <p:spTgt spid="11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88"/>
                                        </p:tgtEl>
                                        <p:attrNameLst>
                                          <p:attrName>style.visibility</p:attrName>
                                        </p:attrNameLst>
                                      </p:cBhvr>
                                      <p:to>
                                        <p:strVal val="visible"/>
                                      </p:to>
                                    </p:set>
                                    <p:animEffect transition="in" filter="fade">
                                      <p:cBhvr>
                                        <p:cTn id="12" dur="500"/>
                                        <p:tgtEl>
                                          <p:spTgt spid="1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02"/>
        <p:cNvGrpSpPr/>
        <p:nvPr/>
      </p:nvGrpSpPr>
      <p:grpSpPr>
        <a:xfrm>
          <a:off x="0" y="0"/>
          <a:ext cx="0" cy="0"/>
          <a:chOff x="0" y="0"/>
          <a:chExt cx="0" cy="0"/>
        </a:xfrm>
      </p:grpSpPr>
      <p:pic>
        <p:nvPicPr>
          <p:cNvPr id="803" name="Google Shape;803;p4"/>
          <p:cNvPicPr preferRelativeResize="0"/>
          <p:nvPr/>
        </p:nvPicPr>
        <p:blipFill rotWithShape="1">
          <a:blip r:embed="rId3">
            <a:alphaModFix/>
          </a:blip>
          <a:srcRect/>
          <a:stretch/>
        </p:blipFill>
        <p:spPr>
          <a:xfrm>
            <a:off x="1028700" y="-521778"/>
            <a:ext cx="16730012" cy="12150172"/>
          </a:xfrm>
          <a:prstGeom prst="rect">
            <a:avLst/>
          </a:prstGeom>
          <a:noFill/>
          <a:ln>
            <a:noFill/>
          </a:ln>
        </p:spPr>
      </p:pic>
      <p:sp>
        <p:nvSpPr>
          <p:cNvPr id="804" name="Google Shape;804;p4"/>
          <p:cNvSpPr txBox="1"/>
          <p:nvPr/>
        </p:nvSpPr>
        <p:spPr>
          <a:xfrm>
            <a:off x="6553200" y="6286500"/>
            <a:ext cx="9084361" cy="1488869"/>
          </a:xfrm>
          <a:prstGeom prst="rect">
            <a:avLst/>
          </a:prstGeom>
          <a:noFill/>
          <a:ln>
            <a:noFill/>
          </a:ln>
        </p:spPr>
        <p:txBody>
          <a:bodyPr spcFirstLastPara="1" wrap="square" lIns="0" tIns="0" rIns="0" bIns="0" anchor="t" anchorCtr="0">
            <a:spAutoFit/>
          </a:bodyPr>
          <a:lstStyle/>
          <a:p>
            <a:pPr marL="0" marR="0" lvl="0" indent="0" algn="ctr" rtl="0">
              <a:lnSpc>
                <a:spcPct val="174986"/>
              </a:lnSpc>
              <a:spcBef>
                <a:spcPts val="0"/>
              </a:spcBef>
              <a:spcAft>
                <a:spcPts val="0"/>
              </a:spcAft>
              <a:buNone/>
            </a:pPr>
            <a:r>
              <a:rPr lang="en-US" sz="7200" b="0" i="0" u="none" strike="noStrike" cap="none">
                <a:solidFill>
                  <a:srgbClr val="00B050"/>
                </a:solidFill>
                <a:latin typeface="Sigmar One"/>
                <a:ea typeface="Sigmar One"/>
                <a:cs typeface="Sigmar One"/>
                <a:sym typeface="Sigmar One"/>
              </a:rPr>
              <a:t>KHỞI ĐỘNG</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4"/>
                                        </p:tgtEl>
                                        <p:attrNameLst>
                                          <p:attrName>style.visibility</p:attrName>
                                        </p:attrNameLst>
                                      </p:cBhvr>
                                      <p:to>
                                        <p:strVal val="visible"/>
                                      </p:to>
                                    </p:set>
                                    <p:animEffect transition="in" filter="fade">
                                      <p:cBhvr>
                                        <p:cTn id="7" dur="1000"/>
                                        <p:tgtEl>
                                          <p:spTgt spid="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5249769" y="-2742513"/>
            <a:ext cx="8866648" cy="9547451"/>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12825976" y="5423434"/>
            <a:ext cx="8866648" cy="9547451"/>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465537" y="3765501"/>
            <a:ext cx="7299426" cy="6521499"/>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3184176" y="239325"/>
            <a:ext cx="10606873" cy="5184109"/>
          </a:xfrm>
          <a:prstGeom prst="rect">
            <a:avLst/>
          </a:prstGeom>
          <a:noFill/>
          <a:ln>
            <a:noFill/>
          </a:ln>
        </p:spPr>
      </p:pic>
      <p:pic>
        <p:nvPicPr>
          <p:cNvPr id="813" name="Google Shape;813;p5"/>
          <p:cNvPicPr preferRelativeResize="0"/>
          <p:nvPr/>
        </p:nvPicPr>
        <p:blipFill rotWithShape="1">
          <a:blip r:embed="rId7">
            <a:alphaModFix/>
          </a:blip>
          <a:srcRect/>
          <a:stretch/>
        </p:blipFill>
        <p:spPr>
          <a:xfrm>
            <a:off x="12964511" y="4319380"/>
            <a:ext cx="6058498" cy="5967620"/>
          </a:xfrm>
          <a:prstGeom prst="rect">
            <a:avLst/>
          </a:prstGeom>
          <a:noFill/>
          <a:ln>
            <a:noFill/>
          </a:ln>
        </p:spPr>
      </p:pic>
      <p:sp>
        <p:nvSpPr>
          <p:cNvPr id="814" name="Google Shape;814;p5"/>
          <p:cNvSpPr txBox="1"/>
          <p:nvPr/>
        </p:nvSpPr>
        <p:spPr>
          <a:xfrm>
            <a:off x="4008943" y="1741035"/>
            <a:ext cx="8957340" cy="249735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5796" b="0" i="0" u="none" strike="noStrike" cap="none" dirty="0" err="1">
                <a:solidFill>
                  <a:schemeClr val="tx1"/>
                </a:solidFill>
                <a:latin typeface="Lobster"/>
                <a:ea typeface="Lobster"/>
                <a:cs typeface="Lobster"/>
                <a:sym typeface="Lobster"/>
              </a:rPr>
              <a:t>Nêu</a:t>
            </a:r>
            <a:r>
              <a:rPr lang="en-US" sz="5796" b="0" i="0" u="none" strike="noStrike" cap="none" dirty="0">
                <a:solidFill>
                  <a:schemeClr val="tx1"/>
                </a:solidFill>
                <a:latin typeface="Lobster"/>
                <a:ea typeface="Lobster"/>
                <a:cs typeface="Lobster"/>
                <a:sym typeface="Lobster"/>
              </a:rPr>
              <a:t> </a:t>
            </a:r>
            <a:r>
              <a:rPr lang="en-US" sz="5796" b="0" i="0" u="none" strike="noStrike" cap="none" dirty="0" err="1">
                <a:solidFill>
                  <a:schemeClr val="tx1"/>
                </a:solidFill>
                <a:latin typeface="Lobster"/>
                <a:ea typeface="Lobster"/>
                <a:cs typeface="Lobster"/>
                <a:sym typeface="Lobster"/>
              </a:rPr>
              <a:t>cấu</a:t>
            </a:r>
            <a:r>
              <a:rPr lang="en-US" sz="5796" b="0" i="0" u="none" strike="noStrike" cap="none" dirty="0">
                <a:solidFill>
                  <a:schemeClr val="tx1"/>
                </a:solidFill>
                <a:latin typeface="Lobster"/>
                <a:ea typeface="Lobster"/>
                <a:cs typeface="Lobster"/>
                <a:sym typeface="Lobster"/>
              </a:rPr>
              <a:t> </a:t>
            </a:r>
            <a:r>
              <a:rPr lang="en-US" sz="5796" b="0" i="0" u="none" strike="noStrike" cap="none" dirty="0" err="1">
                <a:solidFill>
                  <a:schemeClr val="tx1"/>
                </a:solidFill>
                <a:latin typeface="Lobster"/>
                <a:ea typeface="Lobster"/>
                <a:cs typeface="Lobster"/>
                <a:sym typeface="Lobster"/>
              </a:rPr>
              <a:t>tạo</a:t>
            </a:r>
            <a:r>
              <a:rPr lang="en-US" sz="5796" b="0" i="0" u="none" strike="noStrike" cap="none" dirty="0">
                <a:solidFill>
                  <a:schemeClr val="tx1"/>
                </a:solidFill>
                <a:latin typeface="Lobster"/>
                <a:ea typeface="Lobster"/>
                <a:cs typeface="Lobster"/>
                <a:sym typeface="Lobster"/>
              </a:rPr>
              <a:t> </a:t>
            </a:r>
            <a:r>
              <a:rPr lang="en-US" sz="5796" b="0" i="0" u="none" strike="noStrike" cap="none" dirty="0" err="1">
                <a:solidFill>
                  <a:schemeClr val="tx1"/>
                </a:solidFill>
                <a:latin typeface="Lobster"/>
                <a:ea typeface="Lobster"/>
                <a:cs typeface="Lobster"/>
                <a:sym typeface="Lobster"/>
              </a:rPr>
              <a:t>của</a:t>
            </a:r>
            <a:r>
              <a:rPr lang="en-US" sz="5796" b="0" i="0" u="none" strike="noStrike" cap="none" dirty="0">
                <a:solidFill>
                  <a:schemeClr val="tx1"/>
                </a:solidFill>
                <a:latin typeface="Lobster"/>
                <a:ea typeface="Lobster"/>
                <a:cs typeface="Lobster"/>
                <a:sym typeface="Lobster"/>
              </a:rPr>
              <a:t> </a:t>
            </a:r>
            <a:r>
              <a:rPr lang="en-US" sz="5796" b="0" i="0" u="none" strike="noStrike" cap="none" dirty="0" err="1">
                <a:solidFill>
                  <a:schemeClr val="tx1"/>
                </a:solidFill>
                <a:latin typeface="Lobster"/>
                <a:ea typeface="Lobster"/>
                <a:cs typeface="Lobster"/>
                <a:sym typeface="Lobster"/>
              </a:rPr>
              <a:t>bài</a:t>
            </a:r>
            <a:r>
              <a:rPr lang="en-US" sz="5796" b="0" i="0" u="none" strike="noStrike" cap="none" dirty="0">
                <a:solidFill>
                  <a:schemeClr val="tx1"/>
                </a:solidFill>
                <a:latin typeface="Lobster"/>
                <a:ea typeface="Lobster"/>
                <a:cs typeface="Lobster"/>
                <a:sym typeface="Lobster"/>
              </a:rPr>
              <a:t> </a:t>
            </a:r>
            <a:r>
              <a:rPr lang="en-US" sz="5796" b="0" i="0" u="none" strike="noStrike" cap="none" dirty="0" err="1">
                <a:solidFill>
                  <a:schemeClr val="tx1"/>
                </a:solidFill>
                <a:latin typeface="Lobster"/>
                <a:ea typeface="Lobster"/>
                <a:cs typeface="Lobster"/>
                <a:sym typeface="Lobster"/>
              </a:rPr>
              <a:t>văn</a:t>
            </a:r>
            <a:r>
              <a:rPr lang="en-US" sz="5796" b="0" i="0" u="none" strike="noStrike" cap="none" dirty="0">
                <a:solidFill>
                  <a:schemeClr val="tx1"/>
                </a:solidFill>
                <a:latin typeface="Lobster"/>
                <a:ea typeface="Lobster"/>
                <a:cs typeface="Lobster"/>
                <a:sym typeface="Lobster"/>
              </a:rPr>
              <a:t> </a:t>
            </a:r>
            <a:r>
              <a:rPr lang="en-US" sz="5796" b="0" i="0" u="none" strike="noStrike" cap="none" dirty="0" err="1">
                <a:solidFill>
                  <a:schemeClr val="tx1"/>
                </a:solidFill>
                <a:latin typeface="Lobster"/>
                <a:ea typeface="Lobster"/>
                <a:cs typeface="Lobster"/>
                <a:sym typeface="Lobster"/>
              </a:rPr>
              <a:t>miêu</a:t>
            </a:r>
            <a:r>
              <a:rPr lang="en-US" sz="5796" b="0" i="0" u="none" strike="noStrike" cap="none" dirty="0">
                <a:solidFill>
                  <a:schemeClr val="tx1"/>
                </a:solidFill>
                <a:latin typeface="Lobster"/>
                <a:ea typeface="Lobster"/>
                <a:cs typeface="Lobster"/>
                <a:sym typeface="Lobster"/>
              </a:rPr>
              <a:t> </a:t>
            </a:r>
            <a:r>
              <a:rPr lang="en-US" sz="5796" b="0" i="0" u="none" strike="noStrike" cap="none" dirty="0" err="1">
                <a:solidFill>
                  <a:schemeClr val="tx1"/>
                </a:solidFill>
                <a:latin typeface="Lobster"/>
                <a:ea typeface="Lobster"/>
                <a:cs typeface="Lobster"/>
                <a:sym typeface="Lobster"/>
              </a:rPr>
              <a:t>tả</a:t>
            </a:r>
            <a:r>
              <a:rPr lang="en-US" sz="5796" b="0" i="0" u="none" strike="noStrike" cap="none" dirty="0">
                <a:solidFill>
                  <a:schemeClr val="tx1"/>
                </a:solidFill>
                <a:latin typeface="Lobster"/>
                <a:ea typeface="Lobster"/>
                <a:cs typeface="Lobster"/>
                <a:sym typeface="Lobster"/>
              </a:rPr>
              <a:t> con </a:t>
            </a:r>
            <a:r>
              <a:rPr lang="en-US" sz="5796" b="0" i="0" u="none" strike="noStrike" cap="none" dirty="0" err="1">
                <a:solidFill>
                  <a:schemeClr val="tx1"/>
                </a:solidFill>
                <a:latin typeface="Lobster"/>
                <a:ea typeface="Lobster"/>
                <a:cs typeface="Lobster"/>
                <a:sym typeface="Lobster"/>
              </a:rPr>
              <a:t>vật</a:t>
            </a:r>
            <a:r>
              <a:rPr lang="en-US" sz="5796" dirty="0">
                <a:solidFill>
                  <a:schemeClr val="tx1"/>
                </a:solidFill>
                <a:latin typeface="Lobster"/>
                <a:ea typeface="Lobster"/>
                <a:cs typeface="Lobster"/>
                <a:sym typeface="Lobster"/>
              </a:rPr>
              <a:t>.</a:t>
            </a:r>
            <a:endParaRPr dirty="0">
              <a:solidFill>
                <a:schemeClr val="tx1"/>
              </a:solidFill>
            </a:endParaRPr>
          </a:p>
        </p:txBody>
      </p:sp>
      <p:pic>
        <p:nvPicPr>
          <p:cNvPr id="815" name="Google Shape;815;p5"/>
          <p:cNvPicPr preferRelativeResize="0"/>
          <p:nvPr/>
        </p:nvPicPr>
        <p:blipFill rotWithShape="1">
          <a:blip r:embed="rId8">
            <a:alphaModFix/>
          </a:blip>
          <a:srcRect/>
          <a:stretch/>
        </p:blipFill>
        <p:spPr>
          <a:xfrm>
            <a:off x="10632869" y="6406150"/>
            <a:ext cx="2239429" cy="38808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sp>
        <p:nvSpPr>
          <p:cNvPr id="820" name="Google Shape;820;p6"/>
          <p:cNvSpPr/>
          <p:nvPr/>
        </p:nvSpPr>
        <p:spPr>
          <a:xfrm>
            <a:off x="672666" y="419100"/>
            <a:ext cx="16970375" cy="8915400"/>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821" name="Google Shape;821;p6"/>
          <p:cNvPicPr preferRelativeResize="0"/>
          <p:nvPr/>
        </p:nvPicPr>
        <p:blipFill rotWithShape="1">
          <a:blip r:embed="rId3">
            <a:alphaModFix/>
          </a:blip>
          <a:srcRect/>
          <a:stretch/>
        </p:blipFill>
        <p:spPr>
          <a:xfrm>
            <a:off x="-990600" y="7505700"/>
            <a:ext cx="5638801" cy="3171826"/>
          </a:xfrm>
          <a:prstGeom prst="rect">
            <a:avLst/>
          </a:prstGeom>
          <a:noFill/>
          <a:ln>
            <a:noFill/>
          </a:ln>
        </p:spPr>
      </p:pic>
      <p:grpSp>
        <p:nvGrpSpPr>
          <p:cNvPr id="822" name="Google Shape;822;p6"/>
          <p:cNvGrpSpPr/>
          <p:nvPr/>
        </p:nvGrpSpPr>
        <p:grpSpPr>
          <a:xfrm>
            <a:off x="1371600" y="3170523"/>
            <a:ext cx="2743200" cy="3886200"/>
            <a:chOff x="1600200" y="2781300"/>
            <a:chExt cx="2743200" cy="3886200"/>
          </a:xfrm>
        </p:grpSpPr>
        <p:grpSp>
          <p:nvGrpSpPr>
            <p:cNvPr id="823" name="Google Shape;823;p6"/>
            <p:cNvGrpSpPr/>
            <p:nvPr/>
          </p:nvGrpSpPr>
          <p:grpSpPr>
            <a:xfrm>
              <a:off x="1600200" y="2781300"/>
              <a:ext cx="2743200" cy="3886200"/>
              <a:chOff x="1600200" y="2781300"/>
              <a:chExt cx="2743200" cy="3886200"/>
            </a:xfrm>
          </p:grpSpPr>
          <p:sp>
            <p:nvSpPr>
              <p:cNvPr id="824" name="Google Shape;824;p6"/>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25" name="Google Shape;825;p6"/>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826" name="Google Shape;826;p6"/>
            <p:cNvSpPr txBox="1"/>
            <p:nvPr/>
          </p:nvSpPr>
          <p:spPr>
            <a:xfrm>
              <a:off x="1885950" y="3215550"/>
              <a:ext cx="2019300" cy="31700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0" i="0" u="none" strike="noStrike" cap="none">
                  <a:solidFill>
                    <a:schemeClr val="dk1"/>
                  </a:solidFill>
                  <a:latin typeface="Lobster"/>
                  <a:ea typeface="Lobster"/>
                  <a:cs typeface="Lobster"/>
                  <a:sym typeface="Lobster"/>
                </a:rPr>
                <a:t>Cấu tạo của bài văn miêu tả con vật</a:t>
              </a:r>
              <a:endParaRPr sz="4000" b="0" i="0" u="none" strike="noStrike" cap="none">
                <a:solidFill>
                  <a:schemeClr val="dk1"/>
                </a:solidFill>
                <a:latin typeface="Lobster"/>
                <a:ea typeface="Lobster"/>
                <a:cs typeface="Lobster"/>
                <a:sym typeface="Lobster"/>
              </a:endParaRPr>
            </a:p>
          </p:txBody>
        </p:sp>
      </p:grpSp>
      <p:sp>
        <p:nvSpPr>
          <p:cNvPr id="827" name="Google Shape;827;p6"/>
          <p:cNvSpPr txBox="1"/>
          <p:nvPr/>
        </p:nvSpPr>
        <p:spPr>
          <a:xfrm>
            <a:off x="2895600" y="896721"/>
            <a:ext cx="115824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974806"/>
              </a:buClr>
              <a:buSzPts val="3600"/>
              <a:buFont typeface="Arial"/>
              <a:buNone/>
            </a:pPr>
            <a:r>
              <a:rPr lang="en-US" sz="3600" b="1" i="0" u="none" strike="noStrike" cap="none">
                <a:solidFill>
                  <a:srgbClr val="974806"/>
                </a:solidFill>
                <a:latin typeface="Lobster"/>
                <a:ea typeface="Lobster"/>
                <a:cs typeface="Lobster"/>
                <a:sym typeface="Lobster"/>
              </a:rPr>
              <a:t>Cấu tạo của bài văn miêu tả con vật gồm 3 phần:</a:t>
            </a:r>
            <a:endParaRPr/>
          </a:p>
        </p:txBody>
      </p:sp>
      <p:cxnSp>
        <p:nvCxnSpPr>
          <p:cNvPr id="828" name="Google Shape;828;p6"/>
          <p:cNvCxnSpPr/>
          <p:nvPr/>
        </p:nvCxnSpPr>
        <p:spPr>
          <a:xfrm rot="10800000" flipH="1">
            <a:off x="4343400" y="2842773"/>
            <a:ext cx="1676400" cy="2009783"/>
          </a:xfrm>
          <a:prstGeom prst="straightConnector1">
            <a:avLst/>
          </a:prstGeom>
          <a:noFill/>
          <a:ln w="76200" cap="flat" cmpd="sng">
            <a:solidFill>
              <a:srgbClr val="205867"/>
            </a:solidFill>
            <a:prstDash val="solid"/>
            <a:round/>
            <a:headEnd type="none" w="sm" len="sm"/>
            <a:tailEnd type="stealth" w="med" len="med"/>
          </a:ln>
        </p:spPr>
      </p:cxnSp>
      <p:cxnSp>
        <p:nvCxnSpPr>
          <p:cNvPr id="829" name="Google Shape;829;p6"/>
          <p:cNvCxnSpPr/>
          <p:nvPr/>
        </p:nvCxnSpPr>
        <p:spPr>
          <a:xfrm rot="10800000" flipH="1">
            <a:off x="4343400" y="5188438"/>
            <a:ext cx="1676400" cy="1"/>
          </a:xfrm>
          <a:prstGeom prst="straightConnector1">
            <a:avLst/>
          </a:prstGeom>
          <a:noFill/>
          <a:ln w="76200" cap="flat" cmpd="sng">
            <a:solidFill>
              <a:srgbClr val="205867"/>
            </a:solidFill>
            <a:prstDash val="solid"/>
            <a:round/>
            <a:headEnd type="none" w="sm" len="sm"/>
            <a:tailEnd type="stealth" w="med" len="med"/>
          </a:ln>
        </p:spPr>
      </p:cxnSp>
      <p:cxnSp>
        <p:nvCxnSpPr>
          <p:cNvPr id="830" name="Google Shape;830;p6"/>
          <p:cNvCxnSpPr/>
          <p:nvPr/>
        </p:nvCxnSpPr>
        <p:spPr>
          <a:xfrm>
            <a:off x="4395355" y="5372100"/>
            <a:ext cx="1819856" cy="2466434"/>
          </a:xfrm>
          <a:prstGeom prst="straightConnector1">
            <a:avLst/>
          </a:prstGeom>
          <a:noFill/>
          <a:ln w="76200" cap="flat" cmpd="sng">
            <a:solidFill>
              <a:srgbClr val="205867"/>
            </a:solidFill>
            <a:prstDash val="solid"/>
            <a:round/>
            <a:headEnd type="none" w="sm" len="sm"/>
            <a:tailEnd type="stealth" w="med" len="med"/>
          </a:ln>
        </p:spPr>
      </p:cxnSp>
      <p:grpSp>
        <p:nvGrpSpPr>
          <p:cNvPr id="831" name="Google Shape;831;p6"/>
          <p:cNvGrpSpPr/>
          <p:nvPr/>
        </p:nvGrpSpPr>
        <p:grpSpPr>
          <a:xfrm>
            <a:off x="6019800" y="2256123"/>
            <a:ext cx="2819400" cy="1066800"/>
            <a:chOff x="6019800" y="2256123"/>
            <a:chExt cx="2819400" cy="1066800"/>
          </a:xfrm>
        </p:grpSpPr>
        <p:sp>
          <p:nvSpPr>
            <p:cNvPr id="832" name="Google Shape;832;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33" name="Google Shape;833;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a:solidFill>
                    <a:schemeClr val="dk1"/>
                  </a:solidFill>
                  <a:latin typeface="Lobster"/>
                  <a:ea typeface="Lobster"/>
                  <a:cs typeface="Lobster"/>
                  <a:sym typeface="Lobster"/>
                </a:rPr>
                <a:t>1. Mở bài</a:t>
              </a:r>
              <a:endParaRPr sz="3600" b="0" i="0" u="none" strike="noStrike" cap="none">
                <a:solidFill>
                  <a:schemeClr val="dk1"/>
                </a:solidFill>
                <a:latin typeface="Lobster"/>
                <a:ea typeface="Lobster"/>
                <a:cs typeface="Lobster"/>
                <a:sym typeface="Lobster"/>
              </a:endParaRPr>
            </a:p>
          </p:txBody>
        </p:sp>
      </p:grpSp>
      <p:grpSp>
        <p:nvGrpSpPr>
          <p:cNvPr id="834" name="Google Shape;834;p6"/>
          <p:cNvGrpSpPr/>
          <p:nvPr/>
        </p:nvGrpSpPr>
        <p:grpSpPr>
          <a:xfrm>
            <a:off x="6227616" y="4777438"/>
            <a:ext cx="2819400" cy="1066800"/>
            <a:chOff x="6019800" y="2256123"/>
            <a:chExt cx="2819400" cy="1066800"/>
          </a:xfrm>
        </p:grpSpPr>
        <p:sp>
          <p:nvSpPr>
            <p:cNvPr id="835" name="Google Shape;835;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v</a:t>
              </a:r>
              <a:endParaRPr sz="1800" b="0" i="0" u="none" strike="noStrike" cap="none">
                <a:solidFill>
                  <a:schemeClr val="lt1"/>
                </a:solidFill>
                <a:latin typeface="Calibri"/>
                <a:ea typeface="Calibri"/>
                <a:cs typeface="Calibri"/>
                <a:sym typeface="Calibri"/>
              </a:endParaRPr>
            </a:p>
          </p:txBody>
        </p:sp>
        <p:sp>
          <p:nvSpPr>
            <p:cNvPr id="836" name="Google Shape;836;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a:solidFill>
                    <a:schemeClr val="dk1"/>
                  </a:solidFill>
                  <a:latin typeface="Lobster"/>
                  <a:ea typeface="Lobster"/>
                  <a:cs typeface="Lobster"/>
                  <a:sym typeface="Lobster"/>
                </a:rPr>
                <a:t>2. Thân bài</a:t>
              </a:r>
              <a:endParaRPr sz="3600" b="0" i="0" u="none" strike="noStrike" cap="none">
                <a:solidFill>
                  <a:schemeClr val="dk1"/>
                </a:solidFill>
                <a:latin typeface="Lobster"/>
                <a:ea typeface="Lobster"/>
                <a:cs typeface="Lobster"/>
                <a:sym typeface="Lobster"/>
              </a:endParaRPr>
            </a:p>
          </p:txBody>
        </p:sp>
      </p:grpSp>
      <p:grpSp>
        <p:nvGrpSpPr>
          <p:cNvPr id="837" name="Google Shape;837;p6"/>
          <p:cNvGrpSpPr/>
          <p:nvPr/>
        </p:nvGrpSpPr>
        <p:grpSpPr>
          <a:xfrm>
            <a:off x="6215211" y="7686134"/>
            <a:ext cx="2819400" cy="1066800"/>
            <a:chOff x="6019800" y="2256123"/>
            <a:chExt cx="2819400" cy="1066800"/>
          </a:xfrm>
        </p:grpSpPr>
        <p:sp>
          <p:nvSpPr>
            <p:cNvPr id="838" name="Google Shape;838;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v</a:t>
              </a:r>
              <a:endParaRPr sz="1800" b="0" i="0" u="none" strike="noStrike" cap="none">
                <a:solidFill>
                  <a:schemeClr val="lt1"/>
                </a:solidFill>
                <a:latin typeface="Calibri"/>
                <a:ea typeface="Calibri"/>
                <a:cs typeface="Calibri"/>
                <a:sym typeface="Calibri"/>
              </a:endParaRPr>
            </a:p>
          </p:txBody>
        </p:sp>
        <p:sp>
          <p:nvSpPr>
            <p:cNvPr id="839" name="Google Shape;839;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0" i="0" u="none" strike="noStrike" cap="none">
                  <a:solidFill>
                    <a:schemeClr val="dk1"/>
                  </a:solidFill>
                  <a:latin typeface="Lobster"/>
                  <a:ea typeface="Lobster"/>
                  <a:cs typeface="Lobster"/>
                  <a:sym typeface="Lobster"/>
                </a:rPr>
                <a:t>3. Kết bài</a:t>
              </a:r>
              <a:endParaRPr sz="3600" b="0" i="0" u="none" strike="noStrike" cap="none">
                <a:solidFill>
                  <a:schemeClr val="dk1"/>
                </a:solidFill>
                <a:latin typeface="Lobster"/>
                <a:ea typeface="Lobster"/>
                <a:cs typeface="Lobster"/>
                <a:sym typeface="Lobster"/>
              </a:endParaRPr>
            </a:p>
          </p:txBody>
        </p:sp>
      </p:grpSp>
      <p:sp>
        <p:nvSpPr>
          <p:cNvPr id="840" name="Google Shape;840;p6"/>
          <p:cNvSpPr/>
          <p:nvPr/>
        </p:nvSpPr>
        <p:spPr>
          <a:xfrm>
            <a:off x="9047016" y="2614173"/>
            <a:ext cx="671947" cy="4572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41" name="Google Shape;841;p6"/>
          <p:cNvSpPr txBox="1"/>
          <p:nvPr/>
        </p:nvSpPr>
        <p:spPr>
          <a:xfrm>
            <a:off x="9982200" y="2605078"/>
            <a:ext cx="57912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1"/>
                </a:solidFill>
                <a:latin typeface="Lobster"/>
                <a:ea typeface="Lobster"/>
                <a:cs typeface="Lobster"/>
                <a:sym typeface="Lobster"/>
              </a:rPr>
              <a:t>Giới thiệu về con vật định tả</a:t>
            </a:r>
            <a:endParaRPr sz="3200">
              <a:solidFill>
                <a:schemeClr val="dk1"/>
              </a:solidFill>
              <a:latin typeface="Lobster"/>
              <a:ea typeface="Lobster"/>
              <a:cs typeface="Lobster"/>
              <a:sym typeface="Lobster"/>
            </a:endParaRPr>
          </a:p>
        </p:txBody>
      </p:sp>
      <p:sp>
        <p:nvSpPr>
          <p:cNvPr id="842" name="Google Shape;842;p6"/>
          <p:cNvSpPr txBox="1"/>
          <p:nvPr/>
        </p:nvSpPr>
        <p:spPr>
          <a:xfrm>
            <a:off x="9365204" y="6164265"/>
            <a:ext cx="5874796"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Arial"/>
              <a:buNone/>
            </a:pPr>
            <a:r>
              <a:rPr lang="en-US" sz="3200" b="0" i="0" u="none" strike="noStrike" cap="none">
                <a:solidFill>
                  <a:schemeClr val="dk1"/>
                </a:solidFill>
                <a:latin typeface="Lobster"/>
                <a:ea typeface="Lobster"/>
                <a:cs typeface="Lobster"/>
                <a:sym typeface="Lobster"/>
              </a:rPr>
              <a:t>Tả thói quen sinh hoạt và một </a:t>
            </a:r>
            <a:r>
              <a:rPr lang="en-US" sz="3200" b="0" u="none">
                <a:solidFill>
                  <a:schemeClr val="dk1"/>
                </a:solidFill>
                <a:latin typeface="Lobster"/>
                <a:ea typeface="Lobster"/>
                <a:cs typeface="Lobster"/>
                <a:sym typeface="Lobster"/>
              </a:rPr>
              <a:t>số</a:t>
            </a:r>
            <a:r>
              <a:rPr lang="en-US" sz="3200" b="0" i="0" u="none" strike="noStrike" cap="none">
                <a:solidFill>
                  <a:schemeClr val="dk1"/>
                </a:solidFill>
                <a:latin typeface="Lobster"/>
                <a:ea typeface="Lobster"/>
                <a:cs typeface="Lobster"/>
                <a:sym typeface="Lobster"/>
              </a:rPr>
              <a:t> hoạt động chính của con vật.</a:t>
            </a:r>
            <a:endParaRPr/>
          </a:p>
        </p:txBody>
      </p:sp>
      <p:sp>
        <p:nvSpPr>
          <p:cNvPr id="843" name="Google Shape;843;p6"/>
          <p:cNvSpPr txBox="1"/>
          <p:nvPr/>
        </p:nvSpPr>
        <p:spPr>
          <a:xfrm>
            <a:off x="8987177" y="4089398"/>
            <a:ext cx="3495657"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Arial"/>
              <a:buNone/>
            </a:pPr>
            <a:r>
              <a:rPr lang="en-US" sz="3200" b="0" i="0" u="none" strike="noStrike" cap="none">
                <a:solidFill>
                  <a:schemeClr val="dk1"/>
                </a:solidFill>
                <a:latin typeface="Lobster"/>
                <a:ea typeface="Lobster"/>
                <a:cs typeface="Lobster"/>
                <a:sym typeface="Lobster"/>
              </a:rPr>
              <a:t>Tả hình dáng</a:t>
            </a:r>
            <a:endParaRPr sz="3200" b="0" i="0" u="none" strike="noStrike" cap="none">
              <a:solidFill>
                <a:schemeClr val="dk1"/>
              </a:solidFill>
              <a:latin typeface="Lobster"/>
              <a:ea typeface="Lobster"/>
              <a:cs typeface="Lobster"/>
              <a:sym typeface="Lobster"/>
            </a:endParaRPr>
          </a:p>
        </p:txBody>
      </p:sp>
      <p:sp>
        <p:nvSpPr>
          <p:cNvPr id="844" name="Google Shape;844;p6"/>
          <p:cNvSpPr txBox="1"/>
          <p:nvPr/>
        </p:nvSpPr>
        <p:spPr>
          <a:xfrm>
            <a:off x="8538363" y="7986200"/>
            <a:ext cx="8678873"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200"/>
              <a:buFont typeface="Arial"/>
              <a:buNone/>
            </a:pPr>
            <a:r>
              <a:rPr lang="en-US" sz="3200" b="0" i="0" u="none" strike="noStrike" cap="none">
                <a:solidFill>
                  <a:schemeClr val="dk1"/>
                </a:solidFill>
                <a:latin typeface="Lobster"/>
                <a:ea typeface="Lobster"/>
                <a:cs typeface="Lobster"/>
                <a:sym typeface="Lobster"/>
              </a:rPr>
              <a:t>Nêu cảm nghĩ đối với con vật </a:t>
            </a:r>
            <a:endParaRPr/>
          </a:p>
        </p:txBody>
      </p:sp>
      <p:sp>
        <p:nvSpPr>
          <p:cNvPr id="845" name="Google Shape;845;p6"/>
          <p:cNvSpPr txBox="1"/>
          <p:nvPr/>
        </p:nvSpPr>
        <p:spPr>
          <a:xfrm>
            <a:off x="12027591" y="3555276"/>
            <a:ext cx="5207324" cy="584775"/>
          </a:xfrm>
          <a:prstGeom prst="rect">
            <a:avLst/>
          </a:prstGeom>
          <a:noFill/>
          <a:ln>
            <a:noFill/>
          </a:ln>
        </p:spPr>
        <p:txBody>
          <a:bodyPr spcFirstLastPara="1" wrap="square" lIns="91425" tIns="45700" rIns="91425" bIns="45700" anchor="t" anchorCtr="0">
            <a:spAutoFit/>
          </a:bodyPr>
          <a:lstStyle/>
          <a:p>
            <a:pPr marL="0" marR="0" lvl="0" indent="-203200" algn="ctr"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Lobster"/>
                <a:ea typeface="Lobster"/>
                <a:cs typeface="Lobster"/>
                <a:sym typeface="Lobster"/>
              </a:rPr>
              <a:t>Lông, đầu, mình, đuôi,...</a:t>
            </a:r>
            <a:endParaRPr/>
          </a:p>
        </p:txBody>
      </p:sp>
      <p:sp>
        <p:nvSpPr>
          <p:cNvPr id="846" name="Google Shape;846;p6"/>
          <p:cNvSpPr txBox="1"/>
          <p:nvPr/>
        </p:nvSpPr>
        <p:spPr>
          <a:xfrm>
            <a:off x="12484606" y="4877931"/>
            <a:ext cx="5207324" cy="584775"/>
          </a:xfrm>
          <a:prstGeom prst="rect">
            <a:avLst/>
          </a:prstGeom>
          <a:noFill/>
          <a:ln>
            <a:noFill/>
          </a:ln>
        </p:spPr>
        <p:txBody>
          <a:bodyPr spcFirstLastPara="1" wrap="square" lIns="91425" tIns="45700" rIns="91425" bIns="45700" anchor="t" anchorCtr="0">
            <a:spAutoFit/>
          </a:bodyPr>
          <a:lstStyle/>
          <a:p>
            <a:pPr marL="0" marR="0" lvl="0" indent="-203200" algn="ctr"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Lobster"/>
                <a:ea typeface="Lobster"/>
                <a:cs typeface="Lobster"/>
                <a:sym typeface="Lobster"/>
              </a:rPr>
              <a:t>Mắt, mũi, miệng, tai, móng...</a:t>
            </a:r>
            <a:endParaRPr/>
          </a:p>
        </p:txBody>
      </p:sp>
      <p:sp>
        <p:nvSpPr>
          <p:cNvPr id="847" name="Google Shape;847;p6"/>
          <p:cNvSpPr/>
          <p:nvPr/>
        </p:nvSpPr>
        <p:spPr>
          <a:xfrm>
            <a:off x="9229234" y="8094618"/>
            <a:ext cx="671947" cy="4572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8" name="Google Shape;848;p6"/>
          <p:cNvSpPr/>
          <p:nvPr/>
        </p:nvSpPr>
        <p:spPr>
          <a:xfrm>
            <a:off x="9229234" y="4509214"/>
            <a:ext cx="295106" cy="2045149"/>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49" name="Google Shape;849;p6"/>
          <p:cNvSpPr/>
          <p:nvPr/>
        </p:nvSpPr>
        <p:spPr>
          <a:xfrm>
            <a:off x="12027591" y="3862448"/>
            <a:ext cx="535207" cy="1372190"/>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7"/>
                                        </p:tgtEl>
                                        <p:attrNameLst>
                                          <p:attrName>style.visibility</p:attrName>
                                        </p:attrNameLst>
                                      </p:cBhvr>
                                      <p:to>
                                        <p:strVal val="visible"/>
                                      </p:to>
                                    </p:set>
                                    <p:animEffect transition="in" filter="fade">
                                      <p:cBhvr>
                                        <p:cTn id="7" dur="1000"/>
                                        <p:tgtEl>
                                          <p:spTgt spid="8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2"/>
                                        </p:tgtEl>
                                        <p:attrNameLst>
                                          <p:attrName>style.visibility</p:attrName>
                                        </p:attrNameLst>
                                      </p:cBhvr>
                                      <p:to>
                                        <p:strVal val="visible"/>
                                      </p:to>
                                    </p:set>
                                    <p:animEffect transition="in" filter="fade">
                                      <p:cBhvr>
                                        <p:cTn id="12" dur="1000"/>
                                        <p:tgtEl>
                                          <p:spTgt spid="8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28"/>
                                        </p:tgtEl>
                                        <p:attrNameLst>
                                          <p:attrName>style.visibility</p:attrName>
                                        </p:attrNameLst>
                                      </p:cBhvr>
                                      <p:to>
                                        <p:strVal val="visible"/>
                                      </p:to>
                                    </p:set>
                                    <p:animEffect transition="in" filter="fade">
                                      <p:cBhvr>
                                        <p:cTn id="17" dur="500"/>
                                        <p:tgtEl>
                                          <p:spTgt spid="828"/>
                                        </p:tgtEl>
                                      </p:cBhvr>
                                    </p:animEffect>
                                  </p:childTnLst>
                                </p:cTn>
                              </p:par>
                              <p:par>
                                <p:cTn id="18" presetID="10" presetClass="entr" presetSubtype="0" fill="hold" nodeType="withEffect">
                                  <p:stCondLst>
                                    <p:cond delay="0"/>
                                  </p:stCondLst>
                                  <p:childTnLst>
                                    <p:set>
                                      <p:cBhvr>
                                        <p:cTn id="19" dur="1" fill="hold">
                                          <p:stCondLst>
                                            <p:cond delay="0"/>
                                          </p:stCondLst>
                                        </p:cTn>
                                        <p:tgtEl>
                                          <p:spTgt spid="831"/>
                                        </p:tgtEl>
                                        <p:attrNameLst>
                                          <p:attrName>style.visibility</p:attrName>
                                        </p:attrNameLst>
                                      </p:cBhvr>
                                      <p:to>
                                        <p:strVal val="visible"/>
                                      </p:to>
                                    </p:set>
                                    <p:animEffect transition="in" filter="fade">
                                      <p:cBhvr>
                                        <p:cTn id="20" dur="500"/>
                                        <p:tgtEl>
                                          <p:spTgt spid="83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29"/>
                                        </p:tgtEl>
                                        <p:attrNameLst>
                                          <p:attrName>style.visibility</p:attrName>
                                        </p:attrNameLst>
                                      </p:cBhvr>
                                      <p:to>
                                        <p:strVal val="visible"/>
                                      </p:to>
                                    </p:set>
                                    <p:animEffect transition="in" filter="fade">
                                      <p:cBhvr>
                                        <p:cTn id="25" dur="500"/>
                                        <p:tgtEl>
                                          <p:spTgt spid="829"/>
                                        </p:tgtEl>
                                      </p:cBhvr>
                                    </p:animEffect>
                                  </p:childTnLst>
                                </p:cTn>
                              </p:par>
                              <p:par>
                                <p:cTn id="26" presetID="10" presetClass="entr" presetSubtype="0" fill="hold" nodeType="withEffect">
                                  <p:stCondLst>
                                    <p:cond delay="0"/>
                                  </p:stCondLst>
                                  <p:childTnLst>
                                    <p:set>
                                      <p:cBhvr>
                                        <p:cTn id="27" dur="1" fill="hold">
                                          <p:stCondLst>
                                            <p:cond delay="0"/>
                                          </p:stCondLst>
                                        </p:cTn>
                                        <p:tgtEl>
                                          <p:spTgt spid="834"/>
                                        </p:tgtEl>
                                        <p:attrNameLst>
                                          <p:attrName>style.visibility</p:attrName>
                                        </p:attrNameLst>
                                      </p:cBhvr>
                                      <p:to>
                                        <p:strVal val="visible"/>
                                      </p:to>
                                    </p:set>
                                    <p:animEffect transition="in" filter="fade">
                                      <p:cBhvr>
                                        <p:cTn id="28" dur="500"/>
                                        <p:tgtEl>
                                          <p:spTgt spid="83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30"/>
                                        </p:tgtEl>
                                        <p:attrNameLst>
                                          <p:attrName>style.visibility</p:attrName>
                                        </p:attrNameLst>
                                      </p:cBhvr>
                                      <p:to>
                                        <p:strVal val="visible"/>
                                      </p:to>
                                    </p:set>
                                    <p:animEffect transition="in" filter="fade">
                                      <p:cBhvr>
                                        <p:cTn id="33" dur="500"/>
                                        <p:tgtEl>
                                          <p:spTgt spid="830"/>
                                        </p:tgtEl>
                                      </p:cBhvr>
                                    </p:animEffect>
                                  </p:childTnLst>
                                </p:cTn>
                              </p:par>
                              <p:par>
                                <p:cTn id="34" presetID="10" presetClass="entr" presetSubtype="0" fill="hold" nodeType="withEffect">
                                  <p:stCondLst>
                                    <p:cond delay="0"/>
                                  </p:stCondLst>
                                  <p:childTnLst>
                                    <p:set>
                                      <p:cBhvr>
                                        <p:cTn id="35" dur="1" fill="hold">
                                          <p:stCondLst>
                                            <p:cond delay="0"/>
                                          </p:stCondLst>
                                        </p:cTn>
                                        <p:tgtEl>
                                          <p:spTgt spid="837"/>
                                        </p:tgtEl>
                                        <p:attrNameLst>
                                          <p:attrName>style.visibility</p:attrName>
                                        </p:attrNameLst>
                                      </p:cBhvr>
                                      <p:to>
                                        <p:strVal val="visible"/>
                                      </p:to>
                                    </p:set>
                                    <p:animEffect transition="in" filter="fade">
                                      <p:cBhvr>
                                        <p:cTn id="36" dur="500"/>
                                        <p:tgtEl>
                                          <p:spTgt spid="83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40"/>
                                        </p:tgtEl>
                                        <p:attrNameLst>
                                          <p:attrName>style.visibility</p:attrName>
                                        </p:attrNameLst>
                                      </p:cBhvr>
                                      <p:to>
                                        <p:strVal val="visible"/>
                                      </p:to>
                                    </p:set>
                                    <p:animEffect transition="in" filter="fade">
                                      <p:cBhvr>
                                        <p:cTn id="41" dur="500"/>
                                        <p:tgtEl>
                                          <p:spTgt spid="840"/>
                                        </p:tgtEl>
                                      </p:cBhvr>
                                    </p:animEffect>
                                  </p:childTnLst>
                                </p:cTn>
                              </p:par>
                              <p:par>
                                <p:cTn id="42" presetID="10" presetClass="entr" presetSubtype="0" fill="hold" nodeType="withEffect">
                                  <p:stCondLst>
                                    <p:cond delay="0"/>
                                  </p:stCondLst>
                                  <p:childTnLst>
                                    <p:set>
                                      <p:cBhvr>
                                        <p:cTn id="43" dur="1" fill="hold">
                                          <p:stCondLst>
                                            <p:cond delay="0"/>
                                          </p:stCondLst>
                                        </p:cTn>
                                        <p:tgtEl>
                                          <p:spTgt spid="841"/>
                                        </p:tgtEl>
                                        <p:attrNameLst>
                                          <p:attrName>style.visibility</p:attrName>
                                        </p:attrNameLst>
                                      </p:cBhvr>
                                      <p:to>
                                        <p:strVal val="visible"/>
                                      </p:to>
                                    </p:set>
                                    <p:animEffect transition="in" filter="fade">
                                      <p:cBhvr>
                                        <p:cTn id="44" dur="500"/>
                                        <p:tgtEl>
                                          <p:spTgt spid="84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48"/>
                                        </p:tgtEl>
                                        <p:attrNameLst>
                                          <p:attrName>style.visibility</p:attrName>
                                        </p:attrNameLst>
                                      </p:cBhvr>
                                      <p:to>
                                        <p:strVal val="visible"/>
                                      </p:to>
                                    </p:set>
                                    <p:animEffect transition="in" filter="fade">
                                      <p:cBhvr>
                                        <p:cTn id="49" dur="500"/>
                                        <p:tgtEl>
                                          <p:spTgt spid="848"/>
                                        </p:tgtEl>
                                      </p:cBhvr>
                                    </p:animEffect>
                                  </p:childTnLst>
                                </p:cTn>
                              </p:par>
                              <p:par>
                                <p:cTn id="50" presetID="10" presetClass="entr" presetSubtype="0" fill="hold" nodeType="withEffect">
                                  <p:stCondLst>
                                    <p:cond delay="0"/>
                                  </p:stCondLst>
                                  <p:childTnLst>
                                    <p:set>
                                      <p:cBhvr>
                                        <p:cTn id="51" dur="1" fill="hold">
                                          <p:stCondLst>
                                            <p:cond delay="0"/>
                                          </p:stCondLst>
                                        </p:cTn>
                                        <p:tgtEl>
                                          <p:spTgt spid="843"/>
                                        </p:tgtEl>
                                        <p:attrNameLst>
                                          <p:attrName>style.visibility</p:attrName>
                                        </p:attrNameLst>
                                      </p:cBhvr>
                                      <p:to>
                                        <p:strVal val="visible"/>
                                      </p:to>
                                    </p:set>
                                    <p:animEffect transition="in" filter="fade">
                                      <p:cBhvr>
                                        <p:cTn id="52" dur="500"/>
                                        <p:tgtEl>
                                          <p:spTgt spid="84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42"/>
                                        </p:tgtEl>
                                        <p:attrNameLst>
                                          <p:attrName>style.visibility</p:attrName>
                                        </p:attrNameLst>
                                      </p:cBhvr>
                                      <p:to>
                                        <p:strVal val="visible"/>
                                      </p:to>
                                    </p:set>
                                    <p:animEffect transition="in" filter="fade">
                                      <p:cBhvr>
                                        <p:cTn id="57" dur="500"/>
                                        <p:tgtEl>
                                          <p:spTgt spid="84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49"/>
                                        </p:tgtEl>
                                        <p:attrNameLst>
                                          <p:attrName>style.visibility</p:attrName>
                                        </p:attrNameLst>
                                      </p:cBhvr>
                                      <p:to>
                                        <p:strVal val="visible"/>
                                      </p:to>
                                    </p:set>
                                    <p:animEffect transition="in" filter="fade">
                                      <p:cBhvr>
                                        <p:cTn id="62" dur="500"/>
                                        <p:tgtEl>
                                          <p:spTgt spid="849"/>
                                        </p:tgtEl>
                                      </p:cBhvr>
                                    </p:animEffect>
                                  </p:childTnLst>
                                </p:cTn>
                              </p:par>
                              <p:par>
                                <p:cTn id="63" presetID="10" presetClass="entr" presetSubtype="0" fill="hold" nodeType="withEffect">
                                  <p:stCondLst>
                                    <p:cond delay="0"/>
                                  </p:stCondLst>
                                  <p:childTnLst>
                                    <p:set>
                                      <p:cBhvr>
                                        <p:cTn id="64" dur="1" fill="hold">
                                          <p:stCondLst>
                                            <p:cond delay="0"/>
                                          </p:stCondLst>
                                        </p:cTn>
                                        <p:tgtEl>
                                          <p:spTgt spid="845"/>
                                        </p:tgtEl>
                                        <p:attrNameLst>
                                          <p:attrName>style.visibility</p:attrName>
                                        </p:attrNameLst>
                                      </p:cBhvr>
                                      <p:to>
                                        <p:strVal val="visible"/>
                                      </p:to>
                                    </p:set>
                                    <p:animEffect transition="in" filter="fade">
                                      <p:cBhvr>
                                        <p:cTn id="65" dur="500"/>
                                        <p:tgtEl>
                                          <p:spTgt spid="84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846"/>
                                        </p:tgtEl>
                                        <p:attrNameLst>
                                          <p:attrName>style.visibility</p:attrName>
                                        </p:attrNameLst>
                                      </p:cBhvr>
                                      <p:to>
                                        <p:strVal val="visible"/>
                                      </p:to>
                                    </p:set>
                                    <p:animEffect transition="in" filter="fade">
                                      <p:cBhvr>
                                        <p:cTn id="70" dur="500"/>
                                        <p:tgtEl>
                                          <p:spTgt spid="84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847"/>
                                        </p:tgtEl>
                                        <p:attrNameLst>
                                          <p:attrName>style.visibility</p:attrName>
                                        </p:attrNameLst>
                                      </p:cBhvr>
                                      <p:to>
                                        <p:strVal val="visible"/>
                                      </p:to>
                                    </p:set>
                                    <p:animEffect transition="in" filter="fade">
                                      <p:cBhvr>
                                        <p:cTn id="75" dur="500"/>
                                        <p:tgtEl>
                                          <p:spTgt spid="847"/>
                                        </p:tgtEl>
                                      </p:cBhvr>
                                    </p:animEffect>
                                  </p:childTnLst>
                                </p:cTn>
                              </p:par>
                              <p:par>
                                <p:cTn id="76" presetID="10" presetClass="entr" presetSubtype="0" fill="hold" nodeType="withEffect">
                                  <p:stCondLst>
                                    <p:cond delay="0"/>
                                  </p:stCondLst>
                                  <p:childTnLst>
                                    <p:set>
                                      <p:cBhvr>
                                        <p:cTn id="77" dur="1" fill="hold">
                                          <p:stCondLst>
                                            <p:cond delay="0"/>
                                          </p:stCondLst>
                                        </p:cTn>
                                        <p:tgtEl>
                                          <p:spTgt spid="844"/>
                                        </p:tgtEl>
                                        <p:attrNameLst>
                                          <p:attrName>style.visibility</p:attrName>
                                        </p:attrNameLst>
                                      </p:cBhvr>
                                      <p:to>
                                        <p:strVal val="visible"/>
                                      </p:to>
                                    </p:set>
                                    <p:animEffect transition="in" filter="fade">
                                      <p:cBhvr>
                                        <p:cTn id="78" dur="500"/>
                                        <p:tgtEl>
                                          <p:spTgt spid="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1028700" y="-521778"/>
            <a:ext cx="16730012" cy="12150172"/>
          </a:xfrm>
          <a:prstGeom prst="rect">
            <a:avLst/>
          </a:prstGeom>
          <a:noFill/>
          <a:ln>
            <a:noFill/>
          </a:ln>
        </p:spPr>
      </p:pic>
      <p:sp>
        <p:nvSpPr>
          <p:cNvPr id="855" name="Google Shape;855;p7"/>
          <p:cNvSpPr txBox="1"/>
          <p:nvPr/>
        </p:nvSpPr>
        <p:spPr>
          <a:xfrm>
            <a:off x="6553200" y="6286500"/>
            <a:ext cx="9084361" cy="1488869"/>
          </a:xfrm>
          <a:prstGeom prst="rect">
            <a:avLst/>
          </a:prstGeom>
          <a:noFill/>
          <a:ln>
            <a:noFill/>
          </a:ln>
        </p:spPr>
        <p:txBody>
          <a:bodyPr spcFirstLastPara="1" wrap="square" lIns="0" tIns="0" rIns="0" bIns="0" anchor="t" anchorCtr="0">
            <a:spAutoFit/>
          </a:bodyPr>
          <a:lstStyle/>
          <a:p>
            <a:pPr marL="0" marR="0" lvl="0" indent="0" algn="ctr" rtl="0">
              <a:lnSpc>
                <a:spcPct val="174986"/>
              </a:lnSpc>
              <a:spcBef>
                <a:spcPts val="0"/>
              </a:spcBef>
              <a:spcAft>
                <a:spcPts val="0"/>
              </a:spcAft>
              <a:buNone/>
            </a:pPr>
            <a:r>
              <a:rPr lang="en-US" sz="7200">
                <a:solidFill>
                  <a:srgbClr val="00B050"/>
                </a:solidFill>
                <a:latin typeface="Sigmar One"/>
                <a:ea typeface="Sigmar One"/>
                <a:cs typeface="Sigmar One"/>
                <a:sym typeface="Sigmar One"/>
              </a:rPr>
              <a:t>Khám phá</a:t>
            </a:r>
            <a:endParaRPr sz="7200">
              <a:solidFill>
                <a:srgbClr val="00B050"/>
              </a:solidFill>
              <a:latin typeface="Sigmar One"/>
              <a:ea typeface="Sigmar One"/>
              <a:cs typeface="Sigmar One"/>
              <a:sym typeface="Sigmar One"/>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59"/>
        <p:cNvGrpSpPr/>
        <p:nvPr/>
      </p:nvGrpSpPr>
      <p:grpSpPr>
        <a:xfrm>
          <a:off x="0" y="0"/>
          <a:ext cx="0" cy="0"/>
          <a:chOff x="0" y="0"/>
          <a:chExt cx="0" cy="0"/>
        </a:xfrm>
      </p:grpSpPr>
      <p:pic>
        <p:nvPicPr>
          <p:cNvPr id="860" name="Google Shape;860;p8"/>
          <p:cNvPicPr preferRelativeResize="0"/>
          <p:nvPr/>
        </p:nvPicPr>
        <p:blipFill rotWithShape="1">
          <a:blip r:embed="rId3">
            <a:alphaModFix/>
          </a:blip>
          <a:srcRect/>
          <a:stretch/>
        </p:blipFill>
        <p:spPr>
          <a:xfrm>
            <a:off x="16726728" y="8724900"/>
            <a:ext cx="1561272" cy="1537853"/>
          </a:xfrm>
          <a:prstGeom prst="rect">
            <a:avLst/>
          </a:prstGeom>
          <a:noFill/>
          <a:ln>
            <a:noFill/>
          </a:ln>
        </p:spPr>
      </p:pic>
      <p:grpSp>
        <p:nvGrpSpPr>
          <p:cNvPr id="861" name="Google Shape;861;p8"/>
          <p:cNvGrpSpPr/>
          <p:nvPr/>
        </p:nvGrpSpPr>
        <p:grpSpPr>
          <a:xfrm>
            <a:off x="609600" y="357281"/>
            <a:ext cx="10920030" cy="1334004"/>
            <a:chOff x="609600" y="357281"/>
            <a:chExt cx="10920030" cy="1334004"/>
          </a:xfrm>
        </p:grpSpPr>
        <p:grpSp>
          <p:nvGrpSpPr>
            <p:cNvPr id="862" name="Google Shape;862;p8"/>
            <p:cNvGrpSpPr/>
            <p:nvPr/>
          </p:nvGrpSpPr>
          <p:grpSpPr>
            <a:xfrm>
              <a:off x="609600" y="357281"/>
              <a:ext cx="10744200" cy="1334004"/>
              <a:chOff x="1905000" y="647700"/>
              <a:chExt cx="14249400" cy="1752600"/>
            </a:xfrm>
          </p:grpSpPr>
          <p:sp>
            <p:nvSpPr>
              <p:cNvPr id="863" name="Google Shape;863;p8"/>
              <p:cNvSpPr/>
              <p:nvPr/>
            </p:nvSpPr>
            <p:spPr>
              <a:xfrm>
                <a:off x="1905000" y="647700"/>
                <a:ext cx="14097000" cy="1600200"/>
              </a:xfrm>
              <a:prstGeom prst="roundRect">
                <a:avLst>
                  <a:gd name="adj" fmla="val 16667"/>
                </a:avLst>
              </a:prstGeom>
              <a:solidFill>
                <a:schemeClr val="lt1"/>
              </a:solidFill>
              <a:ln w="57150" cap="flat" cmpd="sng">
                <a:solidFill>
                  <a:schemeClr val="dk2"/>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4" name="Google Shape;864;p8"/>
              <p:cNvSpPr/>
              <p:nvPr/>
            </p:nvSpPr>
            <p:spPr>
              <a:xfrm>
                <a:off x="2057400" y="800100"/>
                <a:ext cx="14097000" cy="16002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865" name="Google Shape;865;p8"/>
            <p:cNvSpPr/>
            <p:nvPr/>
          </p:nvSpPr>
          <p:spPr>
            <a:xfrm>
              <a:off x="1318830" y="728340"/>
              <a:ext cx="10210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974806"/>
                  </a:solidFill>
                  <a:latin typeface="Lobster"/>
                  <a:ea typeface="Lobster"/>
                  <a:cs typeface="Lobster"/>
                  <a:sym typeface="Lobster"/>
                </a:rPr>
                <a:t>1. Đọc bài văn dưới đây và trả lời câu hỏi:</a:t>
              </a:r>
              <a:endParaRPr/>
            </a:p>
          </p:txBody>
        </p:sp>
      </p:grpSp>
      <p:sp>
        <p:nvSpPr>
          <p:cNvPr id="866" name="Google Shape;866;p8"/>
          <p:cNvSpPr/>
          <p:nvPr/>
        </p:nvSpPr>
        <p:spPr>
          <a:xfrm>
            <a:off x="648310" y="2035866"/>
            <a:ext cx="16191889" cy="784830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FFFF00"/>
                </a:solidFill>
                <a:latin typeface="Lobster"/>
                <a:ea typeface="Lobster"/>
                <a:cs typeface="Lobster"/>
                <a:sym typeface="Lobster"/>
              </a:rPr>
              <a:t>            Chim họa mi hót</a:t>
            </a:r>
            <a:endParaRPr/>
          </a:p>
          <a:p>
            <a:pPr marL="0" marR="0" lvl="0" indent="0" algn="just" rtl="0">
              <a:spcBef>
                <a:spcPts val="0"/>
              </a:spcBef>
              <a:spcAft>
                <a:spcPts val="0"/>
              </a:spcAft>
              <a:buNone/>
            </a:pPr>
            <a:r>
              <a:rPr lang="en-US" sz="3600">
                <a:solidFill>
                  <a:srgbClr val="FFFF00"/>
                </a:solidFill>
                <a:latin typeface="Lobster"/>
                <a:ea typeface="Lobster"/>
                <a:cs typeface="Lobster"/>
                <a:sym typeface="Lobster"/>
              </a:rPr>
              <a:t>            Chiều nào cũng vậy, con chim họa mi ấy không biết tự phương nào bay đến đậu trong bụi tầm xuân ở vườn nhà tôi mà hót.</a:t>
            </a:r>
            <a:endParaRPr/>
          </a:p>
          <a:p>
            <a:pPr marL="0" marR="0" lvl="0" indent="0" algn="just" rtl="0">
              <a:spcBef>
                <a:spcPts val="0"/>
              </a:spcBef>
              <a:spcAft>
                <a:spcPts val="0"/>
              </a:spcAft>
              <a:buNone/>
            </a:pPr>
            <a:r>
              <a:rPr lang="en-US" sz="3600">
                <a:solidFill>
                  <a:srgbClr val="FFFF00"/>
                </a:solidFill>
                <a:latin typeface="Lobster"/>
                <a:ea typeface="Lobster"/>
                <a:cs typeface="Lobster"/>
                <a:sym typeface="Lobster"/>
              </a:rPr>
              <a:t>      Hình như nó vui mừng vì suốt ngày đã được tha hồ rong ruổi bay chơi trong khắp trời mây gió, uống bao nhiêu nước suối mát lành trong khe núi. Cho nên, những buổi chiều tiếng hót có khi êm đềm, có khi rộn rã, như một điệu đàn trong bóng xế mà âm thanh vang mãi giữa tĩnh mịch, tưởng như làm rung động lớp sương lạnh mờ mờ rủ xuống cỏ cây.    </a:t>
            </a:r>
            <a:endParaRPr/>
          </a:p>
          <a:p>
            <a:pPr marL="0" marR="0" lvl="0" indent="0" algn="just" rtl="0">
              <a:spcBef>
                <a:spcPts val="0"/>
              </a:spcBef>
              <a:spcAft>
                <a:spcPts val="0"/>
              </a:spcAft>
              <a:buNone/>
            </a:pPr>
            <a:r>
              <a:rPr lang="en-US" sz="3600">
                <a:solidFill>
                  <a:srgbClr val="FFFF00"/>
                </a:solidFill>
                <a:latin typeface="Lobster"/>
                <a:ea typeface="Lobster"/>
                <a:cs typeface="Lobster"/>
                <a:sym typeface="Lobster"/>
              </a:rPr>
              <a:t>      Hót một lúc lâu, nhạc sĩ giang hồ không tên không tuổi ấy từ từ nhắm mắt lại, thu đầu vào lông cổ, im lặng ngủ, ngủ say sưa sau một cuộc viễn du trong bóng đêm dày.</a:t>
            </a:r>
            <a:endParaRPr/>
          </a:p>
          <a:p>
            <a:pPr marL="0" marR="0" lvl="0" indent="0" algn="just" rtl="0">
              <a:spcBef>
                <a:spcPts val="0"/>
              </a:spcBef>
              <a:spcAft>
                <a:spcPts val="0"/>
              </a:spcAft>
              <a:buNone/>
            </a:pPr>
            <a:r>
              <a:rPr lang="en-US" sz="3600">
                <a:solidFill>
                  <a:srgbClr val="FFFF00"/>
                </a:solidFill>
                <a:latin typeface="Lobster"/>
                <a:ea typeface="Lobster"/>
                <a:cs typeface="Lobster"/>
                <a:sym typeface="Lobster"/>
              </a:rPr>
              <a:t>      Rồi hôm sau, khi phương đông vừa vẩn bụi hồng, con họa mi ấy lại hót vang lừng chào nắng sớm. Nó kéo dài cổ ra mà hót, tựa hồ nó muốn các bạn xa gần đâu đó lắng nghe. Hót xong, nó xù lông rũ hết những giọt sương rồi nhanh nhẹn chuyền từ bụi nọ sang bụi kia, tìm vài con sâu ăn lót dạ, đoạn vỗ cánh bay vút đi.</a:t>
            </a:r>
            <a:endParaRPr/>
          </a:p>
          <a:p>
            <a:pPr marL="0" marR="0" lvl="0" indent="0" algn="just" rtl="0">
              <a:spcBef>
                <a:spcPts val="0"/>
              </a:spcBef>
              <a:spcAft>
                <a:spcPts val="0"/>
              </a:spcAft>
              <a:buNone/>
            </a:pPr>
            <a:r>
              <a:rPr lang="en-US" sz="3600">
                <a:solidFill>
                  <a:srgbClr val="FFFF00"/>
                </a:solidFill>
                <a:latin typeface="Lobster"/>
                <a:ea typeface="Lobster"/>
                <a:cs typeface="Lobster"/>
                <a:sym typeface="Lobster"/>
              </a:rPr>
              <a:t>                                                                                                           Theo Ngọc Giao</a:t>
            </a:r>
            <a:endParaRPr sz="3600">
              <a:solidFill>
                <a:srgbClr val="FFFF00"/>
              </a:solidFill>
              <a:latin typeface="Lobster"/>
              <a:ea typeface="Lobster"/>
              <a:cs typeface="Lobster"/>
              <a:sym typeface="Lobster"/>
            </a:endParaRPr>
          </a:p>
        </p:txBody>
      </p:sp>
      <p:pic>
        <p:nvPicPr>
          <p:cNvPr id="867" name="Google Shape;867;p8" descr="Hình ảnh chim họa mi chân thực và sắc nét cho dân mê chim cảnh"/>
          <p:cNvPicPr preferRelativeResize="0"/>
          <p:nvPr/>
        </p:nvPicPr>
        <p:blipFill rotWithShape="1">
          <a:blip r:embed="rId4">
            <a:alphaModFix/>
          </a:blip>
          <a:srcRect/>
          <a:stretch/>
        </p:blipFill>
        <p:spPr>
          <a:xfrm>
            <a:off x="12420601" y="0"/>
            <a:ext cx="3962400" cy="2640940"/>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1"/>
                                        </p:tgtEl>
                                        <p:attrNameLst>
                                          <p:attrName>style.visibility</p:attrName>
                                        </p:attrNameLst>
                                      </p:cBhvr>
                                      <p:to>
                                        <p:strVal val="visible"/>
                                      </p:to>
                                    </p:set>
                                    <p:animEffect transition="in" filter="fade">
                                      <p:cBhvr>
                                        <p:cTn id="7" dur="1000"/>
                                        <p:tgtEl>
                                          <p:spTgt spid="8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6"/>
                                        </p:tgtEl>
                                        <p:attrNameLst>
                                          <p:attrName>style.visibility</p:attrName>
                                        </p:attrNameLst>
                                      </p:cBhvr>
                                      <p:to>
                                        <p:strVal val="visible"/>
                                      </p:to>
                                    </p:set>
                                    <p:animEffect transition="in" filter="fade">
                                      <p:cBhvr>
                                        <p:cTn id="12" dur="1000"/>
                                        <p:tgtEl>
                                          <p:spTgt spid="866"/>
                                        </p:tgtEl>
                                      </p:cBhvr>
                                    </p:animEffect>
                                  </p:childTnLst>
                                </p:cTn>
                              </p:par>
                              <p:par>
                                <p:cTn id="13" presetID="10" presetClass="entr" presetSubtype="0" fill="hold" nodeType="withEffect">
                                  <p:stCondLst>
                                    <p:cond delay="0"/>
                                  </p:stCondLst>
                                  <p:childTnLst>
                                    <p:set>
                                      <p:cBhvr>
                                        <p:cTn id="14" dur="1" fill="hold">
                                          <p:stCondLst>
                                            <p:cond delay="0"/>
                                          </p:stCondLst>
                                        </p:cTn>
                                        <p:tgtEl>
                                          <p:spTgt spid="867"/>
                                        </p:tgtEl>
                                        <p:attrNameLst>
                                          <p:attrName>style.visibility</p:attrName>
                                        </p:attrNameLst>
                                      </p:cBhvr>
                                      <p:to>
                                        <p:strVal val="visible"/>
                                      </p:to>
                                    </p:set>
                                    <p:animEffect transition="in" filter="fade">
                                      <p:cBhvr>
                                        <p:cTn id="15" dur="1000"/>
                                        <p:tgtEl>
                                          <p:spTgt spid="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pic>
        <p:nvPicPr>
          <p:cNvPr id="872" name="Google Shape;872;p9"/>
          <p:cNvPicPr preferRelativeResize="0"/>
          <p:nvPr/>
        </p:nvPicPr>
        <p:blipFill rotWithShape="1">
          <a:blip r:embed="rId3">
            <a:alphaModFix/>
          </a:blip>
          <a:srcRect l="46581" r="12713"/>
          <a:stretch/>
        </p:blipFill>
        <p:spPr>
          <a:xfrm flipH="1">
            <a:off x="10781688" y="0"/>
            <a:ext cx="7492455" cy="10906129"/>
          </a:xfrm>
          <a:prstGeom prst="rect">
            <a:avLst/>
          </a:prstGeom>
          <a:noFill/>
          <a:ln>
            <a:noFill/>
          </a:ln>
        </p:spPr>
      </p:pic>
      <p:pic>
        <p:nvPicPr>
          <p:cNvPr id="873" name="Google Shape;873;p9"/>
          <p:cNvPicPr preferRelativeResize="0"/>
          <p:nvPr/>
        </p:nvPicPr>
        <p:blipFill rotWithShape="1">
          <a:blip r:embed="rId4">
            <a:alphaModFix/>
          </a:blip>
          <a:srcRect/>
          <a:stretch/>
        </p:blipFill>
        <p:spPr>
          <a:xfrm flipH="1">
            <a:off x="10781687" y="6729412"/>
            <a:ext cx="6324600" cy="3557588"/>
          </a:xfrm>
          <a:prstGeom prst="rect">
            <a:avLst/>
          </a:prstGeom>
          <a:noFill/>
          <a:ln>
            <a:noFill/>
          </a:ln>
        </p:spPr>
      </p:pic>
      <p:sp>
        <p:nvSpPr>
          <p:cNvPr id="874" name="Google Shape;874;p9"/>
          <p:cNvSpPr txBox="1"/>
          <p:nvPr/>
        </p:nvSpPr>
        <p:spPr>
          <a:xfrm>
            <a:off x="152400" y="2719616"/>
            <a:ext cx="11775558" cy="433965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20000"/>
              </a:lnSpc>
              <a:spcBef>
                <a:spcPts val="0"/>
              </a:spcBef>
              <a:spcAft>
                <a:spcPts val="0"/>
              </a:spcAft>
              <a:buClr>
                <a:schemeClr val="lt1"/>
              </a:buClr>
              <a:buSzPts val="4000"/>
              <a:buFont typeface="Lobster"/>
              <a:buAutoNum type="alphaLcParenR"/>
            </a:pPr>
            <a:r>
              <a:rPr lang="en-US" sz="4000" b="1" i="0" u="none" strike="noStrike" cap="none">
                <a:solidFill>
                  <a:schemeClr val="lt1"/>
                </a:solidFill>
                <a:latin typeface="Lobster"/>
                <a:ea typeface="Lobster"/>
                <a:cs typeface="Lobster"/>
                <a:sym typeface="Lobster"/>
              </a:rPr>
              <a:t> Bài văn gồm có mấy đoạn? Nội dung chính của mỗi đoạn là gì?</a:t>
            </a:r>
            <a:endParaRPr/>
          </a:p>
          <a:p>
            <a:pPr marL="342900" marR="0" lvl="0" indent="-342900" algn="l" rtl="0">
              <a:lnSpc>
                <a:spcPct val="120000"/>
              </a:lnSpc>
              <a:spcBef>
                <a:spcPts val="2000"/>
              </a:spcBef>
              <a:spcAft>
                <a:spcPts val="0"/>
              </a:spcAft>
              <a:buClr>
                <a:schemeClr val="lt1"/>
              </a:buClr>
              <a:buSzPts val="4000"/>
              <a:buFont typeface="Lobster"/>
              <a:buNone/>
            </a:pPr>
            <a:r>
              <a:rPr lang="en-US" sz="4000" b="1" i="0" u="none" strike="noStrike" cap="none">
                <a:solidFill>
                  <a:schemeClr val="lt1"/>
                </a:solidFill>
                <a:latin typeface="Lobster"/>
                <a:ea typeface="Lobster"/>
                <a:cs typeface="Lobster"/>
                <a:sym typeface="Lobster"/>
              </a:rPr>
              <a:t>b) Tác giả bài văn quan sát chim họa mi hót  bằng những giác quan nào?</a:t>
            </a:r>
            <a:endParaRPr/>
          </a:p>
          <a:p>
            <a:pPr marL="342900" marR="0" lvl="0" indent="-342900" algn="l" rtl="0">
              <a:lnSpc>
                <a:spcPct val="120000"/>
              </a:lnSpc>
              <a:spcBef>
                <a:spcPts val="2000"/>
              </a:spcBef>
              <a:spcAft>
                <a:spcPts val="0"/>
              </a:spcAft>
              <a:buClr>
                <a:schemeClr val="lt1"/>
              </a:buClr>
              <a:buSzPts val="4000"/>
              <a:buFont typeface="Lobster"/>
              <a:buNone/>
            </a:pPr>
            <a:r>
              <a:rPr lang="en-US" sz="4000" b="1" i="0" u="none" strike="noStrike" cap="none">
                <a:solidFill>
                  <a:schemeClr val="lt1"/>
                </a:solidFill>
                <a:latin typeface="Lobster"/>
                <a:ea typeface="Lobster"/>
                <a:cs typeface="Lobster"/>
                <a:sym typeface="Lobster"/>
              </a:rPr>
              <a:t>c) Em thích những chi tiết và hình ảnh so sánh nào? Vì sao?</a:t>
            </a:r>
            <a:endParaRPr/>
          </a:p>
        </p:txBody>
      </p:sp>
      <p:grpSp>
        <p:nvGrpSpPr>
          <p:cNvPr id="875" name="Google Shape;875;p9"/>
          <p:cNvGrpSpPr/>
          <p:nvPr/>
        </p:nvGrpSpPr>
        <p:grpSpPr>
          <a:xfrm>
            <a:off x="152400" y="6272"/>
            <a:ext cx="10920030" cy="1522750"/>
            <a:chOff x="152400" y="6272"/>
            <a:chExt cx="10920030" cy="1522750"/>
          </a:xfrm>
        </p:grpSpPr>
        <p:grpSp>
          <p:nvGrpSpPr>
            <p:cNvPr id="876" name="Google Shape;876;p9"/>
            <p:cNvGrpSpPr/>
            <p:nvPr/>
          </p:nvGrpSpPr>
          <p:grpSpPr>
            <a:xfrm>
              <a:off x="152400" y="195017"/>
              <a:ext cx="10920030" cy="1334004"/>
              <a:chOff x="609600" y="357281"/>
              <a:chExt cx="10920030"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880" name="Google Shape;880;p9"/>
              <p:cNvSpPr/>
              <p:nvPr/>
            </p:nvSpPr>
            <p:spPr>
              <a:xfrm>
                <a:off x="1318830" y="728340"/>
                <a:ext cx="102108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974806"/>
                    </a:solidFill>
                    <a:latin typeface="Lobster"/>
                    <a:ea typeface="Lobster"/>
                    <a:cs typeface="Lobster"/>
                    <a:sym typeface="Lobster"/>
                  </a:rPr>
                  <a:t>1. Đọc bài văn dưới đây và trả lời câu hỏi:</a:t>
                </a:r>
                <a:endParaRPr/>
              </a:p>
            </p:txBody>
          </p:sp>
        </p:grpSp>
        <p:pic>
          <p:nvPicPr>
            <p:cNvPr id="881" name="Google Shape;881;p9"/>
            <p:cNvPicPr preferRelativeResize="0"/>
            <p:nvPr/>
          </p:nvPicPr>
          <p:blipFill rotWithShape="1">
            <a:blip r:embed="rId5">
              <a:alphaModFix/>
            </a:blip>
            <a:srcRect/>
            <a:stretch/>
          </p:blipFill>
          <p:spPr>
            <a:xfrm>
              <a:off x="9754298" y="6272"/>
              <a:ext cx="1162386" cy="152275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2"/>
                                        </p:tgtEl>
                                        <p:attrNameLst>
                                          <p:attrName>style.visibility</p:attrName>
                                        </p:attrNameLst>
                                      </p:cBhvr>
                                      <p:to>
                                        <p:strVal val="visible"/>
                                      </p:to>
                                    </p:set>
                                    <p:animEffect transition="in" filter="fade">
                                      <p:cBhvr>
                                        <p:cTn id="12" dur="500"/>
                                        <p:tgtEl>
                                          <p:spTgt spid="8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3"/>
                                        </p:tgtEl>
                                        <p:attrNameLst>
                                          <p:attrName>style.visibility</p:attrName>
                                        </p:attrNameLst>
                                      </p:cBhvr>
                                      <p:to>
                                        <p:strVal val="visible"/>
                                      </p:to>
                                    </p:set>
                                    <p:animEffect transition="in" filter="fade">
                                      <p:cBhvr>
                                        <p:cTn id="17" dur="500"/>
                                        <p:tgtEl>
                                          <p:spTgt spid="873"/>
                                        </p:tgtEl>
                                      </p:cBhvr>
                                    </p:animEffect>
                                  </p:childTnLst>
                                </p:cTn>
                              </p:par>
                              <p:par>
                                <p:cTn id="18" presetID="10" presetClass="entr" presetSubtype="0" fill="hold" nodeType="withEffect">
                                  <p:stCondLst>
                                    <p:cond delay="0"/>
                                  </p:stCondLst>
                                  <p:childTnLst>
                                    <p:set>
                                      <p:cBhvr>
                                        <p:cTn id="19" dur="1" fill="hold">
                                          <p:stCondLst>
                                            <p:cond delay="0"/>
                                          </p:stCondLst>
                                        </p:cTn>
                                        <p:tgtEl>
                                          <p:spTgt spid="874"/>
                                        </p:tgtEl>
                                        <p:attrNameLst>
                                          <p:attrName>style.visibility</p:attrName>
                                        </p:attrNameLst>
                                      </p:cBhvr>
                                      <p:to>
                                        <p:strVal val="visible"/>
                                      </p:to>
                                    </p:set>
                                    <p:animEffect transition="in" filter="fade">
                                      <p:cBhvr>
                                        <p:cTn id="20" dur="500"/>
                                        <p:tgtEl>
                                          <p:spTgt spid="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2252</Words>
  <Application>Microsoft Office PowerPoint</Application>
  <PresentationFormat>Custom</PresentationFormat>
  <Paragraphs>133</Paragraphs>
  <Slides>30</Slides>
  <Notes>29</Notes>
  <HiddenSlides>0</HiddenSlides>
  <MMClips>0</MMClips>
  <ScaleCrop>false</ScaleCrop>
  <HeadingPairs>
    <vt:vector size="6" baseType="variant">
      <vt:variant>
        <vt:lpstr>Fonts Used</vt:lpstr>
      </vt:variant>
      <vt:variant>
        <vt:i4>8</vt:i4>
      </vt:variant>
      <vt:variant>
        <vt:lpstr>Theme</vt:lpstr>
      </vt:variant>
      <vt:variant>
        <vt:i4>11</vt:i4>
      </vt:variant>
      <vt:variant>
        <vt:lpstr>Slide Titles</vt:lpstr>
      </vt:variant>
      <vt:variant>
        <vt:i4>30</vt:i4>
      </vt:variant>
    </vt:vector>
  </HeadingPairs>
  <TitlesOfParts>
    <vt:vector size="49" baseType="lpstr">
      <vt:lpstr>Lobster</vt:lpstr>
      <vt:lpstr>Arial</vt:lpstr>
      <vt:lpstr>Times New Roman</vt:lpstr>
      <vt:lpstr>Bungee Shade</vt:lpstr>
      <vt:lpstr>Bungee</vt:lpstr>
      <vt:lpstr>Calibri</vt:lpstr>
      <vt:lpstr>Sigmar One</vt:lpstr>
      <vt:lpstr>Avenir</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Hai Yen</cp:lastModifiedBy>
  <cp:revision>3</cp:revision>
  <dcterms:created xsi:type="dcterms:W3CDTF">2006-08-16T00:00:00Z</dcterms:created>
  <dcterms:modified xsi:type="dcterms:W3CDTF">2024-04-20T13:25:51Z</dcterms:modified>
</cp:coreProperties>
</file>