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759" r:id="rId2"/>
  </p:sldMasterIdLst>
  <p:notesMasterIdLst>
    <p:notesMasterId r:id="rId25"/>
  </p:notesMasterIdLst>
  <p:sldIdLst>
    <p:sldId id="476" r:id="rId3"/>
    <p:sldId id="278" r:id="rId4"/>
    <p:sldId id="468" r:id="rId5"/>
    <p:sldId id="478" r:id="rId6"/>
    <p:sldId id="345" r:id="rId7"/>
    <p:sldId id="416" r:id="rId8"/>
    <p:sldId id="264" r:id="rId9"/>
    <p:sldId id="283" r:id="rId10"/>
    <p:sldId id="284" r:id="rId11"/>
    <p:sldId id="281" r:id="rId12"/>
    <p:sldId id="481" r:id="rId13"/>
    <p:sldId id="469" r:id="rId14"/>
    <p:sldId id="285" r:id="rId15"/>
    <p:sldId id="286" r:id="rId16"/>
    <p:sldId id="415" r:id="rId17"/>
    <p:sldId id="471" r:id="rId18"/>
    <p:sldId id="472" r:id="rId19"/>
    <p:sldId id="473" r:id="rId20"/>
    <p:sldId id="474" r:id="rId21"/>
    <p:sldId id="475" r:id="rId22"/>
    <p:sldId id="479" r:id="rId23"/>
    <p:sldId id="4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80" d="100"/>
          <a:sy n="80" d="100"/>
        </p:scale>
        <p:origin x="-1524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1FB7D-739E-4967-B969-45A098496153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EBBB3-A42B-4BCE-A694-1D7BF660F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54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64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7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0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87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1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14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20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74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39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8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24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0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7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68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77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8361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10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73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5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2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=""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9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5BCB0343-9CBA-4127-92D1-66C21816CB73}"/>
              </a:ext>
            </a:extLst>
          </p:cNvPr>
          <p:cNvSpPr/>
          <p:nvPr userDrawn="1"/>
        </p:nvSpPr>
        <p:spPr>
          <a:xfrm>
            <a:off x="11008797" y="0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0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9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2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1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9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580"/>
            <a:ext cx="12191999" cy="6914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445"/>
            <a:ext cx="1001080" cy="9009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77066" y="237890"/>
            <a:ext cx="5565875" cy="549258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en-US" sz="2800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800" u="sng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1080" y="1346015"/>
            <a:ext cx="10805148" cy="1357763"/>
          </a:xfrm>
          <a:prstGeom prst="rect">
            <a:avLst/>
          </a:prstGeom>
          <a:noFill/>
        </p:spPr>
        <p:txBody>
          <a:bodyPr wrap="square" lIns="94953" tIns="47476" rIns="94953" bIns="47476">
            <a:spAutoFit/>
          </a:bodyPr>
          <a:lstStyle/>
          <a:p>
            <a:pPr algn="ctr"/>
            <a:r>
              <a:rPr lang="en-US" sz="41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1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1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1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1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1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4100" b="1" i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1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1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1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1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1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4100" b="1" i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046241" y="4908300"/>
            <a:ext cx="1049761" cy="7120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737629" y="2711857"/>
            <a:ext cx="8716745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32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104"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hùng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biển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6733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6189" y="690820"/>
            <a:ext cx="5376175" cy="83099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LUYỆN ĐỌC CÂU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507" y="1991441"/>
            <a:ext cx="111955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  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chú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cá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cs typeface="Times New Roman" panose="02020603050405020304" pitchFamily="18" charset="0"/>
              </a:rPr>
              <a:t>heo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ở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Biển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Đen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từng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thưởng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huân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chương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vì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cứu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sống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phi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công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Nó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giúp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anh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thoát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khỏi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lũ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cá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mập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khi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anh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nhảy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dù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xuống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biển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vì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máy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bay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bị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hỏng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079947" y="2836393"/>
            <a:ext cx="182664" cy="5862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481991" y="2105754"/>
            <a:ext cx="192634" cy="614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741473" y="4238794"/>
            <a:ext cx="192634" cy="614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1428289" y="3536786"/>
            <a:ext cx="192634" cy="614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0"/>
            <a:ext cx="12192000" cy="4509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0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8">
            <a:extLst>
              <a:ext uri="{FF2B5EF4-FFF2-40B4-BE49-F238E27FC236}">
                <a16:creationId xmlns="" xmlns:a16="http://schemas.microsoft.com/office/drawing/2014/main" id="{40C981F9-5714-4FF2-B826-464BBC6388F4}"/>
              </a:ext>
            </a:extLst>
          </p:cNvPr>
          <p:cNvGrpSpPr/>
          <p:nvPr/>
        </p:nvGrpSpPr>
        <p:grpSpPr>
          <a:xfrm>
            <a:off x="7862712" y="5128477"/>
            <a:ext cx="1718993" cy="1313980"/>
            <a:chOff x="1631991" y="5087828"/>
            <a:chExt cx="1718993" cy="1313980"/>
          </a:xfrm>
        </p:grpSpPr>
        <p:pic>
          <p:nvPicPr>
            <p:cNvPr id="17" name="图片 75">
              <a:extLst>
                <a:ext uri="{FF2B5EF4-FFF2-40B4-BE49-F238E27FC236}">
                  <a16:creationId xmlns="" xmlns:a16="http://schemas.microsoft.com/office/drawing/2014/main" id="{867EC96D-BF93-4BC1-9BB0-D520C40EC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18" name="图片 76">
              <a:extLst>
                <a:ext uri="{FF2B5EF4-FFF2-40B4-BE49-F238E27FC236}">
                  <a16:creationId xmlns="" xmlns:a16="http://schemas.microsoft.com/office/drawing/2014/main" id="{5C9D158F-BCAB-41E6-B7A7-D5A27A7D5D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pic>
        <p:nvPicPr>
          <p:cNvPr id="7" name="图片 36">
            <a:extLst>
              <a:ext uri="{FF2B5EF4-FFF2-40B4-BE49-F238E27FC236}">
                <a16:creationId xmlns="" xmlns:a16="http://schemas.microsoft.com/office/drawing/2014/main" id="{0A315ADB-E054-4907-B661-65864B42E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308336" y="714132"/>
            <a:ext cx="2883664" cy="5722838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="" xmlns:a16="http://schemas.microsoft.com/office/drawing/2014/main" id="{1062021C-F415-4AA0-976C-9B0F62D2BA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6353358" y="4458241"/>
            <a:ext cx="7085352" cy="2067434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="" xmlns:a16="http://schemas.microsoft.com/office/drawing/2014/main" id="{9D981C0A-E4B8-46FA-AE2F-DB589C189C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31" y="1207153"/>
            <a:ext cx="775680" cy="718456"/>
          </a:xfrm>
          <a:prstGeom prst="rect">
            <a:avLst/>
          </a:prstGeom>
        </p:spPr>
      </p:pic>
      <p:pic>
        <p:nvPicPr>
          <p:cNvPr id="13" name="图片 23">
            <a:extLst>
              <a:ext uri="{FF2B5EF4-FFF2-40B4-BE49-F238E27FC236}">
                <a16:creationId xmlns="" xmlns:a16="http://schemas.microsoft.com/office/drawing/2014/main" id="{4A4694C3-7393-4A28-AC43-803705FB30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36">
            <a:off x="9309561" y="431342"/>
            <a:ext cx="544288" cy="406840"/>
          </a:xfrm>
          <a:prstGeom prst="rect">
            <a:avLst/>
          </a:prstGeom>
        </p:spPr>
      </p:pic>
      <p:pic>
        <p:nvPicPr>
          <p:cNvPr id="14" name="PA_库_图片 6">
            <a:extLst>
              <a:ext uri="{FF2B5EF4-FFF2-40B4-BE49-F238E27FC236}">
                <a16:creationId xmlns="" xmlns:a16="http://schemas.microsoft.com/office/drawing/2014/main" id="{5D15C3DE-44B9-4F6D-853F-F62DDE78730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95" y="415543"/>
            <a:ext cx="5568097" cy="40426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7116A6-DC4B-4A55-A9AD-8986E1FC76A5}"/>
              </a:ext>
            </a:extLst>
          </p:cNvPr>
          <p:cNvSpPr txBox="1"/>
          <p:nvPr/>
        </p:nvSpPr>
        <p:spPr>
          <a:xfrm flipH="1">
            <a:off x="3610985" y="2005659"/>
            <a:ext cx="3808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60380F"/>
                </a:solidFill>
                <a:latin typeface="UTM Avo" panose="02040603050506020204" pitchFamily="18" charset="0"/>
              </a:rPr>
              <a:t>THƯ GIÃN</a:t>
            </a:r>
            <a:endParaRPr lang="en-US" sz="4800" b="1" dirty="0">
              <a:solidFill>
                <a:srgbClr val="60380F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372176"/>
            <a:ext cx="12192000" cy="5143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05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fill="hold" nodeType="afterEffect" p14:presetBounceEnd="1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19 0.00139 L -0.52344 0.00139 " pathEditMode="relative" rAng="0" ptsTypes="AA" p14:bounceEnd="15000">
                                          <p:cBhvr>
                                            <p:cTn id="6" dur="4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77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19 0.00139 L -0.52344 0.00139 " pathEditMode="relative" rAng="0" ptsTypes="AA">
                                          <p:cBhvr>
                                            <p:cTn id="6" dur="4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77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248" y="580261"/>
            <a:ext cx="10534918" cy="61997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4509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80747" y="1056582"/>
            <a:ext cx="31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62477" y="962857"/>
            <a:ext cx="31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5534" y="2155280"/>
            <a:ext cx="31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9789" y="2125377"/>
            <a:ext cx="31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5534" y="3283262"/>
            <a:ext cx="31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0114" y="3239492"/>
            <a:ext cx="31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1612" y="4292424"/>
            <a:ext cx="31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2871" y="4855949"/>
            <a:ext cx="31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8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8452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691613" y="245259"/>
            <a:ext cx="45719" cy="45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122" y="506427"/>
            <a:ext cx="10450285" cy="61499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4509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08758" y="1033153"/>
            <a:ext cx="629393" cy="6175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85008" y="3168732"/>
            <a:ext cx="629393" cy="6175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6677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5E55CF1-D5F1-47F5-B2AF-09A37ADB0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198" y="463640"/>
            <a:ext cx="10865604" cy="63943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4509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991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1448657" y="649851"/>
            <a:ext cx="9231330" cy="55956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7941" y="3896158"/>
            <a:ext cx="416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TÌM HIỂU BÀI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4509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4509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55586" y="1267051"/>
            <a:ext cx="10017213" cy="16320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00FF"/>
                </a:solidFill>
              </a:rPr>
              <a:t>Câu</a:t>
            </a:r>
            <a:r>
              <a:rPr lang="en-US" sz="4800" b="1" dirty="0" smtClean="0">
                <a:solidFill>
                  <a:srgbClr val="0000FF"/>
                </a:solidFill>
              </a:rPr>
              <a:t> 1: </a:t>
            </a:r>
            <a:r>
              <a:rPr lang="en-US" sz="4800" b="1" dirty="0" err="1" smtClean="0">
                <a:solidFill>
                  <a:srgbClr val="0000FF"/>
                </a:solidFill>
              </a:rPr>
              <a:t>Cá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heo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có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đặc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điểm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gì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khác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loài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cá</a:t>
            </a:r>
            <a:r>
              <a:rPr lang="en-US" sz="4800" b="1" dirty="0" smtClean="0">
                <a:solidFill>
                  <a:srgbClr val="0000FF"/>
                </a:solidFill>
              </a:rPr>
              <a:t>?</a:t>
            </a:r>
            <a:endParaRPr lang="en-US" sz="4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4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4509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55586" y="1267051"/>
            <a:ext cx="10017213" cy="16320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00FF"/>
                </a:solidFill>
              </a:rPr>
              <a:t>Câu</a:t>
            </a:r>
            <a:r>
              <a:rPr lang="en-US" sz="4800" b="1" dirty="0" smtClean="0">
                <a:solidFill>
                  <a:srgbClr val="0000FF"/>
                </a:solidFill>
              </a:rPr>
              <a:t> 2: </a:t>
            </a:r>
            <a:r>
              <a:rPr lang="en-US" sz="4800" b="1" dirty="0" err="1" smtClean="0">
                <a:solidFill>
                  <a:srgbClr val="0000FF"/>
                </a:solidFill>
              </a:rPr>
              <a:t>Vì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sao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cá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heo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được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gọi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là</a:t>
            </a:r>
            <a:r>
              <a:rPr lang="en-US" sz="4800" b="1" dirty="0" smtClean="0">
                <a:solidFill>
                  <a:srgbClr val="0000FF"/>
                </a:solidFill>
              </a:rPr>
              <a:t> “</a:t>
            </a:r>
            <a:r>
              <a:rPr lang="en-US" sz="4800" b="1" dirty="0" err="1" smtClean="0">
                <a:solidFill>
                  <a:srgbClr val="0000FF"/>
                </a:solidFill>
              </a:rPr>
              <a:t>anh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hùng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biển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cả</a:t>
            </a:r>
            <a:r>
              <a:rPr lang="en-US" sz="4800" b="1" dirty="0" smtClean="0">
                <a:solidFill>
                  <a:srgbClr val="0000FF"/>
                </a:solidFill>
              </a:rPr>
              <a:t>”?</a:t>
            </a:r>
            <a:endParaRPr lang="en-US" sz="4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4509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55585" y="910791"/>
            <a:ext cx="10017213" cy="16320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00FF"/>
                </a:solidFill>
              </a:rPr>
              <a:t>Câu</a:t>
            </a:r>
            <a:r>
              <a:rPr lang="en-US" sz="4800" b="1" dirty="0" smtClean="0">
                <a:solidFill>
                  <a:srgbClr val="0000FF"/>
                </a:solidFill>
              </a:rPr>
              <a:t> 3: </a:t>
            </a:r>
            <a:r>
              <a:rPr lang="en-US" sz="4800" b="1" dirty="0" err="1" smtClean="0">
                <a:solidFill>
                  <a:srgbClr val="0000FF"/>
                </a:solidFill>
              </a:rPr>
              <a:t>Chọn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một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tên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gọi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khác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mà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em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thích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để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tặng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cá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heo</a:t>
            </a:r>
            <a:r>
              <a:rPr lang="en-US" sz="4800" b="1" dirty="0" smtClean="0">
                <a:solidFill>
                  <a:srgbClr val="0000FF"/>
                </a:solidFill>
              </a:rPr>
              <a:t>:</a:t>
            </a:r>
            <a:endParaRPr lang="en-US" sz="4800" b="1" dirty="0">
              <a:solidFill>
                <a:srgbClr val="0000FF"/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2493818" y="2909455"/>
            <a:ext cx="6614556" cy="914400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a) </a:t>
            </a:r>
            <a:r>
              <a:rPr lang="en-US" sz="3600" b="1" dirty="0" err="1" smtClean="0">
                <a:solidFill>
                  <a:srgbClr val="002060"/>
                </a:solidFill>
              </a:rPr>
              <a:t>Bạn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</a:rPr>
              <a:t> con </a:t>
            </a:r>
            <a:r>
              <a:rPr lang="en-US" sz="3600" b="1" dirty="0" err="1" smtClean="0">
                <a:solidFill>
                  <a:srgbClr val="002060"/>
                </a:solidFill>
              </a:rPr>
              <a:t>người</a:t>
            </a:r>
            <a:r>
              <a:rPr lang="en-US" sz="3600" b="1" dirty="0" smtClean="0">
                <a:solidFill>
                  <a:srgbClr val="002060"/>
                </a:solidFill>
              </a:rPr>
              <a:t>.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2493818" y="4235532"/>
            <a:ext cx="6614556" cy="914400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b) </a:t>
            </a:r>
            <a:r>
              <a:rPr lang="en-US" sz="3600" b="1" dirty="0" err="1" smtClean="0">
                <a:solidFill>
                  <a:srgbClr val="002060"/>
                </a:solidFill>
              </a:rPr>
              <a:t>Tay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bơi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</a:rPr>
              <a:t>.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2493818" y="5482445"/>
            <a:ext cx="6614556" cy="914400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c) </a:t>
            </a:r>
            <a:r>
              <a:rPr lang="en-US" sz="3600" b="1" dirty="0" err="1" smtClean="0">
                <a:solidFill>
                  <a:srgbClr val="002060"/>
                </a:solidFill>
              </a:rPr>
              <a:t>Người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lính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thủy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đặc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biệt</a:t>
            </a:r>
            <a:r>
              <a:rPr lang="en-US" sz="3600" b="1" dirty="0" smtClean="0">
                <a:solidFill>
                  <a:srgbClr val="002060"/>
                </a:solidFill>
              </a:rPr>
              <a:t>.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3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961902" y="450986"/>
            <a:ext cx="9955592" cy="60346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05649" y="3931470"/>
            <a:ext cx="5095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LUYỆN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ĐỌC LẠI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4509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1448657" y="649851"/>
            <a:ext cx="9231330" cy="55956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58281" y="3916037"/>
            <a:ext cx="4047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KHỞI ĐỘNG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4509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90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691613" y="245259"/>
            <a:ext cx="45719" cy="45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122" y="506427"/>
            <a:ext cx="10450285" cy="61499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4509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08758" y="1033153"/>
            <a:ext cx="629393" cy="6175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85008" y="3168732"/>
            <a:ext cx="629393" cy="61751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6217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14" y="-307818"/>
            <a:ext cx="12285553" cy="71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4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8EC1A75-0748-469E-A626-2A3418DD6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779" y="463296"/>
            <a:ext cx="10455475" cy="6394704"/>
          </a:xfrm>
          <a:prstGeom prst="rect">
            <a:avLst/>
          </a:prstGeom>
        </p:spPr>
      </p:pic>
      <p:sp>
        <p:nvSpPr>
          <p:cNvPr id="9" name="6-Point Star 1">
            <a:extLst>
              <a:ext uri="{FF2B5EF4-FFF2-40B4-BE49-F238E27FC236}">
                <a16:creationId xmlns="" xmlns:a16="http://schemas.microsoft.com/office/drawing/2014/main" id="{2FCF2ED9-41BB-4955-9711-EC0EE2C3AFF9}"/>
              </a:ext>
            </a:extLst>
          </p:cNvPr>
          <p:cNvSpPr/>
          <p:nvPr/>
        </p:nvSpPr>
        <p:spPr>
          <a:xfrm>
            <a:off x="775504" y="1166386"/>
            <a:ext cx="576835" cy="535091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6-Point Star 5">
            <a:extLst>
              <a:ext uri="{FF2B5EF4-FFF2-40B4-BE49-F238E27FC236}">
                <a16:creationId xmlns="" xmlns:a16="http://schemas.microsoft.com/office/drawing/2014/main" id="{4B64EF9C-EC7B-435C-A5D7-4334E0DD4841}"/>
              </a:ext>
            </a:extLst>
          </p:cNvPr>
          <p:cNvSpPr/>
          <p:nvPr/>
        </p:nvSpPr>
        <p:spPr>
          <a:xfrm>
            <a:off x="775504" y="2459763"/>
            <a:ext cx="576835" cy="630677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6-Point Star 6">
            <a:extLst>
              <a:ext uri="{FF2B5EF4-FFF2-40B4-BE49-F238E27FC236}">
                <a16:creationId xmlns="" xmlns:a16="http://schemas.microsoft.com/office/drawing/2014/main" id="{090A9493-BBA6-4DCC-A50C-00150D71E93D}"/>
              </a:ext>
            </a:extLst>
          </p:cNvPr>
          <p:cNvSpPr/>
          <p:nvPr/>
        </p:nvSpPr>
        <p:spPr>
          <a:xfrm>
            <a:off x="775504" y="4412212"/>
            <a:ext cx="709931" cy="576476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4509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3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hình ảnh chủ đề nước và các hiện tượng tự nhiên- P3 | Mầm non Gia  Th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026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E4F7226-34A8-4838-AB9C-8628F77C6AE7}"/>
              </a:ext>
            </a:extLst>
          </p:cNvPr>
          <p:cNvSpPr/>
          <p:nvPr/>
        </p:nvSpPr>
        <p:spPr>
          <a:xfrm>
            <a:off x="4913795" y="2632589"/>
            <a:ext cx="6049296" cy="79641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Chủ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THIÊN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NHIÊN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143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140704"/>
            <a:ext cx="8872990" cy="3756791"/>
          </a:xfrm>
          <a:prstGeom prst="rect">
            <a:avLst/>
          </a:prstGeom>
        </p:spPr>
      </p:pic>
      <p:pic>
        <p:nvPicPr>
          <p:cNvPr id="30" name="图片 2" descr="觅元素584a989cd6c5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668" y="606971"/>
            <a:ext cx="8872989" cy="18790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252179" y="2680271"/>
            <a:ext cx="82424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/>
                <a:cs typeface="Times New Roman" panose="02020603050405020304" pitchFamily="18" charset="0"/>
              </a:rPr>
              <a:t>Tập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/>
                <a:cs typeface="Times New Roman" panose="02020603050405020304" pitchFamily="18" charset="0"/>
              </a:rPr>
              <a:t>đọc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/>
                <a:cs typeface="Times New Roman" panose="02020603050405020304" pitchFamily="18" charset="0"/>
              </a:rPr>
              <a:t>: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/>
                <a:cs typeface="Times New Roman" panose="02020603050405020304" pitchFamily="18" charset="0"/>
              </a:rPr>
              <a:t>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/>
                <a:cs typeface="Times New Roman" panose="02020603050405020304" pitchFamily="18" charset="0"/>
              </a:rPr>
              <a:t>Anh hùng biển cả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/>
              <a:cs typeface="Times New Roman" panose="02020603050405020304" pitchFamily="18" charset="0"/>
            </a:endParaRPr>
          </a:p>
        </p:txBody>
      </p:sp>
      <p:pic>
        <p:nvPicPr>
          <p:cNvPr id="32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46" y="5224495"/>
            <a:ext cx="11777345" cy="1574700"/>
          </a:xfrm>
          <a:prstGeom prst="rect">
            <a:avLst/>
          </a:prstGeom>
        </p:spPr>
      </p:pic>
      <p:pic>
        <p:nvPicPr>
          <p:cNvPr id="34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4509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3A0339A-E803-4C97-A13B-E31E3F726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4" y="436563"/>
            <a:ext cx="11990231" cy="64214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4509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030" y="489397"/>
            <a:ext cx="10821836" cy="63686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4509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9899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28600"/>
            <a:ext cx="0" cy="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673" y="592400"/>
            <a:ext cx="10406130" cy="6123961"/>
          </a:xfrm>
          <a:prstGeom prst="rect">
            <a:avLst/>
          </a:prstGeom>
        </p:spPr>
      </p:pic>
      <p:cxnSp>
        <p:nvCxnSpPr>
          <p:cNvPr id="5" name="Straight Connector 4"/>
          <p:cNvCxnSpPr>
            <a:cxnSpLocks/>
          </p:cNvCxnSpPr>
          <p:nvPr/>
        </p:nvCxnSpPr>
        <p:spPr>
          <a:xfrm flipH="1">
            <a:off x="3987722" y="1643295"/>
            <a:ext cx="15917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 flipH="1" flipV="1">
            <a:off x="2943997" y="2693161"/>
            <a:ext cx="146040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1276286" y="3215666"/>
            <a:ext cx="105020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flipH="1">
            <a:off x="4757325" y="2170906"/>
            <a:ext cx="1591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6683818" y="4299708"/>
            <a:ext cx="10761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7987626" y="4299708"/>
            <a:ext cx="1343547" cy="127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H="1">
            <a:off x="10266776" y="4811541"/>
            <a:ext cx="7354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1265768" y="5348680"/>
            <a:ext cx="12421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H="1">
            <a:off x="3468461" y="5348681"/>
            <a:ext cx="1515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5757768" y="5348680"/>
            <a:ext cx="15250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0"/>
            <a:ext cx="12192000" cy="4509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835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248" y="580261"/>
            <a:ext cx="10534918" cy="61997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4509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80747" y="1056582"/>
            <a:ext cx="31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62477" y="962857"/>
            <a:ext cx="31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5534" y="2155280"/>
            <a:ext cx="31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9789" y="2125377"/>
            <a:ext cx="31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5534" y="3283262"/>
            <a:ext cx="31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0114" y="3239492"/>
            <a:ext cx="31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1612" y="4292424"/>
            <a:ext cx="31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2871" y="4855949"/>
            <a:ext cx="31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8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3590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</TotalTime>
  <Words>182</Words>
  <Application>Microsoft Office PowerPoint</Application>
  <PresentationFormat>Custom</PresentationFormat>
  <Paragraphs>43</Paragraphs>
  <Slides>22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28</cp:revision>
  <dcterms:created xsi:type="dcterms:W3CDTF">2021-01-19T08:33:08Z</dcterms:created>
  <dcterms:modified xsi:type="dcterms:W3CDTF">2022-05-03T06:15:47Z</dcterms:modified>
</cp:coreProperties>
</file>