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5" r:id="rId2"/>
  </p:sldMasterIdLst>
  <p:notesMasterIdLst>
    <p:notesMasterId r:id="rId35"/>
  </p:notesMasterIdLst>
  <p:sldIdLst>
    <p:sldId id="342" r:id="rId3"/>
    <p:sldId id="373" r:id="rId4"/>
    <p:sldId id="341" r:id="rId5"/>
    <p:sldId id="343" r:id="rId6"/>
    <p:sldId id="348" r:id="rId7"/>
    <p:sldId id="347" r:id="rId8"/>
    <p:sldId id="346" r:id="rId9"/>
    <p:sldId id="345" r:id="rId10"/>
    <p:sldId id="365" r:id="rId11"/>
    <p:sldId id="344" r:id="rId12"/>
    <p:sldId id="349" r:id="rId13"/>
    <p:sldId id="356" r:id="rId14"/>
    <p:sldId id="357" r:id="rId15"/>
    <p:sldId id="358" r:id="rId16"/>
    <p:sldId id="359" r:id="rId17"/>
    <p:sldId id="360" r:id="rId18"/>
    <p:sldId id="351" r:id="rId19"/>
    <p:sldId id="352" r:id="rId20"/>
    <p:sldId id="361" r:id="rId21"/>
    <p:sldId id="362" r:id="rId22"/>
    <p:sldId id="363" r:id="rId23"/>
    <p:sldId id="353" r:id="rId24"/>
    <p:sldId id="354" r:id="rId25"/>
    <p:sldId id="355" r:id="rId26"/>
    <p:sldId id="372" r:id="rId27"/>
    <p:sldId id="350" r:id="rId28"/>
    <p:sldId id="366" r:id="rId29"/>
    <p:sldId id="364" r:id="rId30"/>
    <p:sldId id="370" r:id="rId31"/>
    <p:sldId id="371" r:id="rId32"/>
    <p:sldId id="368" r:id="rId33"/>
    <p:sldId id="367" r:id="rId34"/>
  </p:sldIdLst>
  <p:sldSz cx="12192000" cy="6858000"/>
  <p:notesSz cx="6858000" cy="9144000"/>
  <p:custDataLst>
    <p:tags r:id="rId3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1556" autoAdjust="0"/>
  </p:normalViewPr>
  <p:slideViewPr>
    <p:cSldViewPr snapToGrid="0">
      <p:cViewPr varScale="1">
        <p:scale>
          <a:sx n="60" d="100"/>
          <a:sy n="60" d="100"/>
        </p:scale>
        <p:origin x="908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99C8C-EDD7-4958-B9B1-5D736388568D}" type="datetimeFigureOut">
              <a:rPr lang="vi-VN" smtClean="0"/>
              <a:t>20/04/2024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43D48-83FD-4B49-8906-8C7BF35D9F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005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9020" y="10554401"/>
            <a:ext cx="38068898" cy="72826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8041" y="19252734"/>
            <a:ext cx="31350857" cy="86826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39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47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71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957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19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43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675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914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7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2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99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66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36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80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62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72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40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7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26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53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26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96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9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58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33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90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32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0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7860" y="21832351"/>
            <a:ext cx="38068898" cy="6747894"/>
          </a:xfrm>
        </p:spPr>
        <p:txBody>
          <a:bodyPr anchor="t"/>
          <a:lstStyle>
            <a:lvl1pPr algn="l">
              <a:defRPr sz="1959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7860" y="14400232"/>
            <a:ext cx="38068898" cy="7432119"/>
          </a:xfrm>
        </p:spPr>
        <p:txBody>
          <a:bodyPr anchor="b"/>
          <a:lstStyle>
            <a:lvl1pPr marL="0" indent="0">
              <a:buNone/>
              <a:defRPr sz="9796">
                <a:solidFill>
                  <a:schemeClr val="tx1">
                    <a:tint val="75000"/>
                  </a:schemeClr>
                </a:solidFill>
              </a:defRPr>
            </a:lvl1pPr>
            <a:lvl2pPr marL="2239366" indent="0">
              <a:buNone/>
              <a:defRPr sz="8816">
                <a:solidFill>
                  <a:schemeClr val="tx1">
                    <a:tint val="75000"/>
                  </a:schemeClr>
                </a:solidFill>
              </a:defRPr>
            </a:lvl2pPr>
            <a:lvl3pPr marL="4478731" indent="0">
              <a:buNone/>
              <a:defRPr sz="7837">
                <a:solidFill>
                  <a:schemeClr val="tx1">
                    <a:tint val="75000"/>
                  </a:schemeClr>
                </a:solidFill>
              </a:defRPr>
            </a:lvl3pPr>
            <a:lvl4pPr marL="6718097" indent="0">
              <a:buNone/>
              <a:defRPr sz="6857">
                <a:solidFill>
                  <a:schemeClr val="tx1">
                    <a:tint val="75000"/>
                  </a:schemeClr>
                </a:solidFill>
              </a:defRPr>
            </a:lvl4pPr>
            <a:lvl5pPr marL="8957462" indent="0">
              <a:buNone/>
              <a:defRPr sz="6857">
                <a:solidFill>
                  <a:schemeClr val="tx1">
                    <a:tint val="75000"/>
                  </a:schemeClr>
                </a:solidFill>
              </a:defRPr>
            </a:lvl5pPr>
            <a:lvl6pPr marL="11196828" indent="0">
              <a:buNone/>
              <a:defRPr sz="6857">
                <a:solidFill>
                  <a:schemeClr val="tx1">
                    <a:tint val="75000"/>
                  </a:schemeClr>
                </a:solidFill>
              </a:defRPr>
            </a:lvl6pPr>
            <a:lvl7pPr marL="13436194" indent="0">
              <a:buNone/>
              <a:defRPr sz="6857">
                <a:solidFill>
                  <a:schemeClr val="tx1">
                    <a:tint val="75000"/>
                  </a:schemeClr>
                </a:solidFill>
              </a:defRPr>
            </a:lvl7pPr>
            <a:lvl8pPr marL="15675559" indent="0">
              <a:buNone/>
              <a:defRPr sz="6857">
                <a:solidFill>
                  <a:schemeClr val="tx1">
                    <a:tint val="75000"/>
                  </a:schemeClr>
                </a:solidFill>
              </a:defRPr>
            </a:lvl8pPr>
            <a:lvl9pPr marL="17914925" indent="0">
              <a:buNone/>
              <a:defRPr sz="68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22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53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85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550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43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028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99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69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373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94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1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9347" y="7927599"/>
            <a:ext cx="19780898" cy="22422202"/>
          </a:xfrm>
        </p:spPr>
        <p:txBody>
          <a:bodyPr/>
          <a:lstStyle>
            <a:lvl1pPr>
              <a:defRPr sz="13714"/>
            </a:lvl1pPr>
            <a:lvl2pPr>
              <a:defRPr sz="11755"/>
            </a:lvl2pPr>
            <a:lvl3pPr>
              <a:defRPr sz="9796"/>
            </a:lvl3pPr>
            <a:lvl4pPr>
              <a:defRPr sz="8816"/>
            </a:lvl4pPr>
            <a:lvl5pPr>
              <a:defRPr sz="8816"/>
            </a:lvl5pPr>
            <a:lvl6pPr>
              <a:defRPr sz="8816"/>
            </a:lvl6pPr>
            <a:lvl7pPr>
              <a:defRPr sz="8816"/>
            </a:lvl7pPr>
            <a:lvl8pPr>
              <a:defRPr sz="8816"/>
            </a:lvl8pPr>
            <a:lvl9pPr>
              <a:defRPr sz="88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66694" y="7927599"/>
            <a:ext cx="19780898" cy="22422202"/>
          </a:xfrm>
        </p:spPr>
        <p:txBody>
          <a:bodyPr/>
          <a:lstStyle>
            <a:lvl1pPr>
              <a:defRPr sz="13714"/>
            </a:lvl1pPr>
            <a:lvl2pPr>
              <a:defRPr sz="11755"/>
            </a:lvl2pPr>
            <a:lvl3pPr>
              <a:defRPr sz="9796"/>
            </a:lvl3pPr>
            <a:lvl4pPr>
              <a:defRPr sz="8816"/>
            </a:lvl4pPr>
            <a:lvl5pPr>
              <a:defRPr sz="8816"/>
            </a:lvl5pPr>
            <a:lvl6pPr>
              <a:defRPr sz="8816"/>
            </a:lvl6pPr>
            <a:lvl7pPr>
              <a:defRPr sz="8816"/>
            </a:lvl7pPr>
            <a:lvl8pPr>
              <a:defRPr sz="8816"/>
            </a:lvl8pPr>
            <a:lvl9pPr>
              <a:defRPr sz="88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061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043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64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18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479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3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368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059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159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59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6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9347" y="7605147"/>
            <a:ext cx="19788676" cy="3169463"/>
          </a:xfrm>
        </p:spPr>
        <p:txBody>
          <a:bodyPr anchor="b"/>
          <a:lstStyle>
            <a:lvl1pPr marL="0" indent="0">
              <a:buNone/>
              <a:defRPr sz="11755" b="1"/>
            </a:lvl1pPr>
            <a:lvl2pPr marL="2239366" indent="0">
              <a:buNone/>
              <a:defRPr sz="9796" b="1"/>
            </a:lvl2pPr>
            <a:lvl3pPr marL="4478731" indent="0">
              <a:buNone/>
              <a:defRPr sz="8816" b="1"/>
            </a:lvl3pPr>
            <a:lvl4pPr marL="6718097" indent="0">
              <a:buNone/>
              <a:defRPr sz="7837" b="1"/>
            </a:lvl4pPr>
            <a:lvl5pPr marL="8957462" indent="0">
              <a:buNone/>
              <a:defRPr sz="7837" b="1"/>
            </a:lvl5pPr>
            <a:lvl6pPr marL="11196828" indent="0">
              <a:buNone/>
              <a:defRPr sz="7837" b="1"/>
            </a:lvl6pPr>
            <a:lvl7pPr marL="13436194" indent="0">
              <a:buNone/>
              <a:defRPr sz="7837" b="1"/>
            </a:lvl7pPr>
            <a:lvl8pPr marL="15675559" indent="0">
              <a:buNone/>
              <a:defRPr sz="7837" b="1"/>
            </a:lvl8pPr>
            <a:lvl9pPr marL="17914925" indent="0">
              <a:buNone/>
              <a:defRPr sz="783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9347" y="10774610"/>
            <a:ext cx="19788676" cy="19575188"/>
          </a:xfrm>
        </p:spPr>
        <p:txBody>
          <a:bodyPr/>
          <a:lstStyle>
            <a:lvl1pPr>
              <a:defRPr sz="11755"/>
            </a:lvl1pPr>
            <a:lvl2pPr>
              <a:defRPr sz="9796"/>
            </a:lvl2pPr>
            <a:lvl3pPr>
              <a:defRPr sz="8816"/>
            </a:lvl3pPr>
            <a:lvl4pPr>
              <a:defRPr sz="7837"/>
            </a:lvl4pPr>
            <a:lvl5pPr>
              <a:defRPr sz="7837"/>
            </a:lvl5pPr>
            <a:lvl6pPr>
              <a:defRPr sz="7837"/>
            </a:lvl6pPr>
            <a:lvl7pPr>
              <a:defRPr sz="7837"/>
            </a:lvl7pPr>
            <a:lvl8pPr>
              <a:defRPr sz="7837"/>
            </a:lvl8pPr>
            <a:lvl9pPr>
              <a:defRPr sz="78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751145" y="7605147"/>
            <a:ext cx="19796449" cy="3169463"/>
          </a:xfrm>
        </p:spPr>
        <p:txBody>
          <a:bodyPr anchor="b"/>
          <a:lstStyle>
            <a:lvl1pPr marL="0" indent="0">
              <a:buNone/>
              <a:defRPr sz="11755" b="1"/>
            </a:lvl1pPr>
            <a:lvl2pPr marL="2239366" indent="0">
              <a:buNone/>
              <a:defRPr sz="9796" b="1"/>
            </a:lvl2pPr>
            <a:lvl3pPr marL="4478731" indent="0">
              <a:buNone/>
              <a:defRPr sz="8816" b="1"/>
            </a:lvl3pPr>
            <a:lvl4pPr marL="6718097" indent="0">
              <a:buNone/>
              <a:defRPr sz="7837" b="1"/>
            </a:lvl4pPr>
            <a:lvl5pPr marL="8957462" indent="0">
              <a:buNone/>
              <a:defRPr sz="7837" b="1"/>
            </a:lvl5pPr>
            <a:lvl6pPr marL="11196828" indent="0">
              <a:buNone/>
              <a:defRPr sz="7837" b="1"/>
            </a:lvl6pPr>
            <a:lvl7pPr marL="13436194" indent="0">
              <a:buNone/>
              <a:defRPr sz="7837" b="1"/>
            </a:lvl7pPr>
            <a:lvl8pPr marL="15675559" indent="0">
              <a:buNone/>
              <a:defRPr sz="7837" b="1"/>
            </a:lvl8pPr>
            <a:lvl9pPr marL="17914925" indent="0">
              <a:buNone/>
              <a:defRPr sz="783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751145" y="10774610"/>
            <a:ext cx="19796449" cy="19575188"/>
          </a:xfrm>
        </p:spPr>
        <p:txBody>
          <a:bodyPr/>
          <a:lstStyle>
            <a:lvl1pPr>
              <a:defRPr sz="11755"/>
            </a:lvl1pPr>
            <a:lvl2pPr>
              <a:defRPr sz="9796"/>
            </a:lvl2pPr>
            <a:lvl3pPr>
              <a:defRPr sz="8816"/>
            </a:lvl3pPr>
            <a:lvl4pPr>
              <a:defRPr sz="7837"/>
            </a:lvl4pPr>
            <a:lvl5pPr>
              <a:defRPr sz="7837"/>
            </a:lvl5pPr>
            <a:lvl6pPr>
              <a:defRPr sz="7837"/>
            </a:lvl6pPr>
            <a:lvl7pPr>
              <a:defRPr sz="7837"/>
            </a:lvl7pPr>
            <a:lvl8pPr>
              <a:defRPr sz="7837"/>
            </a:lvl8pPr>
            <a:lvl9pPr>
              <a:defRPr sz="78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761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885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231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304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429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023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282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956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220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350" y="1352725"/>
            <a:ext cx="14734594" cy="5756945"/>
          </a:xfrm>
        </p:spPr>
        <p:txBody>
          <a:bodyPr anchor="b"/>
          <a:lstStyle>
            <a:lvl1pPr algn="l">
              <a:defRPr sz="979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10449" y="1352727"/>
            <a:ext cx="25037143" cy="28997074"/>
          </a:xfrm>
        </p:spPr>
        <p:txBody>
          <a:bodyPr/>
          <a:lstStyle>
            <a:lvl1pPr>
              <a:defRPr sz="15674"/>
            </a:lvl1pPr>
            <a:lvl2pPr>
              <a:defRPr sz="13714"/>
            </a:lvl2pPr>
            <a:lvl3pPr>
              <a:defRPr sz="11755"/>
            </a:lvl3pPr>
            <a:lvl4pPr>
              <a:defRPr sz="9796"/>
            </a:lvl4pPr>
            <a:lvl5pPr>
              <a:defRPr sz="9796"/>
            </a:lvl5pPr>
            <a:lvl6pPr>
              <a:defRPr sz="9796"/>
            </a:lvl6pPr>
            <a:lvl7pPr>
              <a:defRPr sz="9796"/>
            </a:lvl7pPr>
            <a:lvl8pPr>
              <a:defRPr sz="9796"/>
            </a:lvl8pPr>
            <a:lvl9pPr>
              <a:defRPr sz="97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350" y="7109672"/>
            <a:ext cx="14734594" cy="23240129"/>
          </a:xfrm>
        </p:spPr>
        <p:txBody>
          <a:bodyPr/>
          <a:lstStyle>
            <a:lvl1pPr marL="0" indent="0">
              <a:buNone/>
              <a:defRPr sz="6857"/>
            </a:lvl1pPr>
            <a:lvl2pPr marL="2239366" indent="0">
              <a:buNone/>
              <a:defRPr sz="5878"/>
            </a:lvl2pPr>
            <a:lvl3pPr marL="4478731" indent="0">
              <a:buNone/>
              <a:defRPr sz="4898"/>
            </a:lvl3pPr>
            <a:lvl4pPr marL="6718097" indent="0">
              <a:buNone/>
              <a:defRPr sz="4408"/>
            </a:lvl4pPr>
            <a:lvl5pPr marL="8957462" indent="0">
              <a:buNone/>
              <a:defRPr sz="4408"/>
            </a:lvl5pPr>
            <a:lvl6pPr marL="11196828" indent="0">
              <a:buNone/>
              <a:defRPr sz="4408"/>
            </a:lvl6pPr>
            <a:lvl7pPr marL="13436194" indent="0">
              <a:buNone/>
              <a:defRPr sz="4408"/>
            </a:lvl7pPr>
            <a:lvl8pPr marL="15675559" indent="0">
              <a:buNone/>
              <a:defRPr sz="4408"/>
            </a:lvl8pPr>
            <a:lvl9pPr marL="17914925" indent="0">
              <a:buNone/>
              <a:defRPr sz="44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257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554" y="23782789"/>
            <a:ext cx="26872163" cy="2807693"/>
          </a:xfrm>
        </p:spPr>
        <p:txBody>
          <a:bodyPr anchor="b"/>
          <a:lstStyle>
            <a:lvl1pPr algn="l">
              <a:defRPr sz="979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778554" y="3035766"/>
            <a:ext cx="26872163" cy="20385248"/>
          </a:xfrm>
        </p:spPr>
        <p:txBody>
          <a:bodyPr/>
          <a:lstStyle>
            <a:lvl1pPr marL="0" indent="0">
              <a:buNone/>
              <a:defRPr sz="15674"/>
            </a:lvl1pPr>
            <a:lvl2pPr marL="2239366" indent="0">
              <a:buNone/>
              <a:defRPr sz="13714"/>
            </a:lvl2pPr>
            <a:lvl3pPr marL="4478731" indent="0">
              <a:buNone/>
              <a:defRPr sz="11755"/>
            </a:lvl3pPr>
            <a:lvl4pPr marL="6718097" indent="0">
              <a:buNone/>
              <a:defRPr sz="9796"/>
            </a:lvl4pPr>
            <a:lvl5pPr marL="8957462" indent="0">
              <a:buNone/>
              <a:defRPr sz="9796"/>
            </a:lvl5pPr>
            <a:lvl6pPr marL="11196828" indent="0">
              <a:buNone/>
              <a:defRPr sz="9796"/>
            </a:lvl6pPr>
            <a:lvl7pPr marL="13436194" indent="0">
              <a:buNone/>
              <a:defRPr sz="9796"/>
            </a:lvl7pPr>
            <a:lvl8pPr marL="15675559" indent="0">
              <a:buNone/>
              <a:defRPr sz="9796"/>
            </a:lvl8pPr>
            <a:lvl9pPr marL="17914925" indent="0">
              <a:buNone/>
              <a:defRPr sz="979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554" y="26590482"/>
            <a:ext cx="26872163" cy="3987390"/>
          </a:xfrm>
        </p:spPr>
        <p:txBody>
          <a:bodyPr/>
          <a:lstStyle>
            <a:lvl1pPr marL="0" indent="0">
              <a:buNone/>
              <a:defRPr sz="6857"/>
            </a:lvl1pPr>
            <a:lvl2pPr marL="2239366" indent="0">
              <a:buNone/>
              <a:defRPr sz="5878"/>
            </a:lvl2pPr>
            <a:lvl3pPr marL="4478731" indent="0">
              <a:buNone/>
              <a:defRPr sz="4898"/>
            </a:lvl3pPr>
            <a:lvl4pPr marL="6718097" indent="0">
              <a:buNone/>
              <a:defRPr sz="4408"/>
            </a:lvl4pPr>
            <a:lvl5pPr marL="8957462" indent="0">
              <a:buNone/>
              <a:defRPr sz="4408"/>
            </a:lvl5pPr>
            <a:lvl6pPr marL="11196828" indent="0">
              <a:buNone/>
              <a:defRPr sz="4408"/>
            </a:lvl6pPr>
            <a:lvl7pPr marL="13436194" indent="0">
              <a:buNone/>
              <a:defRPr sz="4408"/>
            </a:lvl7pPr>
            <a:lvl8pPr marL="15675559" indent="0">
              <a:buNone/>
              <a:defRPr sz="4408"/>
            </a:lvl8pPr>
            <a:lvl9pPr marL="17914925" indent="0">
              <a:buNone/>
              <a:defRPr sz="44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2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430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381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470531" y="1360595"/>
            <a:ext cx="10077061" cy="28989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9347" y="1360595"/>
            <a:ext cx="29484735" cy="28989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593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7989096"/>
            <a:ext cx="34544000" cy="55125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14573250"/>
            <a:ext cx="28448000" cy="65722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143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85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572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001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71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700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161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280" y="16525877"/>
            <a:ext cx="34544000" cy="5107781"/>
          </a:xfrm>
        </p:spPr>
        <p:txBody>
          <a:bodyPr anchor="t"/>
          <a:lstStyle>
            <a:lvl1pPr algn="l">
              <a:defRPr sz="15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0280" y="10900176"/>
            <a:ext cx="34544000" cy="5625701"/>
          </a:xfrm>
        </p:spPr>
        <p:txBody>
          <a:bodyPr anchor="b"/>
          <a:lstStyle>
            <a:lvl1pPr marL="0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1pPr>
            <a:lvl2pPr marL="1714500" indent="0">
              <a:buNone/>
              <a:defRPr sz="6750">
                <a:solidFill>
                  <a:schemeClr val="tx1">
                    <a:tint val="75000"/>
                  </a:schemeClr>
                </a:solidFill>
              </a:defRPr>
            </a:lvl2pPr>
            <a:lvl3pPr marL="342900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3pPr>
            <a:lvl4pPr marL="514350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4pPr>
            <a:lvl5pPr marL="685800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5pPr>
            <a:lvl6pPr marL="857250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6pPr>
            <a:lvl7pPr marL="1028700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7pPr>
            <a:lvl8pPr marL="1200150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8pPr>
            <a:lvl9pPr marL="13716000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075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0" y="6000752"/>
            <a:ext cx="17949333" cy="16972361"/>
          </a:xfrm>
        </p:spPr>
        <p:txBody>
          <a:bodyPr/>
          <a:lstStyle>
            <a:lvl1pPr>
              <a:defRPr sz="10500"/>
            </a:lvl1pPr>
            <a:lvl2pPr>
              <a:defRPr sz="9000"/>
            </a:lvl2pPr>
            <a:lvl3pPr>
              <a:defRPr sz="7500"/>
            </a:lvl3pPr>
            <a:lvl4pPr>
              <a:defRPr sz="6750"/>
            </a:lvl4pPr>
            <a:lvl5pPr>
              <a:defRPr sz="6750"/>
            </a:lvl5pPr>
            <a:lvl6pPr>
              <a:defRPr sz="6750"/>
            </a:lvl6pPr>
            <a:lvl7pPr>
              <a:defRPr sz="6750"/>
            </a:lvl7pPr>
            <a:lvl8pPr>
              <a:defRPr sz="6750"/>
            </a:lvl8pPr>
            <a:lvl9pPr>
              <a:defRPr sz="6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658667" y="6000752"/>
            <a:ext cx="17949333" cy="16972361"/>
          </a:xfrm>
        </p:spPr>
        <p:txBody>
          <a:bodyPr/>
          <a:lstStyle>
            <a:lvl1pPr>
              <a:defRPr sz="10500"/>
            </a:lvl1pPr>
            <a:lvl2pPr>
              <a:defRPr sz="9000"/>
            </a:lvl2pPr>
            <a:lvl3pPr>
              <a:defRPr sz="7500"/>
            </a:lvl3pPr>
            <a:lvl4pPr>
              <a:defRPr sz="6750"/>
            </a:lvl4pPr>
            <a:lvl5pPr>
              <a:defRPr sz="6750"/>
            </a:lvl5pPr>
            <a:lvl6pPr>
              <a:defRPr sz="6750"/>
            </a:lvl6pPr>
            <a:lvl7pPr>
              <a:defRPr sz="6750"/>
            </a:lvl7pPr>
            <a:lvl8pPr>
              <a:defRPr sz="6750"/>
            </a:lvl8pPr>
            <a:lvl9pPr>
              <a:defRPr sz="6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451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0" y="5756674"/>
            <a:ext cx="17956391" cy="2399108"/>
          </a:xfrm>
        </p:spPr>
        <p:txBody>
          <a:bodyPr anchor="b"/>
          <a:lstStyle>
            <a:lvl1pPr marL="0" indent="0">
              <a:buNone/>
              <a:defRPr sz="9000" b="1"/>
            </a:lvl1pPr>
            <a:lvl2pPr marL="1714500" indent="0">
              <a:buNone/>
              <a:defRPr sz="7500" b="1"/>
            </a:lvl2pPr>
            <a:lvl3pPr marL="3429000" indent="0">
              <a:buNone/>
              <a:defRPr sz="6750" b="1"/>
            </a:lvl3pPr>
            <a:lvl4pPr marL="5143500" indent="0">
              <a:buNone/>
              <a:defRPr sz="6000" b="1"/>
            </a:lvl4pPr>
            <a:lvl5pPr marL="6858000" indent="0">
              <a:buNone/>
              <a:defRPr sz="6000" b="1"/>
            </a:lvl5pPr>
            <a:lvl6pPr marL="8572500" indent="0">
              <a:buNone/>
              <a:defRPr sz="6000" b="1"/>
            </a:lvl6pPr>
            <a:lvl7pPr marL="10287000" indent="0">
              <a:buNone/>
              <a:defRPr sz="6000" b="1"/>
            </a:lvl7pPr>
            <a:lvl8pPr marL="12001500" indent="0">
              <a:buNone/>
              <a:defRPr sz="6000" b="1"/>
            </a:lvl8pPr>
            <a:lvl9pPr marL="13716000" indent="0">
              <a:buNone/>
              <a:defRPr sz="6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0" y="8155781"/>
            <a:ext cx="17956391" cy="14817330"/>
          </a:xfrm>
        </p:spPr>
        <p:txBody>
          <a:bodyPr/>
          <a:lstStyle>
            <a:lvl1pPr>
              <a:defRPr sz="9000"/>
            </a:lvl1pPr>
            <a:lvl2pPr>
              <a:defRPr sz="7500"/>
            </a:lvl2pPr>
            <a:lvl3pPr>
              <a:defRPr sz="675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644558" y="5756674"/>
            <a:ext cx="17963444" cy="2399108"/>
          </a:xfrm>
        </p:spPr>
        <p:txBody>
          <a:bodyPr anchor="b"/>
          <a:lstStyle>
            <a:lvl1pPr marL="0" indent="0">
              <a:buNone/>
              <a:defRPr sz="9000" b="1"/>
            </a:lvl1pPr>
            <a:lvl2pPr marL="1714500" indent="0">
              <a:buNone/>
              <a:defRPr sz="7500" b="1"/>
            </a:lvl2pPr>
            <a:lvl3pPr marL="3429000" indent="0">
              <a:buNone/>
              <a:defRPr sz="6750" b="1"/>
            </a:lvl3pPr>
            <a:lvl4pPr marL="5143500" indent="0">
              <a:buNone/>
              <a:defRPr sz="6000" b="1"/>
            </a:lvl4pPr>
            <a:lvl5pPr marL="6858000" indent="0">
              <a:buNone/>
              <a:defRPr sz="6000" b="1"/>
            </a:lvl5pPr>
            <a:lvl6pPr marL="8572500" indent="0">
              <a:buNone/>
              <a:defRPr sz="6000" b="1"/>
            </a:lvl6pPr>
            <a:lvl7pPr marL="10287000" indent="0">
              <a:buNone/>
              <a:defRPr sz="6000" b="1"/>
            </a:lvl7pPr>
            <a:lvl8pPr marL="12001500" indent="0">
              <a:buNone/>
              <a:defRPr sz="6000" b="1"/>
            </a:lvl8pPr>
            <a:lvl9pPr marL="13716000" indent="0">
              <a:buNone/>
              <a:defRPr sz="6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644558" y="8155781"/>
            <a:ext cx="17963444" cy="14817330"/>
          </a:xfrm>
        </p:spPr>
        <p:txBody>
          <a:bodyPr/>
          <a:lstStyle>
            <a:lvl1pPr>
              <a:defRPr sz="9000"/>
            </a:lvl1pPr>
            <a:lvl2pPr>
              <a:defRPr sz="7500"/>
            </a:lvl2pPr>
            <a:lvl3pPr>
              <a:defRPr sz="675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123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464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29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2" y="1023937"/>
            <a:ext cx="13370280" cy="4357688"/>
          </a:xfrm>
        </p:spPr>
        <p:txBody>
          <a:bodyPr anchor="b"/>
          <a:lstStyle>
            <a:lvl1pPr algn="l">
              <a:defRPr sz="7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9111" y="1023939"/>
            <a:ext cx="22718889" cy="21949174"/>
          </a:xfrm>
        </p:spPr>
        <p:txBody>
          <a:bodyPr/>
          <a:lstStyle>
            <a:lvl1pPr>
              <a:defRPr sz="12000"/>
            </a:lvl1pPr>
            <a:lvl2pPr>
              <a:defRPr sz="10500"/>
            </a:lvl2pPr>
            <a:lvl3pPr>
              <a:defRPr sz="90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2" y="5381627"/>
            <a:ext cx="13370280" cy="17591486"/>
          </a:xfrm>
        </p:spPr>
        <p:txBody>
          <a:bodyPr/>
          <a:lstStyle>
            <a:lvl1pPr marL="0" indent="0">
              <a:buNone/>
              <a:defRPr sz="5250"/>
            </a:lvl1pPr>
            <a:lvl2pPr marL="1714500" indent="0">
              <a:buNone/>
              <a:defRPr sz="4500"/>
            </a:lvl2pPr>
            <a:lvl3pPr marL="3429000" indent="0">
              <a:buNone/>
              <a:defRPr sz="3750"/>
            </a:lvl3pPr>
            <a:lvl4pPr marL="5143500" indent="0">
              <a:buNone/>
              <a:defRPr sz="3375"/>
            </a:lvl4pPr>
            <a:lvl5pPr marL="6858000" indent="0">
              <a:buNone/>
              <a:defRPr sz="3375"/>
            </a:lvl5pPr>
            <a:lvl6pPr marL="8572500" indent="0">
              <a:buNone/>
              <a:defRPr sz="3375"/>
            </a:lvl6pPr>
            <a:lvl7pPr marL="10287000" indent="0">
              <a:buNone/>
              <a:defRPr sz="3375"/>
            </a:lvl7pPr>
            <a:lvl8pPr marL="12001500" indent="0">
              <a:buNone/>
              <a:defRPr sz="3375"/>
            </a:lvl8pPr>
            <a:lvl9pPr marL="13716000" indent="0">
              <a:buNone/>
              <a:defRPr sz="33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7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10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5724" y="18002250"/>
            <a:ext cx="24384000" cy="2125268"/>
          </a:xfrm>
        </p:spPr>
        <p:txBody>
          <a:bodyPr anchor="b"/>
          <a:lstStyle>
            <a:lvl1pPr algn="l">
              <a:defRPr sz="7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965724" y="2297906"/>
            <a:ext cx="24384000" cy="15430500"/>
          </a:xfrm>
        </p:spPr>
        <p:txBody>
          <a:bodyPr/>
          <a:lstStyle>
            <a:lvl1pPr marL="0" indent="0">
              <a:buNone/>
              <a:defRPr sz="12000"/>
            </a:lvl1pPr>
            <a:lvl2pPr marL="1714500" indent="0">
              <a:buNone/>
              <a:defRPr sz="10500"/>
            </a:lvl2pPr>
            <a:lvl3pPr marL="3429000" indent="0">
              <a:buNone/>
              <a:defRPr sz="9000"/>
            </a:lvl3pPr>
            <a:lvl4pPr marL="5143500" indent="0">
              <a:buNone/>
              <a:defRPr sz="7500"/>
            </a:lvl4pPr>
            <a:lvl5pPr marL="6858000" indent="0">
              <a:buNone/>
              <a:defRPr sz="7500"/>
            </a:lvl5pPr>
            <a:lvl6pPr marL="8572500" indent="0">
              <a:buNone/>
              <a:defRPr sz="7500"/>
            </a:lvl6pPr>
            <a:lvl7pPr marL="10287000" indent="0">
              <a:buNone/>
              <a:defRPr sz="7500"/>
            </a:lvl7pPr>
            <a:lvl8pPr marL="12001500" indent="0">
              <a:buNone/>
              <a:defRPr sz="7500"/>
            </a:lvl8pPr>
            <a:lvl9pPr marL="13716000" indent="0">
              <a:buNone/>
              <a:defRPr sz="7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65724" y="20127517"/>
            <a:ext cx="24384000" cy="3018233"/>
          </a:xfrm>
        </p:spPr>
        <p:txBody>
          <a:bodyPr/>
          <a:lstStyle>
            <a:lvl1pPr marL="0" indent="0">
              <a:buNone/>
              <a:defRPr sz="5250"/>
            </a:lvl1pPr>
            <a:lvl2pPr marL="1714500" indent="0">
              <a:buNone/>
              <a:defRPr sz="4500"/>
            </a:lvl2pPr>
            <a:lvl3pPr marL="3429000" indent="0">
              <a:buNone/>
              <a:defRPr sz="3750"/>
            </a:lvl3pPr>
            <a:lvl4pPr marL="5143500" indent="0">
              <a:buNone/>
              <a:defRPr sz="3375"/>
            </a:lvl4pPr>
            <a:lvl5pPr marL="6858000" indent="0">
              <a:buNone/>
              <a:defRPr sz="3375"/>
            </a:lvl5pPr>
            <a:lvl6pPr marL="8572500" indent="0">
              <a:buNone/>
              <a:defRPr sz="3375"/>
            </a:lvl6pPr>
            <a:lvl7pPr marL="10287000" indent="0">
              <a:buNone/>
              <a:defRPr sz="3375"/>
            </a:lvl7pPr>
            <a:lvl8pPr marL="12001500" indent="0">
              <a:buNone/>
              <a:defRPr sz="3375"/>
            </a:lvl8pPr>
            <a:lvl9pPr marL="13716000" indent="0">
              <a:buNone/>
              <a:defRPr sz="33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109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047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464000" y="1029894"/>
            <a:ext cx="9144000" cy="219432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1029894"/>
            <a:ext cx="26754667" cy="219432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6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8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9347" y="1360592"/>
            <a:ext cx="40308245" cy="5662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9347" y="7927599"/>
            <a:ext cx="40308245" cy="22422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39347" y="31490177"/>
            <a:ext cx="10450286" cy="1808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8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2204" y="31490177"/>
            <a:ext cx="14182531" cy="1808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8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097306" y="31490177"/>
            <a:ext cx="10450286" cy="1808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8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3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763" r:id="rId8"/>
    <p:sldLayoutId id="2147483762" r:id="rId9"/>
    <p:sldLayoutId id="2147483761" r:id="rId10"/>
    <p:sldLayoutId id="2147483760" r:id="rId11"/>
    <p:sldLayoutId id="2147483759" r:id="rId12"/>
    <p:sldLayoutId id="2147483758" r:id="rId13"/>
    <p:sldLayoutId id="2147483757" r:id="rId14"/>
    <p:sldLayoutId id="2147483756" r:id="rId15"/>
    <p:sldLayoutId id="2147483755" r:id="rId16"/>
    <p:sldLayoutId id="2147483754" r:id="rId17"/>
    <p:sldLayoutId id="2147483753" r:id="rId18"/>
    <p:sldLayoutId id="2147483752" r:id="rId19"/>
    <p:sldLayoutId id="2147483751" r:id="rId20"/>
    <p:sldLayoutId id="2147483750" r:id="rId21"/>
    <p:sldLayoutId id="2147483749" r:id="rId22"/>
    <p:sldLayoutId id="2147483748" r:id="rId23"/>
    <p:sldLayoutId id="2147483747" r:id="rId24"/>
    <p:sldLayoutId id="2147483746" r:id="rId25"/>
    <p:sldLayoutId id="2147483745" r:id="rId26"/>
    <p:sldLayoutId id="2147483744" r:id="rId27"/>
    <p:sldLayoutId id="2147483743" r:id="rId28"/>
    <p:sldLayoutId id="2147483742" r:id="rId29"/>
    <p:sldLayoutId id="2147483741" r:id="rId30"/>
    <p:sldLayoutId id="2147483740" r:id="rId31"/>
    <p:sldLayoutId id="2147483739" r:id="rId32"/>
    <p:sldLayoutId id="2147483738" r:id="rId33"/>
    <p:sldLayoutId id="2147483737" r:id="rId34"/>
    <p:sldLayoutId id="2147483736" r:id="rId35"/>
    <p:sldLayoutId id="2147483734" r:id="rId36"/>
    <p:sldLayoutId id="2147483733" r:id="rId37"/>
    <p:sldLayoutId id="2147483732" r:id="rId38"/>
    <p:sldLayoutId id="2147483731" r:id="rId39"/>
    <p:sldLayoutId id="2147483730" r:id="rId40"/>
    <p:sldLayoutId id="2147483729" r:id="rId41"/>
    <p:sldLayoutId id="2147483728" r:id="rId42"/>
    <p:sldLayoutId id="2147483726" r:id="rId43"/>
    <p:sldLayoutId id="2147483724" r:id="rId44"/>
    <p:sldLayoutId id="2147483723" r:id="rId45"/>
    <p:sldLayoutId id="2147483722" r:id="rId46"/>
    <p:sldLayoutId id="2147483721" r:id="rId47"/>
    <p:sldLayoutId id="2147483717" r:id="rId48"/>
    <p:sldLayoutId id="2147483715" r:id="rId49"/>
    <p:sldLayoutId id="2147483714" r:id="rId50"/>
    <p:sldLayoutId id="2147483713" r:id="rId51"/>
    <p:sldLayoutId id="2147483712" r:id="rId52"/>
    <p:sldLayoutId id="2147483711" r:id="rId53"/>
    <p:sldLayoutId id="2147483710" r:id="rId54"/>
    <p:sldLayoutId id="2147483709" r:id="rId55"/>
    <p:sldLayoutId id="2147483708" r:id="rId56"/>
    <p:sldLayoutId id="2147483707" r:id="rId57"/>
    <p:sldLayoutId id="2147483688" r:id="rId58"/>
    <p:sldLayoutId id="2147483689" r:id="rId59"/>
    <p:sldLayoutId id="2147483690" r:id="rId60"/>
    <p:sldLayoutId id="2147483691" r:id="rId61"/>
  </p:sldLayoutIdLst>
  <p:txStyles>
    <p:titleStyle>
      <a:lvl1pPr algn="ctr" defTabSz="4478731" rtl="0" eaLnBrk="1" latinLnBrk="0" hangingPunct="1">
        <a:spcBef>
          <a:spcPct val="0"/>
        </a:spcBef>
        <a:buNone/>
        <a:defRPr sz="21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524" indent="-1679524" algn="l" defTabSz="4478731" rtl="0" eaLnBrk="1" latinLnBrk="0" hangingPunct="1">
        <a:spcBef>
          <a:spcPct val="20000"/>
        </a:spcBef>
        <a:buFont typeface="Arial" pitchFamily="34" charset="0"/>
        <a:buChar char="•"/>
        <a:defRPr sz="15674" kern="1200">
          <a:solidFill>
            <a:schemeClr val="tx1"/>
          </a:solidFill>
          <a:latin typeface="+mn-lt"/>
          <a:ea typeface="+mn-ea"/>
          <a:cs typeface="+mn-cs"/>
        </a:defRPr>
      </a:lvl1pPr>
      <a:lvl2pPr marL="3638969" indent="-1399604" algn="l" defTabSz="4478731" rtl="0" eaLnBrk="1" latinLnBrk="0" hangingPunct="1">
        <a:spcBef>
          <a:spcPct val="20000"/>
        </a:spcBef>
        <a:buFont typeface="Arial" pitchFamily="34" charset="0"/>
        <a:buChar char="–"/>
        <a:defRPr sz="13714" kern="1200">
          <a:solidFill>
            <a:schemeClr val="tx1"/>
          </a:solidFill>
          <a:latin typeface="+mn-lt"/>
          <a:ea typeface="+mn-ea"/>
          <a:cs typeface="+mn-cs"/>
        </a:defRPr>
      </a:lvl2pPr>
      <a:lvl3pPr marL="5598414" indent="-1119683" algn="l" defTabSz="4478731" rtl="0" eaLnBrk="1" latinLnBrk="0" hangingPunct="1">
        <a:spcBef>
          <a:spcPct val="20000"/>
        </a:spcBef>
        <a:buFont typeface="Arial" pitchFamily="34" charset="0"/>
        <a:buChar char="•"/>
        <a:defRPr sz="11755" kern="1200">
          <a:solidFill>
            <a:schemeClr val="tx1"/>
          </a:solidFill>
          <a:latin typeface="+mn-lt"/>
          <a:ea typeface="+mn-ea"/>
          <a:cs typeface="+mn-cs"/>
        </a:defRPr>
      </a:lvl3pPr>
      <a:lvl4pPr marL="7837780" indent="-1119683" algn="l" defTabSz="4478731" rtl="0" eaLnBrk="1" latinLnBrk="0" hangingPunct="1">
        <a:spcBef>
          <a:spcPct val="20000"/>
        </a:spcBef>
        <a:buFont typeface="Arial" pitchFamily="34" charset="0"/>
        <a:buChar char="–"/>
        <a:defRPr sz="9796" kern="1200">
          <a:solidFill>
            <a:schemeClr val="tx1"/>
          </a:solidFill>
          <a:latin typeface="+mn-lt"/>
          <a:ea typeface="+mn-ea"/>
          <a:cs typeface="+mn-cs"/>
        </a:defRPr>
      </a:lvl4pPr>
      <a:lvl5pPr marL="10077145" indent="-1119683" algn="l" defTabSz="4478731" rtl="0" eaLnBrk="1" latinLnBrk="0" hangingPunct="1">
        <a:spcBef>
          <a:spcPct val="20000"/>
        </a:spcBef>
        <a:buFont typeface="Arial" pitchFamily="34" charset="0"/>
        <a:buChar char="»"/>
        <a:defRPr sz="9796" kern="1200">
          <a:solidFill>
            <a:schemeClr val="tx1"/>
          </a:solidFill>
          <a:latin typeface="+mn-lt"/>
          <a:ea typeface="+mn-ea"/>
          <a:cs typeface="+mn-cs"/>
        </a:defRPr>
      </a:lvl5pPr>
      <a:lvl6pPr marL="12316511" indent="-1119683" algn="l" defTabSz="4478731" rtl="0" eaLnBrk="1" latinLnBrk="0" hangingPunct="1">
        <a:spcBef>
          <a:spcPct val="20000"/>
        </a:spcBef>
        <a:buFont typeface="Arial" pitchFamily="34" charset="0"/>
        <a:buChar char="•"/>
        <a:defRPr sz="9796" kern="1200">
          <a:solidFill>
            <a:schemeClr val="tx1"/>
          </a:solidFill>
          <a:latin typeface="+mn-lt"/>
          <a:ea typeface="+mn-ea"/>
          <a:cs typeface="+mn-cs"/>
        </a:defRPr>
      </a:lvl6pPr>
      <a:lvl7pPr marL="14555876" indent="-1119683" algn="l" defTabSz="4478731" rtl="0" eaLnBrk="1" latinLnBrk="0" hangingPunct="1">
        <a:spcBef>
          <a:spcPct val="20000"/>
        </a:spcBef>
        <a:buFont typeface="Arial" pitchFamily="34" charset="0"/>
        <a:buChar char="•"/>
        <a:defRPr sz="9796" kern="1200">
          <a:solidFill>
            <a:schemeClr val="tx1"/>
          </a:solidFill>
          <a:latin typeface="+mn-lt"/>
          <a:ea typeface="+mn-ea"/>
          <a:cs typeface="+mn-cs"/>
        </a:defRPr>
      </a:lvl7pPr>
      <a:lvl8pPr marL="16795242" indent="-1119683" algn="l" defTabSz="4478731" rtl="0" eaLnBrk="1" latinLnBrk="0" hangingPunct="1">
        <a:spcBef>
          <a:spcPct val="20000"/>
        </a:spcBef>
        <a:buFont typeface="Arial" pitchFamily="34" charset="0"/>
        <a:buChar char="•"/>
        <a:defRPr sz="9796" kern="1200">
          <a:solidFill>
            <a:schemeClr val="tx1"/>
          </a:solidFill>
          <a:latin typeface="+mn-lt"/>
          <a:ea typeface="+mn-ea"/>
          <a:cs typeface="+mn-cs"/>
        </a:defRPr>
      </a:lvl8pPr>
      <a:lvl9pPr marL="19034608" indent="-1119683" algn="l" defTabSz="4478731" rtl="0" eaLnBrk="1" latinLnBrk="0" hangingPunct="1">
        <a:spcBef>
          <a:spcPct val="20000"/>
        </a:spcBef>
        <a:buFont typeface="Arial" pitchFamily="34" charset="0"/>
        <a:buChar char="•"/>
        <a:defRPr sz="97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78731" rtl="0" eaLnBrk="1" latinLnBrk="0" hangingPunct="1">
        <a:defRPr sz="8816" kern="1200">
          <a:solidFill>
            <a:schemeClr val="tx1"/>
          </a:solidFill>
          <a:latin typeface="+mn-lt"/>
          <a:ea typeface="+mn-ea"/>
          <a:cs typeface="+mn-cs"/>
        </a:defRPr>
      </a:lvl1pPr>
      <a:lvl2pPr marL="2239366" algn="l" defTabSz="4478731" rtl="0" eaLnBrk="1" latinLnBrk="0" hangingPunct="1">
        <a:defRPr sz="8816" kern="1200">
          <a:solidFill>
            <a:schemeClr val="tx1"/>
          </a:solidFill>
          <a:latin typeface="+mn-lt"/>
          <a:ea typeface="+mn-ea"/>
          <a:cs typeface="+mn-cs"/>
        </a:defRPr>
      </a:lvl2pPr>
      <a:lvl3pPr marL="4478731" algn="l" defTabSz="4478731" rtl="0" eaLnBrk="1" latinLnBrk="0" hangingPunct="1">
        <a:defRPr sz="8816" kern="1200">
          <a:solidFill>
            <a:schemeClr val="tx1"/>
          </a:solidFill>
          <a:latin typeface="+mn-lt"/>
          <a:ea typeface="+mn-ea"/>
          <a:cs typeface="+mn-cs"/>
        </a:defRPr>
      </a:lvl3pPr>
      <a:lvl4pPr marL="6718097" algn="l" defTabSz="4478731" rtl="0" eaLnBrk="1" latinLnBrk="0" hangingPunct="1">
        <a:defRPr sz="8816" kern="1200">
          <a:solidFill>
            <a:schemeClr val="tx1"/>
          </a:solidFill>
          <a:latin typeface="+mn-lt"/>
          <a:ea typeface="+mn-ea"/>
          <a:cs typeface="+mn-cs"/>
        </a:defRPr>
      </a:lvl4pPr>
      <a:lvl5pPr marL="8957462" algn="l" defTabSz="4478731" rtl="0" eaLnBrk="1" latinLnBrk="0" hangingPunct="1">
        <a:defRPr sz="8816" kern="1200">
          <a:solidFill>
            <a:schemeClr val="tx1"/>
          </a:solidFill>
          <a:latin typeface="+mn-lt"/>
          <a:ea typeface="+mn-ea"/>
          <a:cs typeface="+mn-cs"/>
        </a:defRPr>
      </a:lvl5pPr>
      <a:lvl6pPr marL="11196828" algn="l" defTabSz="4478731" rtl="0" eaLnBrk="1" latinLnBrk="0" hangingPunct="1">
        <a:defRPr sz="8816" kern="1200">
          <a:solidFill>
            <a:schemeClr val="tx1"/>
          </a:solidFill>
          <a:latin typeface="+mn-lt"/>
          <a:ea typeface="+mn-ea"/>
          <a:cs typeface="+mn-cs"/>
        </a:defRPr>
      </a:lvl6pPr>
      <a:lvl7pPr marL="13436194" algn="l" defTabSz="4478731" rtl="0" eaLnBrk="1" latinLnBrk="0" hangingPunct="1">
        <a:defRPr sz="8816" kern="1200">
          <a:solidFill>
            <a:schemeClr val="tx1"/>
          </a:solidFill>
          <a:latin typeface="+mn-lt"/>
          <a:ea typeface="+mn-ea"/>
          <a:cs typeface="+mn-cs"/>
        </a:defRPr>
      </a:lvl7pPr>
      <a:lvl8pPr marL="15675559" algn="l" defTabSz="4478731" rtl="0" eaLnBrk="1" latinLnBrk="0" hangingPunct="1">
        <a:defRPr sz="8816" kern="1200">
          <a:solidFill>
            <a:schemeClr val="tx1"/>
          </a:solidFill>
          <a:latin typeface="+mn-lt"/>
          <a:ea typeface="+mn-ea"/>
          <a:cs typeface="+mn-cs"/>
        </a:defRPr>
      </a:lvl8pPr>
      <a:lvl9pPr marL="17914925" algn="l" defTabSz="4478731" rtl="0" eaLnBrk="1" latinLnBrk="0" hangingPunct="1">
        <a:defRPr sz="88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0" y="1029893"/>
            <a:ext cx="36576000" cy="4286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0" y="6000752"/>
            <a:ext cx="36576000" cy="16972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0" y="23836314"/>
            <a:ext cx="9482667" cy="1369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885334" y="23836314"/>
            <a:ext cx="12869333" cy="1369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125333" y="23836314"/>
            <a:ext cx="9482667" cy="1369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3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3429000" rtl="0" eaLnBrk="1" latinLnBrk="0" hangingPunct="1">
        <a:spcBef>
          <a:spcPct val="0"/>
        </a:spcBef>
        <a:buNone/>
        <a:defRPr sz="1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75" indent="-1285875" algn="l" defTabSz="3429000" rtl="0" eaLnBrk="1" latinLnBrk="0" hangingPunct="1">
        <a:spcBef>
          <a:spcPct val="20000"/>
        </a:spcBef>
        <a:buFont typeface="Arial" pitchFamily="34" charset="0"/>
        <a:buChar char="•"/>
        <a:defRPr sz="1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86063" indent="-1071563" algn="l" defTabSz="3429000" rtl="0" eaLnBrk="1" latinLnBrk="0" hangingPunct="1">
        <a:spcBef>
          <a:spcPct val="20000"/>
        </a:spcBef>
        <a:buFont typeface="Arial" pitchFamily="34" charset="0"/>
        <a:buChar char="–"/>
        <a:defRPr sz="105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0" indent="-857250" algn="l" defTabSz="34290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0" indent="-857250" algn="l" defTabSz="3429000" rtl="0" eaLnBrk="1" latinLnBrk="0" hangingPunct="1">
        <a:spcBef>
          <a:spcPct val="20000"/>
        </a:spcBef>
        <a:buFont typeface="Arial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0" indent="-857250" algn="l" defTabSz="3429000" rtl="0" eaLnBrk="1" latinLnBrk="0" hangingPunct="1">
        <a:spcBef>
          <a:spcPct val="20000"/>
        </a:spcBef>
        <a:buFont typeface="Arial" pitchFamily="34" charset="0"/>
        <a:buChar char="»"/>
        <a:defRPr sz="7500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0" indent="-857250" algn="l" defTabSz="3429000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0" indent="-857250" algn="l" defTabSz="3429000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0" indent="-857250" algn="l" defTabSz="3429000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0" indent="-857250" algn="l" defTabSz="3429000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0" rtl="0" eaLnBrk="1" latinLnBrk="0" hangingPunct="1">
        <a:defRPr sz="675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0" algn="l" defTabSz="3429000" rtl="0" eaLnBrk="1" latinLnBrk="0" hangingPunct="1">
        <a:defRPr sz="675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algn="l" defTabSz="3429000" rtl="0" eaLnBrk="1" latinLnBrk="0" hangingPunct="1">
        <a:defRPr sz="675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0" algn="l" defTabSz="3429000" rtl="0" eaLnBrk="1" latinLnBrk="0" hangingPunct="1">
        <a:defRPr sz="675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0" algn="l" defTabSz="3429000" rtl="0" eaLnBrk="1" latinLnBrk="0" hangingPunct="1">
        <a:defRPr sz="675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0" algn="l" defTabSz="3429000" rtl="0" eaLnBrk="1" latinLnBrk="0" hangingPunct="1">
        <a:defRPr sz="675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0" algn="l" defTabSz="3429000" rtl="0" eaLnBrk="1" latinLnBrk="0" hangingPunct="1">
        <a:defRPr sz="675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0" algn="l" defTabSz="3429000" rtl="0" eaLnBrk="1" latinLnBrk="0" hangingPunct="1">
        <a:defRPr sz="675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0" algn="l" defTabSz="3429000" rtl="0" eaLnBrk="1" latinLnBrk="0" hangingPunct="1">
        <a:defRPr sz="6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6.svg"/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12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1.svg"/><Relationship Id="rId5" Type="http://schemas.openxmlformats.org/officeDocument/2006/relationships/image" Target="../media/image17.svg"/><Relationship Id="rId15" Type="http://schemas.openxmlformats.org/officeDocument/2006/relationships/image" Target="../media/image23.sv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sv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6.svg"/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12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1.svg"/><Relationship Id="rId5" Type="http://schemas.openxmlformats.org/officeDocument/2006/relationships/image" Target="../media/image17.svg"/><Relationship Id="rId15" Type="http://schemas.openxmlformats.org/officeDocument/2006/relationships/image" Target="../media/image23.sv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svg"/><Relationship Id="rId1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6.svg"/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12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1.svg"/><Relationship Id="rId5" Type="http://schemas.openxmlformats.org/officeDocument/2006/relationships/image" Target="../media/image17.svg"/><Relationship Id="rId15" Type="http://schemas.openxmlformats.org/officeDocument/2006/relationships/image" Target="../media/image23.sv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svg"/><Relationship Id="rId1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6.svg"/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12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1.svg"/><Relationship Id="rId5" Type="http://schemas.openxmlformats.org/officeDocument/2006/relationships/image" Target="../media/image17.svg"/><Relationship Id="rId15" Type="http://schemas.openxmlformats.org/officeDocument/2006/relationships/image" Target="../media/image23.sv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svg"/><Relationship Id="rId1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6.svg"/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12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1.svg"/><Relationship Id="rId5" Type="http://schemas.openxmlformats.org/officeDocument/2006/relationships/image" Target="../media/image17.svg"/><Relationship Id="rId15" Type="http://schemas.openxmlformats.org/officeDocument/2006/relationships/image" Target="../media/image23.sv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svg"/><Relationship Id="rId1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6.svg"/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12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1.svg"/><Relationship Id="rId5" Type="http://schemas.openxmlformats.org/officeDocument/2006/relationships/image" Target="../media/image17.svg"/><Relationship Id="rId15" Type="http://schemas.openxmlformats.org/officeDocument/2006/relationships/image" Target="../media/image23.sv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svg"/><Relationship Id="rId1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6.svg"/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12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1.svg"/><Relationship Id="rId5" Type="http://schemas.openxmlformats.org/officeDocument/2006/relationships/image" Target="../media/image17.svg"/><Relationship Id="rId15" Type="http://schemas.openxmlformats.org/officeDocument/2006/relationships/image" Target="../media/image23.sv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svg"/><Relationship Id="rId1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6.svg"/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12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1.svg"/><Relationship Id="rId5" Type="http://schemas.openxmlformats.org/officeDocument/2006/relationships/image" Target="../media/image17.svg"/><Relationship Id="rId15" Type="http://schemas.openxmlformats.org/officeDocument/2006/relationships/image" Target="../media/image23.sv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svg"/><Relationship Id="rId1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image" Target="../media/image21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24.gif"/><Relationship Id="rId10" Type="http://schemas.openxmlformats.org/officeDocument/2006/relationships/image" Target="../media/image19.svg"/><Relationship Id="rId4" Type="http://schemas.openxmlformats.org/officeDocument/2006/relationships/image" Target="../media/image15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6.svg"/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12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1.svg"/><Relationship Id="rId5" Type="http://schemas.openxmlformats.org/officeDocument/2006/relationships/image" Target="../media/image17.svg"/><Relationship Id="rId15" Type="http://schemas.openxmlformats.org/officeDocument/2006/relationships/image" Target="../media/image23.sv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svg"/><Relationship Id="rId1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6.svg"/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12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1.svg"/><Relationship Id="rId5" Type="http://schemas.openxmlformats.org/officeDocument/2006/relationships/image" Target="../media/image17.svg"/><Relationship Id="rId15" Type="http://schemas.openxmlformats.org/officeDocument/2006/relationships/image" Target="../media/image23.sv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sv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image" Target="../media/image21.svg"/><Relationship Id="rId2" Type="http://schemas.openxmlformats.org/officeDocument/2006/relationships/audio" Target="../media/audio2.wav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image" Target="../media/image19.svg"/><Relationship Id="rId4" Type="http://schemas.openxmlformats.org/officeDocument/2006/relationships/image" Target="../media/image15.svg"/><Relationship Id="rId9" Type="http://schemas.openxmlformats.org/officeDocument/2006/relationships/image" Target="../media/image18.png"/><Relationship Id="rId1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image" Target="../media/image21.svg"/><Relationship Id="rId2" Type="http://schemas.openxmlformats.org/officeDocument/2006/relationships/audio" Target="../media/audio2.wav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image" Target="../media/image19.svg"/><Relationship Id="rId4" Type="http://schemas.openxmlformats.org/officeDocument/2006/relationships/image" Target="../media/image15.svg"/><Relationship Id="rId9" Type="http://schemas.openxmlformats.org/officeDocument/2006/relationships/image" Target="../media/image18.png"/><Relationship Id="rId1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image" Target="../media/image21.svg"/><Relationship Id="rId2" Type="http://schemas.openxmlformats.org/officeDocument/2006/relationships/audio" Target="../media/audio2.wav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image" Target="../media/image19.svg"/><Relationship Id="rId4" Type="http://schemas.openxmlformats.org/officeDocument/2006/relationships/image" Target="../media/image15.svg"/><Relationship Id="rId9" Type="http://schemas.openxmlformats.org/officeDocument/2006/relationships/image" Target="../media/image18.png"/><Relationship Id="rId1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image" Target="../media/image21.svg"/><Relationship Id="rId2" Type="http://schemas.openxmlformats.org/officeDocument/2006/relationships/audio" Target="../media/audio2.wav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image" Target="../media/image19.svg"/><Relationship Id="rId4" Type="http://schemas.openxmlformats.org/officeDocument/2006/relationships/image" Target="../media/image15.svg"/><Relationship Id="rId9" Type="http://schemas.openxmlformats.org/officeDocument/2006/relationships/image" Target="../media/image18.png"/><Relationship Id="rId1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image" Target="../media/image21.svg"/><Relationship Id="rId2" Type="http://schemas.openxmlformats.org/officeDocument/2006/relationships/audio" Target="../media/audio2.wav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image" Target="../media/image19.svg"/><Relationship Id="rId4" Type="http://schemas.openxmlformats.org/officeDocument/2006/relationships/image" Target="../media/image15.svg"/><Relationship Id="rId9" Type="http://schemas.openxmlformats.org/officeDocument/2006/relationships/image" Target="../media/image18.png"/><Relationship Id="rId1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12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1.svg"/><Relationship Id="rId5" Type="http://schemas.openxmlformats.org/officeDocument/2006/relationships/image" Target="../media/image17.svg"/><Relationship Id="rId15" Type="http://schemas.openxmlformats.org/officeDocument/2006/relationships/image" Target="../media/image28.sv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sv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604616" y="-2256300"/>
            <a:ext cx="8982776" cy="11370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7793" y="392827"/>
            <a:ext cx="8915400" cy="58679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41340">
            <a:off x="484971" y="3805817"/>
            <a:ext cx="2485646" cy="430414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18550">
            <a:off x="9045152" y="4887401"/>
            <a:ext cx="865039" cy="13632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66817">
            <a:off x="6829815" y="5891846"/>
            <a:ext cx="2146538" cy="73787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615260" y="1814941"/>
            <a:ext cx="1223123" cy="1111928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64C566B8-05C6-4F27-8DA7-D58754514BEE}"/>
              </a:ext>
            </a:extLst>
          </p:cNvPr>
          <p:cNvSpPr txBox="1"/>
          <p:nvPr/>
        </p:nvSpPr>
        <p:spPr>
          <a:xfrm>
            <a:off x="2672265" y="1965070"/>
            <a:ext cx="7335962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478731">
              <a:lnSpc>
                <a:spcPts val="6064"/>
              </a:lnSpc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</p:txBody>
      </p:sp>
      <p:sp>
        <p:nvSpPr>
          <p:cNvPr id="12" name="WordArt 7">
            <a:extLst>
              <a:ext uri="{FF2B5EF4-FFF2-40B4-BE49-F238E27FC236}">
                <a16:creationId xmlns:a16="http://schemas.microsoft.com/office/drawing/2014/main" id="{114E53DE-C1A5-4767-83F0-A28F4C275E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72264" y="2994989"/>
            <a:ext cx="7335963" cy="84276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sinh sản và nuôi con của chim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9C2195-77E5-BAF1-3ADA-F22B92A4308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327" y="145173"/>
            <a:ext cx="1645163" cy="164516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464DDB-1749-A1AD-FCCF-9DCE9FA79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8247"/>
              </p:ext>
            </p:extLst>
          </p:nvPr>
        </p:nvGraphicFramePr>
        <p:xfrm>
          <a:off x="1688282" y="731062"/>
          <a:ext cx="8994423" cy="701040"/>
        </p:xfrm>
        <a:graphic>
          <a:graphicData uri="http://schemas.openxmlformats.org/drawingml/2006/table">
            <a:tbl>
              <a:tblPr/>
              <a:tblGrid>
                <a:gridCol w="8994423">
                  <a:extLst>
                    <a:ext uri="{9D8B030D-6E8A-4147-A177-3AD203B41FA5}">
                      <a16:colId xmlns:a16="http://schemas.microsoft.com/office/drawing/2014/main" val="577790053"/>
                    </a:ext>
                  </a:extLst>
                </a:gridCol>
              </a:tblGrid>
              <a:tr h="490067"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TRƯỜNG TIỂU HỌC ĐOÀN KẾT</a:t>
                      </a:r>
                      <a:r>
                        <a:rPr lang="vi-VN" sz="4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66616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0DE7097-01A8-E801-C33F-29A849C9B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46263"/>
              </p:ext>
            </p:extLst>
          </p:nvPr>
        </p:nvGraphicFramePr>
        <p:xfrm>
          <a:off x="3425567" y="4156301"/>
          <a:ext cx="5829355" cy="1188720"/>
        </p:xfrm>
        <a:graphic>
          <a:graphicData uri="http://schemas.openxmlformats.org/drawingml/2006/table">
            <a:tbl>
              <a:tblPr/>
              <a:tblGrid>
                <a:gridCol w="5829355">
                  <a:extLst>
                    <a:ext uri="{9D8B030D-6E8A-4147-A177-3AD203B41FA5}">
                      <a16:colId xmlns:a16="http://schemas.microsoft.com/office/drawing/2014/main" val="24727023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i="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Giáo</a:t>
                      </a:r>
                      <a:r>
                        <a:rPr lang="en-US" sz="3600" i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3600" i="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viên</a:t>
                      </a:r>
                      <a:r>
                        <a:rPr lang="en-US" sz="3600" i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3600" i="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Khúc</a:t>
                      </a:r>
                      <a:r>
                        <a:rPr lang="en-US" sz="3600" i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3600" i="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Hải</a:t>
                      </a:r>
                      <a:r>
                        <a:rPr lang="en-US" sz="3600" i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3600" i="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Yến</a:t>
                      </a:r>
                      <a:endParaRPr lang="en-US" sz="3600" i="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3600" i="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Lớp</a:t>
                      </a:r>
                      <a:r>
                        <a:rPr lang="en-US" sz="3600" i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: 5A2</a:t>
                      </a:r>
                      <a:r>
                        <a:rPr lang="en-US" sz="3600" i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66348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0935">
            <a:off x="363898" y="692119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1683">
            <a:off x="1265821" y="2802020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35565">
            <a:off x="8369958" y="730619"/>
            <a:ext cx="844168" cy="767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175579">
            <a:off x="1406628" y="4832721"/>
            <a:ext cx="475391" cy="49708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6F3628D5-77F9-45D4-AB58-B23148F74CFA}"/>
              </a:ext>
            </a:extLst>
          </p:cNvPr>
          <p:cNvSpPr txBox="1">
            <a:spLocks noChangeArrowheads="1"/>
          </p:cNvSpPr>
          <p:nvPr/>
        </p:nvSpPr>
        <p:spPr>
          <a:xfrm>
            <a:off x="2285998" y="1007439"/>
            <a:ext cx="8686801" cy="1905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478731" rtl="0" eaLnBrk="1" latinLnBrk="0" hangingPunct="1">
              <a:spcBef>
                <a:spcPct val="0"/>
              </a:spcBef>
              <a:buNone/>
              <a:defRPr sz="215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hãy</a:t>
            </a:r>
            <a:r>
              <a:rPr lang="en-US" sz="3600" b="1" dirty="0"/>
              <a:t> </a:t>
            </a:r>
            <a:r>
              <a:rPr lang="en-US" sz="3600" b="1" dirty="0" err="1"/>
              <a:t>kể</a:t>
            </a:r>
            <a:r>
              <a:rPr lang="en-US" sz="3600" b="1" dirty="0"/>
              <a:t> </a:t>
            </a:r>
            <a:r>
              <a:rPr lang="en-US" sz="3600" b="1" dirty="0" err="1"/>
              <a:t>tên</a:t>
            </a:r>
            <a:r>
              <a:rPr lang="en-US" sz="3600" b="1" dirty="0"/>
              <a:t> </a:t>
            </a:r>
            <a:r>
              <a:rPr lang="en-US" sz="3600" b="1" dirty="0" err="1"/>
              <a:t>một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loài</a:t>
            </a:r>
            <a:r>
              <a:rPr lang="en-US" sz="3600" b="1" dirty="0"/>
              <a:t> </a:t>
            </a:r>
            <a:r>
              <a:rPr lang="en-US" sz="3600" b="1" dirty="0" err="1"/>
              <a:t>chim</a:t>
            </a:r>
            <a:r>
              <a:rPr lang="en-US" sz="3600" b="1" dirty="0"/>
              <a:t> </a:t>
            </a:r>
            <a:r>
              <a:rPr lang="en-US" sz="3600" b="1" dirty="0" err="1"/>
              <a:t>mà</a:t>
            </a:r>
            <a:r>
              <a:rPr lang="en-US" sz="3600" b="1" dirty="0"/>
              <a:t> </a:t>
            </a:r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biết</a:t>
            </a:r>
            <a:r>
              <a:rPr lang="en-US" sz="3600" b="1" dirty="0"/>
              <a:t> </a:t>
            </a:r>
            <a:br>
              <a:rPr lang="en-US" sz="3600" b="1" dirty="0">
                <a:solidFill>
                  <a:srgbClr val="FFFF00"/>
                </a:solidFill>
              </a:rPr>
            </a:b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9C0114C7-DE8D-4821-ADEA-9CDEB502D8BC}"/>
              </a:ext>
            </a:extLst>
          </p:cNvPr>
          <p:cNvSpPr txBox="1">
            <a:spLocks noChangeArrowheads="1"/>
          </p:cNvSpPr>
          <p:nvPr/>
        </p:nvSpPr>
        <p:spPr>
          <a:xfrm>
            <a:off x="2361235" y="3226570"/>
            <a:ext cx="8229600" cy="2667000"/>
          </a:xfrm>
          <a:prstGeom prst="rect">
            <a:avLst/>
          </a:prstGeom>
        </p:spPr>
        <p:txBody>
          <a:bodyPr/>
          <a:lstStyle>
            <a:lvl1pPr marL="1679524" indent="-1679524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8969" indent="-1399604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98414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37780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77145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16511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55876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95242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34608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vi-VN" sz="3200" b="1" dirty="0" err="1">
                <a:solidFill>
                  <a:srgbClr val="0000FF"/>
                </a:solidFill>
              </a:rPr>
              <a:t>Chim</a:t>
            </a:r>
            <a:r>
              <a:rPr lang="en-US" altLang="vi-VN" sz="3200" b="1" dirty="0">
                <a:solidFill>
                  <a:srgbClr val="0000FF"/>
                </a:solidFill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</a:rPr>
              <a:t>yến</a:t>
            </a:r>
            <a:r>
              <a:rPr lang="en-US" altLang="vi-VN" sz="3200" b="1" dirty="0">
                <a:solidFill>
                  <a:srgbClr val="0000FF"/>
                </a:solidFill>
              </a:rPr>
              <a:t> ,</a:t>
            </a:r>
            <a:r>
              <a:rPr lang="en-US" altLang="vi-VN" sz="3200" b="1" dirty="0" err="1">
                <a:solidFill>
                  <a:srgbClr val="0000FF"/>
                </a:solidFill>
              </a:rPr>
              <a:t>chim</a:t>
            </a:r>
            <a:r>
              <a:rPr lang="en-US" altLang="vi-VN" sz="3200" b="1" dirty="0">
                <a:solidFill>
                  <a:srgbClr val="0000FF"/>
                </a:solidFill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</a:rPr>
              <a:t>sẻ</a:t>
            </a:r>
            <a:r>
              <a:rPr lang="en-US" altLang="vi-VN" sz="3200" b="1" dirty="0">
                <a:solidFill>
                  <a:srgbClr val="0000FF"/>
                </a:solidFill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</a:rPr>
              <a:t>chim</a:t>
            </a:r>
            <a:r>
              <a:rPr lang="en-US" altLang="vi-VN" sz="3200" b="1" dirty="0">
                <a:solidFill>
                  <a:srgbClr val="0000FF"/>
                </a:solidFill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</a:rPr>
              <a:t>hoạ</a:t>
            </a:r>
            <a:r>
              <a:rPr lang="en-US" altLang="vi-VN" sz="3200" b="1" dirty="0">
                <a:solidFill>
                  <a:srgbClr val="0000FF"/>
                </a:solidFill>
              </a:rPr>
              <a:t> mi, </a:t>
            </a:r>
            <a:r>
              <a:rPr lang="en-US" altLang="vi-VN" sz="3200" b="1" dirty="0" err="1">
                <a:solidFill>
                  <a:srgbClr val="0000FF"/>
                </a:solidFill>
              </a:rPr>
              <a:t>chim</a:t>
            </a:r>
            <a:r>
              <a:rPr lang="en-US" altLang="vi-VN" sz="3200" b="1" dirty="0">
                <a:solidFill>
                  <a:srgbClr val="0000FF"/>
                </a:solidFill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</a:rPr>
              <a:t>sáo,chim</a:t>
            </a:r>
            <a:r>
              <a:rPr lang="en-US" altLang="vi-VN" sz="3200" b="1" dirty="0">
                <a:solidFill>
                  <a:srgbClr val="0000FF"/>
                </a:solidFill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</a:rPr>
              <a:t>vẹt</a:t>
            </a:r>
            <a:r>
              <a:rPr lang="en-US" altLang="vi-VN" sz="3200" b="1" dirty="0">
                <a:solidFill>
                  <a:srgbClr val="0000FF"/>
                </a:solidFill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</a:rPr>
              <a:t>chim</a:t>
            </a:r>
            <a:r>
              <a:rPr lang="en-US" altLang="vi-VN" sz="3200" b="1" dirty="0">
                <a:solidFill>
                  <a:srgbClr val="0000FF"/>
                </a:solidFill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</a:rPr>
              <a:t>quốc</a:t>
            </a:r>
            <a:r>
              <a:rPr lang="en-US" altLang="vi-VN" sz="3200" b="1" dirty="0">
                <a:solidFill>
                  <a:srgbClr val="0000FF"/>
                </a:solidFill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41049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BE741F70-C578-47F4-96B8-E8EEA8C48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381000"/>
            <a:ext cx="8378483" cy="5105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1">
            <a:extLst>
              <a:ext uri="{FF2B5EF4-FFF2-40B4-BE49-F238E27FC236}">
                <a16:creationId xmlns:a16="http://schemas.microsoft.com/office/drawing/2014/main" id="{69F994B8-D0EA-4ECF-A0E0-2882536A732D}"/>
              </a:ext>
            </a:extLst>
          </p:cNvPr>
          <p:cNvSpPr txBox="1">
            <a:spLocks noChangeArrowheads="1"/>
          </p:cNvSpPr>
          <p:nvPr/>
        </p:nvSpPr>
        <p:spPr>
          <a:xfrm>
            <a:off x="1904999" y="5763064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478731" rtl="0" eaLnBrk="1" latinLnBrk="0" hangingPunct="1">
              <a:spcBef>
                <a:spcPct val="0"/>
              </a:spcBef>
              <a:buNone/>
              <a:defRPr sz="215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một chú chim với những quả trứng của mình</a:t>
            </a:r>
            <a:b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78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0935">
            <a:off x="518642" y="558177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435565">
            <a:off x="11381709" y="744902"/>
            <a:ext cx="844168" cy="767427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35066" flipH="1">
            <a:off x="120310" y="478484"/>
            <a:ext cx="1370846" cy="1659119"/>
          </a:xfrm>
          <a:prstGeom prst="rect">
            <a:avLst/>
          </a:prstGeom>
        </p:spPr>
      </p:pic>
      <p:sp>
        <p:nvSpPr>
          <p:cNvPr id="13" name="Rectangle 43">
            <a:extLst>
              <a:ext uri="{FF2B5EF4-FFF2-40B4-BE49-F238E27FC236}">
                <a16:creationId xmlns:a16="http://schemas.microsoft.com/office/drawing/2014/main" id="{A086C454-0BB5-4E2E-B375-BD62432D6CF2}"/>
              </a:ext>
            </a:extLst>
          </p:cNvPr>
          <p:cNvSpPr txBox="1">
            <a:spLocks noChangeArrowheads="1"/>
          </p:cNvSpPr>
          <p:nvPr/>
        </p:nvSpPr>
        <p:spPr>
          <a:xfrm>
            <a:off x="955508" y="988261"/>
            <a:ext cx="3810000" cy="570122"/>
          </a:xfrm>
          <a:prstGeom prst="rect">
            <a:avLst/>
          </a:prstGeom>
        </p:spPr>
        <p:txBody>
          <a:bodyPr/>
          <a:lstStyle>
            <a:lvl1pPr algn="ctr" defTabSz="4478731" rtl="0" eaLnBrk="1" latinLnBrk="0" hangingPunct="1">
              <a:spcBef>
                <a:spcPct val="0"/>
              </a:spcBef>
              <a:buNone/>
              <a:defRPr sz="215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79A9C96F-13B4-4A8F-B755-9316E9BD749D}"/>
              </a:ext>
            </a:extLst>
          </p:cNvPr>
          <p:cNvSpPr txBox="1">
            <a:spLocks noChangeArrowheads="1"/>
          </p:cNvSpPr>
          <p:nvPr/>
        </p:nvSpPr>
        <p:spPr>
          <a:xfrm>
            <a:off x="4341868" y="331453"/>
            <a:ext cx="7513706" cy="1720129"/>
          </a:xfrm>
          <a:prstGeom prst="rect">
            <a:avLst/>
          </a:prstGeom>
        </p:spPr>
        <p:txBody>
          <a:bodyPr/>
          <a:lstStyle>
            <a:lvl1pPr marL="1679524" indent="-1679524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8969" indent="-1399604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98414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37780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77145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16511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55876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95242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34608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F31B5C03-4070-4AE7-B23D-AFC7D621D0B5}"/>
              </a:ext>
            </a:extLst>
          </p:cNvPr>
          <p:cNvSpPr txBox="1">
            <a:spLocks noChangeArrowheads="1"/>
          </p:cNvSpPr>
          <p:nvPr/>
        </p:nvSpPr>
        <p:spPr>
          <a:xfrm>
            <a:off x="1334259" y="2343038"/>
            <a:ext cx="9523479" cy="3006402"/>
          </a:xfrm>
          <a:prstGeom prst="rect">
            <a:avLst/>
          </a:prstGeom>
        </p:spPr>
        <p:txBody>
          <a:bodyPr/>
          <a:lstStyle>
            <a:lvl1pPr algn="ctr" defTabSz="4478731" rtl="0" eaLnBrk="1" latinLnBrk="0" hangingPunct="1">
              <a:spcBef>
                <a:spcPct val="0"/>
              </a:spcBef>
              <a:buNone/>
              <a:defRPr sz="215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 Vì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gà,chúng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318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86635C1-9ECF-4169-A083-F563467BB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1"/>
            <a:ext cx="289560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243EF01-7BB5-484A-BB1F-79319D7CB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28801"/>
            <a:ext cx="26670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991FCDA-85FA-4389-9E4B-766B5B42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1480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FB695AE-BE56-480E-BF1D-DB73F2744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14800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36B78A6A-12B2-44FD-8C9C-B912BCFDD355}"/>
              </a:ext>
            </a:extLst>
          </p:cNvPr>
          <p:cNvSpPr txBox="1">
            <a:spLocks noChangeArrowheads="1"/>
          </p:cNvSpPr>
          <p:nvPr/>
        </p:nvSpPr>
        <p:spPr>
          <a:xfrm>
            <a:off x="3265025" y="262733"/>
            <a:ext cx="5486400" cy="1447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478731" rtl="0" eaLnBrk="1" latinLnBrk="0" hangingPunct="1">
              <a:spcBef>
                <a:spcPct val="0"/>
              </a:spcBef>
              <a:buNone/>
              <a:defRPr sz="215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/>
              <a:t>Em nhìn thấy bộ phận nào trong trứng gà 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9463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9A90ACC-AAC2-4A6D-8EB6-32EBA818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2362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FDEDA0C2-C5AA-41BD-8687-785679A00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"/>
            <a:ext cx="2590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C9B042A4-2D53-48A6-B662-97E5C0148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2286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1DC4A653-6224-4040-8CB1-8BC1B15AA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76600"/>
            <a:ext cx="2514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5CDE78A9-7FFD-4088-BE2C-C6D2B0672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0440" y="2433637"/>
            <a:ext cx="3124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Ta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nhìn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thấy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mắt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gà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81A83431-998B-41F8-8E74-9CA907F03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249487"/>
            <a:ext cx="304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Ta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nhìn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thấy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lòng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trắng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lòng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đỏ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2DCEE9B3-D204-4E90-BBB4-0F24DE7B3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570537"/>
            <a:ext cx="327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Ta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nhìn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thấy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đầu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mỏ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chân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lông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gà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006607D2-964A-48C0-A572-8C4437CAD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440" y="5570537"/>
            <a:ext cx="3733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Ta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nhìn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thấy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đầy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đủ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bộ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phận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của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con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gà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533E0A30-0EC5-43D5-B61E-2419FD2526E1}"/>
              </a:ext>
            </a:extLst>
          </p:cNvPr>
          <p:cNvSpPr/>
          <p:nvPr/>
        </p:nvSpPr>
        <p:spPr>
          <a:xfrm>
            <a:off x="4180391" y="840239"/>
            <a:ext cx="5420809" cy="3516996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bg1"/>
              </a:solidFill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14C95191-6BD8-4551-9152-ADB477397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514" y="1633566"/>
            <a:ext cx="388190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93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CD8BBFB-8C78-4B19-883D-FB38F3D1E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1"/>
            <a:ext cx="236220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20961C7-02A4-4AE0-9DA3-E0F85B70C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3860"/>
            <a:ext cx="23622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FD559ED-CF2E-4E5C-B307-190C96B5F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25146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89306FD-0F46-435F-A8AF-7DE1DBA4C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44069"/>
            <a:ext cx="25908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F9D4E880-7B34-4027-8761-4997D571F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376486"/>
            <a:ext cx="327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Quả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trứng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đã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được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ấp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khoảng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10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ngày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A0BE5B1-FFD3-460E-A091-31968788B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454052"/>
            <a:ext cx="403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Quả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trứng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chưa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được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ấp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en-US" altLang="vi-VN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BE065193-2028-46B1-B55A-1107A620B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3747" y="5397563"/>
            <a:ext cx="3657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Quả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trứng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đã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được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ấp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khoảng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20 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ngày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vi-VN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B26B68D0-703B-479D-A7BC-7B6612930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314" y="5397563"/>
            <a:ext cx="358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Quả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trứng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đã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được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ấp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khoảng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15 </a:t>
            </a:r>
            <a:r>
              <a:rPr lang="en-US" altLang="vi-V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ngày</a:t>
            </a:r>
            <a:r>
              <a:rPr lang="en-US" alt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450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0935">
            <a:off x="546777" y="983786"/>
            <a:ext cx="11154715" cy="58357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435565">
            <a:off x="8369958" y="730619"/>
            <a:ext cx="844168" cy="767427"/>
          </a:xfrm>
          <a:prstGeom prst="rect">
            <a:avLst/>
          </a:prstGeom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CEC44AF8-1C19-4E00-9BA6-B60D563D5384}"/>
              </a:ext>
            </a:extLst>
          </p:cNvPr>
          <p:cNvSpPr txBox="1">
            <a:spLocks noChangeArrowheads="1"/>
          </p:cNvSpPr>
          <p:nvPr/>
        </p:nvSpPr>
        <p:spPr>
          <a:xfrm>
            <a:off x="1119725" y="1539459"/>
            <a:ext cx="10289174" cy="4724400"/>
          </a:xfrm>
          <a:prstGeom prst="rect">
            <a:avLst/>
          </a:prstGeom>
        </p:spPr>
        <p:txBody>
          <a:bodyPr/>
          <a:lstStyle>
            <a:lvl1pPr marL="1679524" indent="-1679524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8969" indent="-1399604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98414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37780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77145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16511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55876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95242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34608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vi-VN" sz="3600" b="1"/>
              <a:t>- Quả </a:t>
            </a:r>
            <a:r>
              <a:rPr lang="en-US" altLang="vi-VN" sz="3600" b="1" dirty="0" err="1"/>
              <a:t>trứng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gà</a:t>
            </a:r>
            <a:r>
              <a:rPr lang="en-US" altLang="vi-VN" sz="3600" b="1" dirty="0"/>
              <a:t> </a:t>
            </a:r>
            <a:r>
              <a:rPr lang="en-US" altLang="vi-VN" sz="3600" b="1" dirty="0" err="1">
                <a:solidFill>
                  <a:srgbClr val="FF0000"/>
                </a:solidFill>
              </a:rPr>
              <a:t>chưa</a:t>
            </a:r>
            <a:r>
              <a:rPr lang="en-US" altLang="vi-VN" sz="3600" b="1" dirty="0">
                <a:solidFill>
                  <a:srgbClr val="FF0000"/>
                </a:solidFill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</a:rPr>
              <a:t>được</a:t>
            </a:r>
            <a:r>
              <a:rPr lang="en-US" altLang="vi-VN" sz="3600" b="1" dirty="0">
                <a:solidFill>
                  <a:srgbClr val="FF0000"/>
                </a:solidFill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</a:rPr>
              <a:t>ấp</a:t>
            </a:r>
            <a:r>
              <a:rPr lang="en-US" altLang="vi-VN" sz="3600" b="1" dirty="0">
                <a:solidFill>
                  <a:srgbClr val="FF0000"/>
                </a:solidFill>
              </a:rPr>
              <a:t> </a:t>
            </a:r>
            <a:r>
              <a:rPr lang="en-US" altLang="vi-VN" sz="3600" b="1" dirty="0"/>
              <a:t>,</a:t>
            </a:r>
            <a:r>
              <a:rPr lang="en-US" altLang="vi-VN" sz="3600" b="1" dirty="0" err="1">
                <a:solidFill>
                  <a:srgbClr val="FF0000"/>
                </a:solidFill>
              </a:rPr>
              <a:t>lòng</a:t>
            </a:r>
            <a:r>
              <a:rPr lang="en-US" altLang="vi-VN" sz="3600" b="1" dirty="0">
                <a:solidFill>
                  <a:srgbClr val="FF0000"/>
                </a:solidFill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</a:rPr>
              <a:t>trắng</a:t>
            </a:r>
            <a:r>
              <a:rPr lang="en-US" altLang="vi-VN" sz="3600" b="1" dirty="0">
                <a:solidFill>
                  <a:srgbClr val="FF0000"/>
                </a:solidFill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</a:rPr>
              <a:t>và</a:t>
            </a:r>
            <a:r>
              <a:rPr lang="en-US" altLang="vi-VN" sz="3600" b="1" dirty="0">
                <a:solidFill>
                  <a:srgbClr val="FF0000"/>
                </a:solidFill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</a:rPr>
              <a:t>lòng</a:t>
            </a:r>
            <a:r>
              <a:rPr lang="en-US" altLang="vi-VN" sz="3600" b="1" dirty="0">
                <a:solidFill>
                  <a:srgbClr val="FF0000"/>
                </a:solidFill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</a:rPr>
              <a:t>đỏ</a:t>
            </a:r>
            <a:r>
              <a:rPr lang="en-US" altLang="vi-VN" sz="3600" b="1" dirty="0">
                <a:solidFill>
                  <a:srgbClr val="FF0000"/>
                </a:solidFill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</a:rPr>
              <a:t>riêng</a:t>
            </a:r>
            <a:r>
              <a:rPr lang="en-US" altLang="vi-VN" sz="3600" b="1" dirty="0">
                <a:solidFill>
                  <a:srgbClr val="FF0000"/>
                </a:solidFill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</a:rPr>
              <a:t>biệt</a:t>
            </a:r>
            <a:r>
              <a:rPr lang="en-US" altLang="vi-VN" sz="3600" b="1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vi-VN" sz="3600" b="1"/>
              <a:t>- Quả </a:t>
            </a:r>
            <a:r>
              <a:rPr lang="en-US" altLang="vi-VN" sz="3600" b="1" dirty="0" err="1"/>
              <a:t>trứng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đã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được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ấp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khoảng</a:t>
            </a:r>
            <a:r>
              <a:rPr lang="en-US" altLang="vi-VN" sz="3600" b="1" dirty="0"/>
              <a:t> </a:t>
            </a:r>
            <a:r>
              <a:rPr lang="en-US" altLang="vi-VN" sz="3600" b="1" dirty="0">
                <a:solidFill>
                  <a:srgbClr val="FF0000"/>
                </a:solidFill>
              </a:rPr>
              <a:t>10 </a:t>
            </a:r>
            <a:r>
              <a:rPr lang="en-US" altLang="vi-VN" sz="3600" b="1" dirty="0" err="1">
                <a:solidFill>
                  <a:srgbClr val="FF0000"/>
                </a:solidFill>
              </a:rPr>
              <a:t>ngày</a:t>
            </a:r>
            <a:r>
              <a:rPr lang="en-US" altLang="vi-VN" sz="3600" b="1" dirty="0"/>
              <a:t>, ta </a:t>
            </a:r>
            <a:r>
              <a:rPr lang="en-US" altLang="vi-VN" sz="3600" b="1" dirty="0" err="1"/>
              <a:t>có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thể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thấy</a:t>
            </a:r>
            <a:r>
              <a:rPr lang="en-US" altLang="vi-VN" sz="3600" b="1" dirty="0"/>
              <a:t> </a:t>
            </a:r>
            <a:r>
              <a:rPr lang="en-US" altLang="vi-VN" sz="3600" b="1" dirty="0" err="1">
                <a:solidFill>
                  <a:srgbClr val="FF0000"/>
                </a:solidFill>
              </a:rPr>
              <a:t>mắt</a:t>
            </a:r>
            <a:r>
              <a:rPr lang="en-US" altLang="vi-VN" sz="3600" b="1" dirty="0">
                <a:solidFill>
                  <a:srgbClr val="FF0000"/>
                </a:solidFill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</a:rPr>
              <a:t>gà</a:t>
            </a:r>
            <a:r>
              <a:rPr lang="en-US" altLang="vi-VN" sz="3600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vi-VN" sz="3600" b="1"/>
              <a:t>- Quả </a:t>
            </a:r>
            <a:r>
              <a:rPr lang="en-US" altLang="vi-VN" sz="3600" b="1" dirty="0" err="1"/>
              <a:t>trứng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đã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được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ấp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khoảng</a:t>
            </a:r>
            <a:r>
              <a:rPr lang="en-US" altLang="vi-VN" sz="3600" b="1" dirty="0"/>
              <a:t> </a:t>
            </a:r>
            <a:r>
              <a:rPr lang="en-US" altLang="vi-VN" sz="3600" b="1" dirty="0">
                <a:solidFill>
                  <a:srgbClr val="FF0000"/>
                </a:solidFill>
              </a:rPr>
              <a:t>15 </a:t>
            </a:r>
            <a:r>
              <a:rPr lang="en-US" altLang="vi-VN" sz="3600" b="1" dirty="0" err="1">
                <a:solidFill>
                  <a:srgbClr val="FF0000"/>
                </a:solidFill>
              </a:rPr>
              <a:t>ngày</a:t>
            </a:r>
            <a:r>
              <a:rPr lang="en-US" altLang="vi-VN" sz="3600" b="1" dirty="0">
                <a:solidFill>
                  <a:srgbClr val="FF0000"/>
                </a:solidFill>
              </a:rPr>
              <a:t>, </a:t>
            </a:r>
            <a:r>
              <a:rPr lang="en-US" altLang="vi-VN" sz="3600" b="1" dirty="0"/>
              <a:t>ta </a:t>
            </a:r>
            <a:r>
              <a:rPr lang="en-US" altLang="vi-VN" sz="3600" b="1" dirty="0" err="1"/>
              <a:t>nhìn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thấy</a:t>
            </a:r>
            <a:r>
              <a:rPr lang="en-US" altLang="vi-VN" sz="3600" b="1" dirty="0"/>
              <a:t> </a:t>
            </a:r>
            <a:r>
              <a:rPr lang="en-US" altLang="vi-VN" sz="3600" b="1" dirty="0" err="1">
                <a:solidFill>
                  <a:srgbClr val="FF0000"/>
                </a:solidFill>
              </a:rPr>
              <a:t>đầu</a:t>
            </a:r>
            <a:r>
              <a:rPr lang="en-US" altLang="vi-VN" sz="3600" b="1" dirty="0">
                <a:solidFill>
                  <a:srgbClr val="FF0000"/>
                </a:solidFill>
              </a:rPr>
              <a:t>, </a:t>
            </a:r>
            <a:r>
              <a:rPr lang="en-US" altLang="vi-VN" sz="3600" b="1" dirty="0" err="1">
                <a:solidFill>
                  <a:srgbClr val="FF0000"/>
                </a:solidFill>
              </a:rPr>
              <a:t>mỏ</a:t>
            </a:r>
            <a:r>
              <a:rPr lang="en-US" altLang="vi-VN" sz="3600" b="1" dirty="0">
                <a:solidFill>
                  <a:srgbClr val="FF0000"/>
                </a:solidFill>
              </a:rPr>
              <a:t>, </a:t>
            </a:r>
            <a:r>
              <a:rPr lang="en-US" altLang="vi-VN" sz="3600" b="1" dirty="0" err="1">
                <a:solidFill>
                  <a:srgbClr val="FF0000"/>
                </a:solidFill>
              </a:rPr>
              <a:t>chân</a:t>
            </a:r>
            <a:r>
              <a:rPr lang="en-US" altLang="vi-VN" sz="3600" b="1" dirty="0">
                <a:solidFill>
                  <a:srgbClr val="FF0000"/>
                </a:solidFill>
              </a:rPr>
              <a:t>, </a:t>
            </a:r>
            <a:r>
              <a:rPr lang="en-US" altLang="vi-VN" sz="3600" b="1" dirty="0" err="1">
                <a:solidFill>
                  <a:srgbClr val="FF0000"/>
                </a:solidFill>
              </a:rPr>
              <a:t>lông</a:t>
            </a:r>
            <a:r>
              <a:rPr lang="en-US" altLang="vi-VN" sz="3600" b="1" dirty="0">
                <a:solidFill>
                  <a:srgbClr val="FF0000"/>
                </a:solidFill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</a:rPr>
              <a:t>gà</a:t>
            </a:r>
            <a:r>
              <a:rPr lang="en-US" altLang="vi-VN" sz="3600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vi-VN" sz="3600" b="1"/>
              <a:t>- Quả </a:t>
            </a:r>
            <a:r>
              <a:rPr lang="en-US" altLang="vi-VN" sz="3600" b="1" dirty="0" err="1"/>
              <a:t>trứng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gà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đã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được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ấp</a:t>
            </a:r>
            <a:r>
              <a:rPr lang="en-US" altLang="vi-VN" sz="3600" b="1" dirty="0"/>
              <a:t> </a:t>
            </a:r>
            <a:r>
              <a:rPr lang="en-US" altLang="vi-VN" sz="3600" b="1" dirty="0">
                <a:solidFill>
                  <a:srgbClr val="FF0000"/>
                </a:solidFill>
              </a:rPr>
              <a:t>20 </a:t>
            </a:r>
            <a:r>
              <a:rPr lang="en-US" altLang="vi-VN" sz="3600" b="1" dirty="0" err="1">
                <a:solidFill>
                  <a:srgbClr val="FF0000"/>
                </a:solidFill>
              </a:rPr>
              <a:t>ngày</a:t>
            </a:r>
            <a:r>
              <a:rPr lang="en-US" altLang="vi-VN" sz="3600" b="1" dirty="0">
                <a:solidFill>
                  <a:srgbClr val="FF0000"/>
                </a:solidFill>
              </a:rPr>
              <a:t>,</a:t>
            </a:r>
            <a:r>
              <a:rPr lang="en-US" altLang="vi-VN" sz="3600" b="1" dirty="0"/>
              <a:t> ta </a:t>
            </a:r>
            <a:r>
              <a:rPr lang="en-US" altLang="vi-VN" sz="3600" b="1" dirty="0" err="1"/>
              <a:t>nhìn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thấy</a:t>
            </a:r>
            <a:r>
              <a:rPr lang="en-US" altLang="vi-VN" sz="3600" b="1" dirty="0"/>
              <a:t> </a:t>
            </a:r>
            <a:r>
              <a:rPr lang="en-US" altLang="vi-VN" sz="3600" b="1" dirty="0" err="1">
                <a:solidFill>
                  <a:srgbClr val="FF0000"/>
                </a:solidFill>
              </a:rPr>
              <a:t>đầy</a:t>
            </a:r>
            <a:r>
              <a:rPr lang="en-US" altLang="vi-VN" sz="3600" b="1" dirty="0">
                <a:solidFill>
                  <a:srgbClr val="FF0000"/>
                </a:solidFill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</a:rPr>
              <a:t>đủ</a:t>
            </a:r>
            <a:r>
              <a:rPr lang="en-US" altLang="vi-VN" sz="3600" b="1" dirty="0">
                <a:solidFill>
                  <a:srgbClr val="FF0000"/>
                </a:solidFill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</a:rPr>
              <a:t>các</a:t>
            </a:r>
            <a:r>
              <a:rPr lang="en-US" altLang="vi-VN" sz="3600" b="1" dirty="0">
                <a:solidFill>
                  <a:srgbClr val="FF0000"/>
                </a:solidFill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</a:rPr>
              <a:t>bộ</a:t>
            </a:r>
            <a:r>
              <a:rPr lang="en-US" altLang="vi-VN" sz="3600" b="1" dirty="0">
                <a:solidFill>
                  <a:srgbClr val="FF0000"/>
                </a:solidFill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</a:rPr>
              <a:t>phận</a:t>
            </a:r>
            <a:r>
              <a:rPr lang="en-US" altLang="vi-VN" sz="3600" b="1" dirty="0">
                <a:solidFill>
                  <a:srgbClr val="FF0000"/>
                </a:solidFill>
              </a:rPr>
              <a:t>  </a:t>
            </a:r>
            <a:r>
              <a:rPr lang="en-US" altLang="vi-VN" sz="3600" b="1" dirty="0" err="1"/>
              <a:t>của</a:t>
            </a:r>
            <a:r>
              <a:rPr lang="en-US" altLang="vi-VN" sz="3600" b="1" dirty="0"/>
              <a:t> con </a:t>
            </a:r>
            <a:r>
              <a:rPr lang="en-US" altLang="vi-VN" sz="3600" b="1" dirty="0" err="1"/>
              <a:t>gà</a:t>
            </a:r>
            <a:r>
              <a:rPr lang="en-US" altLang="vi-VN" sz="3600" b="1" dirty="0"/>
              <a:t>, </a:t>
            </a:r>
            <a:r>
              <a:rPr lang="en-US" altLang="vi-VN" sz="3600" b="1" dirty="0" err="1"/>
              <a:t>mắt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đang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mở</a:t>
            </a:r>
            <a:r>
              <a:rPr lang="en-US" altLang="vi-VN" sz="3600" b="1" dirty="0"/>
              <a:t>.</a:t>
            </a:r>
          </a:p>
        </p:txBody>
      </p: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4272E52F-D96E-4B86-AF8E-555A3B52DBE4}"/>
              </a:ext>
            </a:extLst>
          </p:cNvPr>
          <p:cNvSpPr/>
          <p:nvPr/>
        </p:nvSpPr>
        <p:spPr>
          <a:xfrm>
            <a:off x="2559726" y="72329"/>
            <a:ext cx="8181580" cy="1509491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F2E69C96-4C9C-4A70-B35B-1B24B2FE8C46}"/>
              </a:ext>
            </a:extLst>
          </p:cNvPr>
          <p:cNvSpPr txBox="1">
            <a:spLocks noChangeArrowheads="1"/>
          </p:cNvSpPr>
          <p:nvPr/>
        </p:nvSpPr>
        <p:spPr>
          <a:xfrm>
            <a:off x="2689185" y="388850"/>
            <a:ext cx="7963388" cy="1143000"/>
          </a:xfrm>
          <a:prstGeom prst="rect">
            <a:avLst/>
          </a:prstGeom>
        </p:spPr>
        <p:txBody>
          <a:bodyPr/>
          <a:lstStyle>
            <a:lvl1pPr algn="ctr" defTabSz="4478731" rtl="0" eaLnBrk="1" latinLnBrk="0" hangingPunct="1">
              <a:spcBef>
                <a:spcPct val="0"/>
              </a:spcBef>
              <a:buNone/>
              <a:defRPr sz="215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9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0935">
            <a:off x="518642" y="654266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1683">
            <a:off x="1265821" y="2802020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35565">
            <a:off x="8369958" y="730619"/>
            <a:ext cx="844168" cy="767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175579">
            <a:off x="1406628" y="4832721"/>
            <a:ext cx="475391" cy="49708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FEA9D6C7-610D-4079-BDB4-03A16CC2F79A}"/>
              </a:ext>
            </a:extLst>
          </p:cNvPr>
          <p:cNvSpPr txBox="1">
            <a:spLocks noChangeArrowheads="1"/>
          </p:cNvSpPr>
          <p:nvPr/>
        </p:nvSpPr>
        <p:spPr>
          <a:xfrm>
            <a:off x="1863923" y="1832206"/>
            <a:ext cx="9664462" cy="4121080"/>
          </a:xfrm>
          <a:prstGeom prst="rect">
            <a:avLst/>
          </a:prstGeom>
        </p:spPr>
        <p:txBody>
          <a:bodyPr/>
          <a:lstStyle>
            <a:lvl1pPr algn="ctr" defTabSz="4478731" rtl="0" eaLnBrk="1" latinLnBrk="0" hangingPunct="1">
              <a:spcBef>
                <a:spcPct val="0"/>
              </a:spcBef>
              <a:buNone/>
              <a:defRPr sz="215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226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0935">
            <a:off x="518642" y="654266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1683">
            <a:off x="1265821" y="2802020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35565">
            <a:off x="8369958" y="730619"/>
            <a:ext cx="844168" cy="767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175579">
            <a:off x="1406628" y="4832721"/>
            <a:ext cx="475391" cy="49708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70D9A38D-DEB4-4C47-9901-67FF915791FC}"/>
              </a:ext>
            </a:extLst>
          </p:cNvPr>
          <p:cNvSpPr txBox="1">
            <a:spLocks noChangeArrowheads="1"/>
          </p:cNvSpPr>
          <p:nvPr/>
        </p:nvSpPr>
        <p:spPr>
          <a:xfrm>
            <a:off x="1644323" y="1577666"/>
            <a:ext cx="9918226" cy="1524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478731" rtl="0" eaLnBrk="1" latinLnBrk="0" hangingPunct="1">
              <a:spcBef>
                <a:spcPct val="0"/>
              </a:spcBef>
              <a:buNone/>
              <a:defRPr sz="215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2: </a:t>
            </a:r>
            <a:r>
              <a:rPr lang="en-US" sz="4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cá</a:t>
            </a:r>
            <a:r>
              <a:rPr lang="en-US" sz="4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nhân</a:t>
            </a:r>
            <a:endParaRPr lang="en-US" sz="4400" b="1" dirty="0">
              <a:solidFill>
                <a:srgbClr val="00B05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86D1E98F-885F-4F81-B01A-2FC73CC68996}"/>
              </a:ext>
            </a:extLst>
          </p:cNvPr>
          <p:cNvSpPr txBox="1">
            <a:spLocks noChangeArrowheads="1"/>
          </p:cNvSpPr>
          <p:nvPr/>
        </p:nvSpPr>
        <p:spPr>
          <a:xfrm>
            <a:off x="1166523" y="2339666"/>
            <a:ext cx="8833764" cy="3352800"/>
          </a:xfrm>
          <a:prstGeom prst="rect">
            <a:avLst/>
          </a:prstGeom>
        </p:spPr>
        <p:txBody>
          <a:bodyPr/>
          <a:lstStyle>
            <a:lvl1pPr marL="1679524" indent="-1679524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8969" indent="-1399604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98414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37780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77145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16511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55876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95242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34608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Tx/>
              <a:buNone/>
            </a:pPr>
            <a:r>
              <a:rPr lang="en-US" altLang="vi-VN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6994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087D48D3-678D-4EDA-91D2-1E95A3FD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5">
            <a:extLst>
              <a:ext uri="{FF2B5EF4-FFF2-40B4-BE49-F238E27FC236}">
                <a16:creationId xmlns:a16="http://schemas.microsoft.com/office/drawing/2014/main" id="{24E487A1-6FBF-4AE3-B38E-6C9023ED0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59124"/>
            <a:ext cx="2514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>
            <a:extLst>
              <a:ext uri="{FF2B5EF4-FFF2-40B4-BE49-F238E27FC236}">
                <a16:creationId xmlns:a16="http://schemas.microsoft.com/office/drawing/2014/main" id="{9B2E0D75-5B8B-459E-BAA7-07235A577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06413"/>
            <a:ext cx="2514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7">
            <a:extLst>
              <a:ext uri="{FF2B5EF4-FFF2-40B4-BE49-F238E27FC236}">
                <a16:creationId xmlns:a16="http://schemas.microsoft.com/office/drawing/2014/main" id="{1208EAB6-B1B6-45A7-A518-AFD8289693E0}"/>
              </a:ext>
            </a:extLst>
          </p:cNvPr>
          <p:cNvSpPr txBox="1">
            <a:spLocks noChangeArrowheads="1"/>
          </p:cNvSpPr>
          <p:nvPr/>
        </p:nvSpPr>
        <p:spPr>
          <a:xfrm>
            <a:off x="5067300" y="887413"/>
            <a:ext cx="4572000" cy="1371600"/>
          </a:xfrm>
          <a:prstGeom prst="rect">
            <a:avLst/>
          </a:prstGeom>
        </p:spPr>
        <p:txBody>
          <a:bodyPr/>
          <a:lstStyle>
            <a:lvl1pPr algn="ctr" defTabSz="4478731" rtl="0" eaLnBrk="1" latinLnBrk="0" hangingPunct="1">
              <a:spcBef>
                <a:spcPct val="0"/>
              </a:spcBef>
              <a:buNone/>
              <a:defRPr sz="215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AA0518D5-2CDE-4642-ADBB-71D93B3F5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6167" y="2667243"/>
            <a:ext cx="4800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20A26EDD-3156-47CE-ADB4-F08F7C7AD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488" y="4875698"/>
            <a:ext cx="4876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378319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68DD80C-8F37-BCB0-D797-04E1CE72EF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604612" y="-2667000"/>
            <a:ext cx="8982776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69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62A351-6363-46D6-BAA3-84C4C35693AF}"/>
              </a:ext>
            </a:extLst>
          </p:cNvPr>
          <p:cNvSpPr txBox="1">
            <a:spLocks noChangeArrowheads="1"/>
          </p:cNvSpPr>
          <p:nvPr/>
        </p:nvSpPr>
        <p:spPr>
          <a:xfrm>
            <a:off x="7032585" y="807334"/>
            <a:ext cx="3917066" cy="13571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478731" rtl="0" eaLnBrk="1" latinLnBrk="0" hangingPunct="1">
              <a:spcBef>
                <a:spcPct val="0"/>
              </a:spcBef>
              <a:buNone/>
              <a:defRPr sz="215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tổ,chúng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2A74C0D-6B31-4F58-8599-51712096FD4E}"/>
              </a:ext>
            </a:extLst>
          </p:cNvPr>
          <p:cNvSpPr txBox="1">
            <a:spLocks noChangeArrowheads="1"/>
          </p:cNvSpPr>
          <p:nvPr/>
        </p:nvSpPr>
        <p:spPr>
          <a:xfrm>
            <a:off x="7299767" y="3543541"/>
            <a:ext cx="3742482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9524" indent="-1679524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8969" indent="-1399604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98414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37780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77145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16511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55876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95242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34608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mớm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8ABEF30-B72A-4BA2-BDE2-9F7DE9FFD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321" y="3749475"/>
            <a:ext cx="4513040" cy="268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Những Con Chim Non Đói Đang Chờ Thức Ăn Trong Tổ Hình ảnh Sẵn có - Tải  xuống Hình ảnh Ngay bây giờ - iStock">
            <a:extLst>
              <a:ext uri="{FF2B5EF4-FFF2-40B4-BE49-F238E27FC236}">
                <a16:creationId xmlns:a16="http://schemas.microsoft.com/office/drawing/2014/main" id="{A9EEDC69-F009-4F51-9F4B-CB5856912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320" y="420306"/>
            <a:ext cx="4513041" cy="300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33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NKT_412b">
            <a:extLst>
              <a:ext uri="{FF2B5EF4-FFF2-40B4-BE49-F238E27FC236}">
                <a16:creationId xmlns:a16="http://schemas.microsoft.com/office/drawing/2014/main" id="{0FBCCDA2-B0F0-4573-A861-9806119C6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008" y="1132231"/>
            <a:ext cx="289401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TNKT_502">
            <a:extLst>
              <a:ext uri="{FF2B5EF4-FFF2-40B4-BE49-F238E27FC236}">
                <a16:creationId xmlns:a16="http://schemas.microsoft.com/office/drawing/2014/main" id="{EF25BD13-3600-4242-9761-4D18B3BAE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7" y="1175715"/>
            <a:ext cx="2897187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TNKT_503">
            <a:extLst>
              <a:ext uri="{FF2B5EF4-FFF2-40B4-BE49-F238E27FC236}">
                <a16:creationId xmlns:a16="http://schemas.microsoft.com/office/drawing/2014/main" id="{AA071189-5280-49FD-86B3-C9AB7E72F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07" y="3035644"/>
            <a:ext cx="2897188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TNKT_505">
            <a:extLst>
              <a:ext uri="{FF2B5EF4-FFF2-40B4-BE49-F238E27FC236}">
                <a16:creationId xmlns:a16="http://schemas.microsoft.com/office/drawing/2014/main" id="{E11BF7D7-767E-44E5-BCB5-D607BBFE3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2971801"/>
            <a:ext cx="289401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TNKT_507">
            <a:extLst>
              <a:ext uri="{FF2B5EF4-FFF2-40B4-BE49-F238E27FC236}">
                <a16:creationId xmlns:a16="http://schemas.microsoft.com/office/drawing/2014/main" id="{06C5E681-92B2-4C6E-A76F-903800556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008" y="4942232"/>
            <a:ext cx="2894013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TNKT_508">
            <a:extLst>
              <a:ext uri="{FF2B5EF4-FFF2-40B4-BE49-F238E27FC236}">
                <a16:creationId xmlns:a16="http://schemas.microsoft.com/office/drawing/2014/main" id="{321AC808-8F6E-4D02-B1B1-7FED7D665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4" y="4954589"/>
            <a:ext cx="2897187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8">
            <a:extLst>
              <a:ext uri="{FF2B5EF4-FFF2-40B4-BE49-F238E27FC236}">
                <a16:creationId xmlns:a16="http://schemas.microsoft.com/office/drawing/2014/main" id="{CCF0F653-E3DA-421E-B800-EF67A46DA11A}"/>
              </a:ext>
            </a:extLst>
          </p:cNvPr>
          <p:cNvGrpSpPr>
            <a:grpSpLocks/>
          </p:cNvGrpSpPr>
          <p:nvPr/>
        </p:nvGrpSpPr>
        <p:grpSpPr bwMode="auto">
          <a:xfrm>
            <a:off x="1142207" y="1130643"/>
            <a:ext cx="3225800" cy="5507038"/>
            <a:chOff x="0" y="0"/>
            <a:chExt cx="2208" cy="4224"/>
          </a:xfrm>
        </p:grpSpPr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F8D940ED-B489-4D2A-B048-0B9677E382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24"/>
              <a:ext cx="220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3CFBFE99-6839-480B-9D65-3819AB7F1B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60" y="0"/>
              <a:ext cx="48" cy="42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E519D7C4-395A-4FAF-9087-9A3384FA75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216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45AC35B6-4378-49E7-A50E-F38CA3037D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0" cy="42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D9AF7D50-59B2-4FC3-AAA8-F3AD87494CDE}"/>
              </a:ext>
            </a:extLst>
          </p:cNvPr>
          <p:cNvGrpSpPr>
            <a:grpSpLocks/>
          </p:cNvGrpSpPr>
          <p:nvPr/>
        </p:nvGrpSpPr>
        <p:grpSpPr bwMode="auto">
          <a:xfrm>
            <a:off x="7008814" y="992188"/>
            <a:ext cx="3506787" cy="5715000"/>
            <a:chOff x="0" y="0"/>
            <a:chExt cx="2208" cy="4224"/>
          </a:xfrm>
        </p:grpSpPr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D95C45BA-C39B-4B36-A3E7-2FCD364AE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224"/>
              <a:ext cx="220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FBFB89C9-E548-4CC2-AC18-DEB0D1F9C6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60" y="0"/>
              <a:ext cx="48" cy="42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F3215A01-8B6B-458A-A7F7-1062BC5B9A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216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365EB221-07BE-4C99-9D81-D4133B3CF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0" cy="42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</p:grpSp>
      <p:sp>
        <p:nvSpPr>
          <p:cNvPr id="18" name="Oval 18">
            <a:extLst>
              <a:ext uri="{FF2B5EF4-FFF2-40B4-BE49-F238E27FC236}">
                <a16:creationId xmlns:a16="http://schemas.microsoft.com/office/drawing/2014/main" id="{08F23B84-BEF9-4425-88F4-FDFBB3148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710" y="1572992"/>
            <a:ext cx="2057400" cy="3703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90719" tIns="45358" rIns="90719" bIns="45358" anchor="ctr"/>
          <a:lstStyle/>
          <a:p>
            <a:pPr algn="ctr" defTabSz="906463" fontAlgn="base">
              <a:spcBef>
                <a:spcPct val="20000"/>
              </a:spcBef>
              <a:spcAft>
                <a:spcPct val="0"/>
              </a:spcAft>
              <a:buClr>
                <a:srgbClr val="FFDE66"/>
              </a:buClr>
              <a:buSzPct val="120000"/>
              <a:defRPr/>
            </a:pPr>
            <a:r>
              <a:rPr lang="en-US" sz="2400" b="1" dirty="0" err="1">
                <a:latin typeface="Tahoma" pitchFamily="34" charset="0"/>
              </a:rPr>
              <a:t>Chim</a:t>
            </a:r>
            <a:endParaRPr lang="en-US" sz="2400" b="1" dirty="0">
              <a:latin typeface="Tahoma" pitchFamily="34" charset="0"/>
            </a:endParaRPr>
          </a:p>
          <a:p>
            <a:pPr algn="ctr" defTabSz="906463" fontAlgn="base">
              <a:spcBef>
                <a:spcPct val="20000"/>
              </a:spcBef>
              <a:spcAft>
                <a:spcPct val="0"/>
              </a:spcAft>
              <a:buClr>
                <a:srgbClr val="FFDE66"/>
              </a:buClr>
              <a:buSzPct val="120000"/>
              <a:defRPr/>
            </a:pPr>
            <a:r>
              <a:rPr lang="en-US" sz="2400" b="1" dirty="0" err="1">
                <a:latin typeface="Tahoma" pitchFamily="34" charset="0"/>
              </a:rPr>
              <a:t>thường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sống</a:t>
            </a:r>
            <a:endParaRPr lang="en-US" sz="2400" b="1" dirty="0">
              <a:latin typeface="Tahoma" pitchFamily="34" charset="0"/>
            </a:endParaRPr>
          </a:p>
          <a:p>
            <a:pPr algn="ctr" defTabSz="906463" fontAlgn="base">
              <a:spcBef>
                <a:spcPct val="20000"/>
              </a:spcBef>
              <a:spcAft>
                <a:spcPct val="0"/>
              </a:spcAft>
              <a:buClr>
                <a:srgbClr val="FFDE66"/>
              </a:buClr>
              <a:buSzPct val="120000"/>
              <a:defRPr/>
            </a:pPr>
            <a:r>
              <a:rPr lang="en-US" sz="2400" b="1" dirty="0" err="1">
                <a:latin typeface="Tahoma" pitchFamily="34" charset="0"/>
              </a:rPr>
              <a:t>theo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bầy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đàn</a:t>
            </a:r>
            <a:r>
              <a:rPr lang="en-US" sz="2400" b="1" dirty="0">
                <a:latin typeface="Tahoma" pitchFamily="34" charset="0"/>
              </a:rPr>
              <a:t> </a:t>
            </a:r>
          </a:p>
          <a:p>
            <a:pPr algn="ctr" defTabSz="906463" fontAlgn="base">
              <a:spcBef>
                <a:spcPct val="20000"/>
              </a:spcBef>
              <a:spcAft>
                <a:spcPct val="0"/>
              </a:spcAft>
              <a:buClr>
                <a:srgbClr val="FFDE66"/>
              </a:buClr>
              <a:buSzPct val="120000"/>
              <a:defRPr/>
            </a:pPr>
            <a:r>
              <a:rPr lang="en-US" sz="2400" b="1" dirty="0" err="1">
                <a:latin typeface="Tahoma" pitchFamily="34" charset="0"/>
              </a:rPr>
              <a:t>hoặc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từng</a:t>
            </a:r>
            <a:endParaRPr lang="en-US" sz="2400" b="1" dirty="0">
              <a:latin typeface="Tahoma" pitchFamily="34" charset="0"/>
            </a:endParaRPr>
          </a:p>
          <a:p>
            <a:pPr algn="ctr" defTabSz="906463" fontAlgn="base">
              <a:spcBef>
                <a:spcPct val="20000"/>
              </a:spcBef>
              <a:spcAft>
                <a:spcPct val="0"/>
              </a:spcAft>
              <a:buClr>
                <a:srgbClr val="FFDE66"/>
              </a:buClr>
              <a:buSzPct val="120000"/>
              <a:defRPr/>
            </a:pPr>
            <a:r>
              <a:rPr lang="en-US" sz="2400" b="1" dirty="0" err="1">
                <a:latin typeface="Arial" charset="0"/>
              </a:rPr>
              <a:t>đ</a:t>
            </a:r>
            <a:r>
              <a:rPr lang="en-US" sz="2400" b="1" dirty="0" err="1">
                <a:latin typeface="Tahoma" pitchFamily="34" charset="0"/>
              </a:rPr>
              <a:t>ôi</a:t>
            </a:r>
            <a:r>
              <a:rPr lang="en-US" sz="2400" b="1" dirty="0">
                <a:latin typeface="Tahoma" pitchFamily="34" charset="0"/>
              </a:rPr>
              <a:t>.</a:t>
            </a: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08D59D4F-B7BA-458A-BCBC-2E30A8AF5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0"/>
            <a:ext cx="8843963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719" tIns="45358" rIns="90719" bIns="45358" anchor="ctr"/>
          <a:lstStyle/>
          <a:p>
            <a:pPr algn="ctr" defTabSz="906463" fontAlgn="base">
              <a:spcBef>
                <a:spcPct val="20000"/>
              </a:spcBef>
              <a:spcAft>
                <a:spcPct val="0"/>
              </a:spcAft>
              <a:buClr>
                <a:srgbClr val="FFDE66"/>
              </a:buClr>
              <a:buSzPct val="120000"/>
              <a:defRPr/>
            </a:pPr>
            <a:r>
              <a:rPr lang="en-US" sz="31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Chim</a:t>
            </a:r>
            <a:r>
              <a:rPr lang="en-US" sz="31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31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thường</a:t>
            </a:r>
            <a:r>
              <a:rPr lang="en-US" sz="31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31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sống</a:t>
            </a:r>
            <a:r>
              <a:rPr lang="en-US" sz="31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31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như</a:t>
            </a:r>
            <a:r>
              <a:rPr lang="en-US" sz="31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31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thế</a:t>
            </a:r>
            <a:r>
              <a:rPr lang="en-US" sz="31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31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nào</a:t>
            </a:r>
            <a:r>
              <a:rPr lang="en-US" sz="31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00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0935">
            <a:off x="518642" y="654266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1683">
            <a:off x="1265821" y="2802020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35565">
            <a:off x="8369958" y="730619"/>
            <a:ext cx="844168" cy="767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175579">
            <a:off x="1406628" y="4832721"/>
            <a:ext cx="475391" cy="49708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65D4A103-48E8-47E5-97A4-C1CE20A4A190}"/>
              </a:ext>
            </a:extLst>
          </p:cNvPr>
          <p:cNvSpPr txBox="1">
            <a:spLocks noChangeArrowheads="1"/>
          </p:cNvSpPr>
          <p:nvPr/>
        </p:nvSpPr>
        <p:spPr>
          <a:xfrm>
            <a:off x="3123232" y="1210680"/>
            <a:ext cx="4988525" cy="1371600"/>
          </a:xfrm>
          <a:prstGeom prst="rect">
            <a:avLst/>
          </a:prstGeom>
        </p:spPr>
        <p:txBody>
          <a:bodyPr/>
          <a:lstStyle>
            <a:lvl1pPr algn="ctr" defTabSz="4478731" rtl="0" eaLnBrk="1" latinLnBrk="0" hangingPunct="1">
              <a:spcBef>
                <a:spcPct val="0"/>
              </a:spcBef>
              <a:buNone/>
              <a:defRPr sz="215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400" b="1" dirty="0">
                <a:solidFill>
                  <a:srgbClr val="00B050"/>
                </a:solidFill>
              </a:rPr>
              <a:t>           BẠN CẦN BIẾT</a:t>
            </a:r>
            <a:br>
              <a:rPr lang="en-US" sz="4400" b="1" dirty="0">
                <a:solidFill>
                  <a:srgbClr val="00B050"/>
                </a:solidFill>
              </a:rPr>
            </a:b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3533BF1F-09C4-43AC-B37C-7DFF14DCD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350" y="3745887"/>
            <a:ext cx="93268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latin typeface="Arial" charset="0"/>
              </a:rPr>
              <a:t>+ </a:t>
            </a:r>
            <a:r>
              <a:rPr lang="en-US" sz="3600" dirty="0" err="1">
                <a:latin typeface="Arial" charset="0"/>
              </a:rPr>
              <a:t>Chúng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sinh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sản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và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nuôi</a:t>
            </a:r>
            <a:r>
              <a:rPr lang="en-US" sz="3600" dirty="0">
                <a:latin typeface="Arial" charset="0"/>
              </a:rPr>
              <a:t> con </a:t>
            </a:r>
            <a:r>
              <a:rPr lang="en-US" sz="3600" dirty="0" err="1">
                <a:latin typeface="Arial" charset="0"/>
              </a:rPr>
              <a:t>như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thế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nào</a:t>
            </a:r>
            <a:r>
              <a:rPr lang="en-US" sz="3600" dirty="0">
                <a:latin typeface="Arial" charset="0"/>
              </a:rPr>
              <a:t>?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FE965539-575B-449F-935E-54A9A760C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6799" y="2116074"/>
            <a:ext cx="8939206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>
                <a:latin typeface="Arial" charset="0"/>
              </a:rPr>
              <a:t>+ Trong </a:t>
            </a:r>
            <a:r>
              <a:rPr lang="en-US" sz="3600" dirty="0" err="1">
                <a:latin typeface="Arial" charset="0"/>
              </a:rPr>
              <a:t>tự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nhiên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chim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sống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riêng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lẻ</a:t>
            </a:r>
            <a:r>
              <a:rPr lang="en-US" sz="3600" dirty="0">
                <a:latin typeface="Arial" charset="0"/>
              </a:rPr>
              <a:t> hay </a:t>
            </a:r>
            <a:r>
              <a:rPr lang="en-US" sz="3600" dirty="0" err="1">
                <a:latin typeface="Arial" charset="0"/>
              </a:rPr>
              <a:t>theo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đàn</a:t>
            </a:r>
            <a:r>
              <a:rPr lang="en-US" sz="3600" dirty="0">
                <a:latin typeface="Arial" charset="0"/>
              </a:rPr>
              <a:t>, </a:t>
            </a:r>
            <a:r>
              <a:rPr lang="en-US" sz="3600" dirty="0" err="1">
                <a:latin typeface="Arial" charset="0"/>
              </a:rPr>
              <a:t>theo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cặp</a:t>
            </a:r>
            <a:r>
              <a:rPr lang="en-US" sz="3600" dirty="0">
                <a:latin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321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0935">
            <a:off x="518642" y="654266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1683">
            <a:off x="1265821" y="2802020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35565">
            <a:off x="8369958" y="730619"/>
            <a:ext cx="844168" cy="767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175579">
            <a:off x="1406628" y="4832721"/>
            <a:ext cx="475391" cy="49708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13" name="Rectangle 13">
            <a:extLst>
              <a:ext uri="{FF2B5EF4-FFF2-40B4-BE49-F238E27FC236}">
                <a16:creationId xmlns:a16="http://schemas.microsoft.com/office/drawing/2014/main" id="{2A1A09E5-EC34-43AF-A347-9E7C7D21A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8022" y="889035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solidFill>
                  <a:srgbClr val="00B050"/>
                </a:solidFill>
                <a:latin typeface="Arial" charset="0"/>
              </a:rPr>
              <a:t>Ghi</a:t>
            </a:r>
            <a:r>
              <a:rPr lang="en-US" sz="5400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Arial" charset="0"/>
              </a:rPr>
              <a:t>nhớ</a:t>
            </a:r>
            <a:r>
              <a:rPr lang="en-US" sz="5400" b="1" dirty="0">
                <a:solidFill>
                  <a:srgbClr val="00B050"/>
                </a:solidFill>
                <a:latin typeface="Arial" charset="0"/>
              </a:rPr>
              <a:t>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878056-FBD9-4343-90F7-D2D7F54C1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322" y="2110629"/>
            <a:ext cx="7924800" cy="3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13F9A"/>
              </a:buClr>
              <a:defRPr/>
            </a:pPr>
            <a:r>
              <a:rPr lang="en-US" sz="3200" dirty="0">
                <a:latin typeface="Arial" charset="0"/>
              </a:rPr>
              <a:t>  </a:t>
            </a:r>
            <a:r>
              <a:rPr lang="en-US" sz="3200" dirty="0" err="1">
                <a:latin typeface="Arial" charset="0"/>
              </a:rPr>
              <a:t>Trong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tự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nhiên,chim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sống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theo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đàn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hoặc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theo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cặp</a:t>
            </a:r>
            <a:r>
              <a:rPr lang="en-US" sz="3200" dirty="0">
                <a:latin typeface="Arial" charset="0"/>
              </a:rPr>
              <a:t>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13F9A"/>
              </a:buClr>
              <a:defRPr/>
            </a:pPr>
            <a:r>
              <a:rPr lang="en-US" sz="3200" dirty="0">
                <a:latin typeface="Arial" charset="0"/>
              </a:rPr>
              <a:t>  </a:t>
            </a:r>
            <a:r>
              <a:rPr lang="en-US" sz="3200" dirty="0" err="1">
                <a:latin typeface="Arial" charset="0"/>
              </a:rPr>
              <a:t>Chúng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thường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biết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làm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tổ</a:t>
            </a:r>
            <a:r>
              <a:rPr lang="en-US" sz="3200" dirty="0">
                <a:latin typeface="Arial" charset="0"/>
              </a:rPr>
              <a:t>. </a:t>
            </a:r>
            <a:r>
              <a:rPr lang="en-US" sz="3200" dirty="0" err="1">
                <a:latin typeface="Arial" charset="0"/>
              </a:rPr>
              <a:t>Chim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mái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đẻ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trứng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và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ấp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trứng</a:t>
            </a:r>
            <a:r>
              <a:rPr lang="en-US" sz="3200" dirty="0">
                <a:latin typeface="Arial" charset="0"/>
              </a:rPr>
              <a:t>: </a:t>
            </a:r>
            <a:r>
              <a:rPr lang="en-US" sz="3200" dirty="0" err="1">
                <a:latin typeface="Arial" charset="0"/>
              </a:rPr>
              <a:t>sau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một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thời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gian</a:t>
            </a:r>
            <a:r>
              <a:rPr lang="en-US" sz="3200" dirty="0">
                <a:latin typeface="Arial" charset="0"/>
              </a:rPr>
              <a:t>, </a:t>
            </a:r>
            <a:r>
              <a:rPr lang="en-US" sz="3200" dirty="0" err="1">
                <a:latin typeface="Arial" charset="0"/>
              </a:rPr>
              <a:t>trứng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nở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thành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chim</a:t>
            </a:r>
            <a:r>
              <a:rPr lang="en-US" sz="3200" dirty="0">
                <a:latin typeface="Arial" charset="0"/>
              </a:rPr>
              <a:t> con. </a:t>
            </a:r>
            <a:r>
              <a:rPr lang="en-US" sz="3200" dirty="0" err="1">
                <a:latin typeface="Arial" charset="0"/>
              </a:rPr>
              <a:t>Chim</a:t>
            </a:r>
            <a:r>
              <a:rPr lang="en-US" sz="3200" dirty="0">
                <a:latin typeface="Arial" charset="0"/>
              </a:rPr>
              <a:t> non </a:t>
            </a:r>
            <a:r>
              <a:rPr lang="en-US" sz="3200" dirty="0" err="1">
                <a:latin typeface="Arial" charset="0"/>
              </a:rPr>
              <a:t>được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bố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mẹ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nuôi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cho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đến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khi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có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thể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tự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kiếm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ăn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được</a:t>
            </a:r>
            <a:r>
              <a:rPr lang="en-US" sz="3200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1690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0935">
            <a:off x="518642" y="654266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1683">
            <a:off x="1265821" y="2802020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35565">
            <a:off x="8369958" y="730619"/>
            <a:ext cx="844168" cy="767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175579">
            <a:off x="1406628" y="4832721"/>
            <a:ext cx="475391" cy="49708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2D70B8FF-6EF9-47EB-8958-7C11C3DFF83D}"/>
              </a:ext>
            </a:extLst>
          </p:cNvPr>
          <p:cNvSpPr txBox="1">
            <a:spLocks noChangeArrowheads="1"/>
          </p:cNvSpPr>
          <p:nvPr/>
        </p:nvSpPr>
        <p:spPr>
          <a:xfrm>
            <a:off x="2719824" y="2216608"/>
            <a:ext cx="8229600" cy="1460339"/>
          </a:xfrm>
          <a:prstGeom prst="rect">
            <a:avLst/>
          </a:prstGeom>
        </p:spPr>
        <p:txBody>
          <a:bodyPr/>
          <a:lstStyle>
            <a:lvl1pPr marL="1679524" indent="-1679524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8969" indent="-1399604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98414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37780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77145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16511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55876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95242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34608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</a:p>
          <a:p>
            <a:pPr marL="0" indent="0" algn="ctr">
              <a:buNone/>
            </a:pPr>
            <a:r>
              <a:rPr lang="en-US" altLang="vi-VN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en-US" altLang="vi-VN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vi-VN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85460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chim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4747" y="3390900"/>
            <a:ext cx="4882406" cy="335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ungbanch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6147" y="194603"/>
            <a:ext cx="4912948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tải xuố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381000"/>
            <a:ext cx="3743178" cy="601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3220222"/>
      </p:ext>
    </p:extLst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0935">
            <a:off x="417894" y="648503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1683">
            <a:off x="1265821" y="2802020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35565">
            <a:off x="10931428" y="575791"/>
            <a:ext cx="844168" cy="767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175579">
            <a:off x="1406628" y="4832721"/>
            <a:ext cx="475391" cy="49708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4E02B647-FB93-4B52-A56F-5CAEFD7339FA}"/>
              </a:ext>
            </a:extLst>
          </p:cNvPr>
          <p:cNvSpPr txBox="1">
            <a:spLocks noChangeArrowheads="1"/>
          </p:cNvSpPr>
          <p:nvPr/>
        </p:nvSpPr>
        <p:spPr>
          <a:xfrm>
            <a:off x="2559471" y="1905000"/>
            <a:ext cx="8229600" cy="3048000"/>
          </a:xfrm>
          <a:prstGeom prst="rect">
            <a:avLst/>
          </a:prstGeom>
        </p:spPr>
        <p:txBody>
          <a:bodyPr/>
          <a:lstStyle>
            <a:lvl1pPr marL="1679524" indent="-1679524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8969" indent="-1399604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98414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37780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77145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16511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55876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95242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34608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vi-VN" sz="3600"/>
              <a:t>- Không </a:t>
            </a:r>
            <a:r>
              <a:rPr lang="en-US" altLang="vi-VN" sz="3600" dirty="0" err="1"/>
              <a:t>săn</a:t>
            </a:r>
            <a:r>
              <a:rPr lang="en-US" altLang="vi-VN" sz="3600" dirty="0"/>
              <a:t> </a:t>
            </a:r>
            <a:r>
              <a:rPr lang="en-US" altLang="vi-VN" sz="3600" dirty="0" err="1"/>
              <a:t>bắn</a:t>
            </a:r>
            <a:r>
              <a:rPr lang="en-US" altLang="vi-VN" sz="3600" dirty="0"/>
              <a:t> </a:t>
            </a:r>
            <a:r>
              <a:rPr lang="en-US" altLang="vi-VN" sz="3600" dirty="0" err="1"/>
              <a:t>chim</a:t>
            </a:r>
            <a:r>
              <a:rPr lang="en-US" altLang="vi-VN" sz="3600" dirty="0"/>
              <a:t>.</a:t>
            </a:r>
          </a:p>
          <a:p>
            <a:pPr marL="0" indent="0">
              <a:buNone/>
            </a:pPr>
            <a:r>
              <a:rPr lang="en-US" altLang="vi-VN" sz="3600"/>
              <a:t>- Tuyên </a:t>
            </a:r>
            <a:r>
              <a:rPr lang="en-US" altLang="vi-VN" sz="3600" dirty="0" err="1"/>
              <a:t>truyền</a:t>
            </a:r>
            <a:r>
              <a:rPr lang="en-US" altLang="vi-VN" sz="3600" dirty="0"/>
              <a:t> </a:t>
            </a:r>
            <a:r>
              <a:rPr lang="en-US" altLang="vi-VN" sz="3600" dirty="0" err="1"/>
              <a:t>mọi</a:t>
            </a:r>
            <a:r>
              <a:rPr lang="en-US" altLang="vi-VN" sz="3600" dirty="0"/>
              <a:t> </a:t>
            </a:r>
            <a:r>
              <a:rPr lang="en-US" altLang="vi-VN" sz="3600" dirty="0" err="1"/>
              <a:t>người</a:t>
            </a:r>
            <a:r>
              <a:rPr lang="en-US" altLang="vi-VN" sz="3600" dirty="0"/>
              <a:t> </a:t>
            </a:r>
            <a:r>
              <a:rPr lang="en-US" altLang="vi-VN" sz="3600" dirty="0" err="1"/>
              <a:t>nâng</a:t>
            </a:r>
            <a:r>
              <a:rPr lang="en-US" altLang="vi-VN" sz="3600" dirty="0"/>
              <a:t> </a:t>
            </a:r>
            <a:r>
              <a:rPr lang="en-US" altLang="vi-VN" sz="3600" dirty="0" err="1"/>
              <a:t>cao</a:t>
            </a:r>
            <a:r>
              <a:rPr lang="en-US" altLang="vi-VN" sz="3600" dirty="0"/>
              <a:t> ý </a:t>
            </a:r>
            <a:r>
              <a:rPr lang="en-US" altLang="vi-VN" sz="3600" dirty="0" err="1"/>
              <a:t>thức</a:t>
            </a:r>
            <a:r>
              <a:rPr lang="en-US" altLang="vi-VN" sz="3600" dirty="0"/>
              <a:t> </a:t>
            </a:r>
            <a:r>
              <a:rPr lang="en-US" altLang="vi-VN" sz="3600" dirty="0" err="1"/>
              <a:t>bảo</a:t>
            </a:r>
            <a:r>
              <a:rPr lang="en-US" altLang="vi-VN" sz="3600" dirty="0"/>
              <a:t> </a:t>
            </a:r>
            <a:r>
              <a:rPr lang="en-US" altLang="vi-VN" sz="3600" dirty="0" err="1"/>
              <a:t>vệ</a:t>
            </a:r>
            <a:r>
              <a:rPr lang="en-US" altLang="vi-VN" sz="3600" dirty="0"/>
              <a:t> </a:t>
            </a:r>
            <a:r>
              <a:rPr lang="en-US" altLang="vi-VN" sz="3600" dirty="0" err="1"/>
              <a:t>chim</a:t>
            </a:r>
            <a:r>
              <a:rPr lang="en-US" altLang="vi-VN" sz="3600" dirty="0"/>
              <a:t>.</a:t>
            </a:r>
          </a:p>
          <a:p>
            <a:pPr marL="0" indent="0">
              <a:buNone/>
            </a:pPr>
            <a:r>
              <a:rPr lang="en-US" altLang="vi-VN" sz="3600"/>
              <a:t>- Không </a:t>
            </a:r>
            <a:r>
              <a:rPr lang="en-US" altLang="vi-VN" sz="3600" dirty="0" err="1"/>
              <a:t>đốt</a:t>
            </a:r>
            <a:r>
              <a:rPr lang="en-US" altLang="vi-VN" sz="3600" dirty="0"/>
              <a:t> </a:t>
            </a:r>
            <a:r>
              <a:rPr lang="en-US" altLang="vi-VN" sz="3600" dirty="0" err="1"/>
              <a:t>phá</a:t>
            </a:r>
            <a:r>
              <a:rPr lang="en-US" altLang="vi-VN" sz="3600" dirty="0"/>
              <a:t> </a:t>
            </a:r>
            <a:r>
              <a:rPr lang="en-US" altLang="vi-VN" sz="3600" dirty="0" err="1"/>
              <a:t>rừng</a:t>
            </a:r>
            <a:r>
              <a:rPr lang="en-US" altLang="vi-VN" sz="3600" dirty="0"/>
              <a:t>, </a:t>
            </a:r>
            <a:r>
              <a:rPr lang="en-US" altLang="vi-VN" sz="3600" dirty="0" err="1"/>
              <a:t>giữ</a:t>
            </a:r>
            <a:r>
              <a:rPr lang="en-US" altLang="vi-VN" sz="3600" dirty="0"/>
              <a:t> </a:t>
            </a:r>
            <a:r>
              <a:rPr lang="en-US" altLang="vi-VN" sz="3600" dirty="0" err="1"/>
              <a:t>gìn</a:t>
            </a:r>
            <a:r>
              <a:rPr lang="en-US" altLang="vi-VN" sz="3600" dirty="0"/>
              <a:t> </a:t>
            </a:r>
            <a:r>
              <a:rPr lang="en-US" altLang="vi-VN" sz="3600" dirty="0" err="1"/>
              <a:t>môi</a:t>
            </a:r>
            <a:r>
              <a:rPr lang="en-US" altLang="vi-VN" sz="3600" dirty="0"/>
              <a:t> </a:t>
            </a:r>
            <a:r>
              <a:rPr lang="en-US" altLang="vi-VN" sz="3600" dirty="0" err="1"/>
              <a:t>trường</a:t>
            </a:r>
            <a:r>
              <a:rPr lang="en-US" altLang="vi-VN" sz="3600" dirty="0"/>
              <a:t> </a:t>
            </a:r>
            <a:r>
              <a:rPr lang="en-US" altLang="vi-VN" sz="3600" dirty="0" err="1"/>
              <a:t>trong</a:t>
            </a:r>
            <a:r>
              <a:rPr lang="en-US" altLang="vi-VN" sz="3600" dirty="0"/>
              <a:t> </a:t>
            </a:r>
            <a:r>
              <a:rPr lang="en-US" altLang="vi-VN" sz="3600" dirty="0" err="1"/>
              <a:t>sạch</a:t>
            </a:r>
            <a:r>
              <a:rPr lang="en-US" altLang="vi-VN" sz="3600" dirty="0"/>
              <a:t>,…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0D002F64-3B8F-4B7A-96BC-49BCC32B4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803" y="1120888"/>
            <a:ext cx="877293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2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0935">
            <a:off x="550017" y="511126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1683">
            <a:off x="1265821" y="2802020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35565">
            <a:off x="8369958" y="730619"/>
            <a:ext cx="844168" cy="767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175579">
            <a:off x="1406628" y="4832721"/>
            <a:ext cx="475391" cy="49708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E1F488F2-8D4F-4D9F-928F-1B659F0B0F37}"/>
              </a:ext>
            </a:extLst>
          </p:cNvPr>
          <p:cNvSpPr txBox="1">
            <a:spLocks noChangeArrowheads="1"/>
          </p:cNvSpPr>
          <p:nvPr/>
        </p:nvSpPr>
        <p:spPr>
          <a:xfrm>
            <a:off x="2510414" y="1134331"/>
            <a:ext cx="6477000" cy="847404"/>
          </a:xfrm>
          <a:prstGeom prst="rect">
            <a:avLst/>
          </a:prstGeom>
        </p:spPr>
        <p:txBody>
          <a:bodyPr/>
          <a:lstStyle>
            <a:lvl1pPr algn="ctr" defTabSz="4478731" rtl="0" eaLnBrk="1" latinLnBrk="0" hangingPunct="1">
              <a:spcBef>
                <a:spcPct val="0"/>
              </a:spcBef>
              <a:buNone/>
              <a:defRPr sz="215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err="1">
                <a:solidFill>
                  <a:srgbClr val="00B050"/>
                </a:solidFill>
                <a:latin typeface="+mn-lt"/>
              </a:rPr>
              <a:t>Hoạt</a:t>
            </a:r>
            <a:r>
              <a:rPr lang="en-US" sz="48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800" b="1" err="1">
                <a:solidFill>
                  <a:srgbClr val="00B050"/>
                </a:solidFill>
                <a:latin typeface="+mn-lt"/>
              </a:rPr>
              <a:t>động</a:t>
            </a:r>
            <a:r>
              <a:rPr lang="en-US" sz="4800" b="1">
                <a:solidFill>
                  <a:srgbClr val="00B050"/>
                </a:solidFill>
                <a:latin typeface="+mn-lt"/>
              </a:rPr>
              <a:t> 3</a:t>
            </a:r>
            <a:endParaRPr lang="en-US" sz="48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3924C116-0D84-4FDE-9A3C-4EDC3C16800C}"/>
              </a:ext>
            </a:extLst>
          </p:cNvPr>
          <p:cNvSpPr txBox="1">
            <a:spLocks noChangeArrowheads="1"/>
          </p:cNvSpPr>
          <p:nvPr/>
        </p:nvSpPr>
        <p:spPr>
          <a:xfrm>
            <a:off x="1976848" y="2020954"/>
            <a:ext cx="8088018" cy="1498922"/>
          </a:xfrm>
          <a:prstGeom prst="rect">
            <a:avLst/>
          </a:prstGeom>
        </p:spPr>
        <p:txBody>
          <a:bodyPr/>
          <a:lstStyle>
            <a:lvl1pPr marL="1679524" indent="-1679524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8969" indent="-1399604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98414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37780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77145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16511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55876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95242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34608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vi-VN" sz="4400" b="1" dirty="0" err="1"/>
              <a:t>Sưu</a:t>
            </a:r>
            <a:r>
              <a:rPr lang="en-US" altLang="vi-VN" sz="4400" b="1" dirty="0"/>
              <a:t> </a:t>
            </a:r>
            <a:r>
              <a:rPr lang="en-US" altLang="vi-VN" sz="4400" b="1" dirty="0" err="1"/>
              <a:t>tầm</a:t>
            </a:r>
            <a:r>
              <a:rPr lang="en-US" altLang="vi-VN" sz="4400" b="1" dirty="0"/>
              <a:t> </a:t>
            </a:r>
            <a:r>
              <a:rPr lang="en-US" altLang="vi-VN" sz="4400" b="1" dirty="0" err="1"/>
              <a:t>tranh</a:t>
            </a:r>
            <a:r>
              <a:rPr lang="en-US" altLang="vi-VN" sz="4400" b="1" dirty="0"/>
              <a:t> </a:t>
            </a:r>
            <a:r>
              <a:rPr lang="en-US" altLang="vi-VN" sz="4400" b="1" dirty="0" err="1"/>
              <a:t>ảnh</a:t>
            </a:r>
            <a:r>
              <a:rPr lang="en-US" altLang="vi-VN" sz="4400" b="1" dirty="0"/>
              <a:t> </a:t>
            </a:r>
            <a:r>
              <a:rPr lang="en-US" altLang="vi-VN" sz="4400" b="1" dirty="0" err="1"/>
              <a:t>về</a:t>
            </a:r>
            <a:r>
              <a:rPr lang="en-US" altLang="vi-VN" sz="4400" b="1" dirty="0"/>
              <a:t> </a:t>
            </a:r>
            <a:r>
              <a:rPr lang="en-US" altLang="vi-VN" sz="4400" b="1" dirty="0" err="1"/>
              <a:t>sự</a:t>
            </a:r>
            <a:r>
              <a:rPr lang="en-US" altLang="vi-VN" sz="4400" b="1" dirty="0"/>
              <a:t> </a:t>
            </a:r>
            <a:r>
              <a:rPr lang="en-US" altLang="vi-VN" sz="4400" b="1" dirty="0" err="1"/>
              <a:t>nuôi</a:t>
            </a:r>
            <a:r>
              <a:rPr lang="en-US" altLang="vi-VN" sz="4400" b="1" dirty="0"/>
              <a:t> con </a:t>
            </a:r>
            <a:r>
              <a:rPr lang="en-US" altLang="vi-VN" sz="4400" b="1" dirty="0" err="1"/>
              <a:t>của</a:t>
            </a:r>
            <a:r>
              <a:rPr lang="en-US" altLang="vi-VN" sz="4400" b="1" dirty="0"/>
              <a:t> </a:t>
            </a:r>
            <a:r>
              <a:rPr lang="en-US" altLang="vi-VN" sz="4400" b="1" dirty="0" err="1"/>
              <a:t>chim</a:t>
            </a:r>
            <a:r>
              <a:rPr lang="en-US" altLang="vi-VN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983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9AF4888E-D02C-448F-9128-F655D348B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743076"/>
            <a:ext cx="3581400" cy="42767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707ADA2C-B310-4D41-BB61-BBCCD52676DC}"/>
              </a:ext>
            </a:extLst>
          </p:cNvPr>
          <p:cNvSpPr txBox="1">
            <a:spLocks noChangeArrowheads="1"/>
          </p:cNvSpPr>
          <p:nvPr/>
        </p:nvSpPr>
        <p:spPr>
          <a:xfrm>
            <a:off x="6014012" y="2104663"/>
            <a:ext cx="5605902" cy="2826152"/>
          </a:xfrm>
          <a:prstGeom prst="rect">
            <a:avLst/>
          </a:prstGeom>
        </p:spPr>
        <p:txBody>
          <a:bodyPr/>
          <a:lstStyle>
            <a:lvl1pPr marL="1679524" indent="-1679524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8969" indent="-1399604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98414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37780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77145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16511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55876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95242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34608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vi-VN" sz="4000" b="1" dirty="0" err="1"/>
              <a:t>Chim</a:t>
            </a:r>
            <a:r>
              <a:rPr lang="en-US" altLang="vi-VN" sz="4000" b="1" dirty="0"/>
              <a:t> </a:t>
            </a:r>
            <a:r>
              <a:rPr lang="en-US" altLang="vi-VN" sz="4000" b="1" dirty="0" err="1"/>
              <a:t>mái</a:t>
            </a:r>
            <a:r>
              <a:rPr lang="en-US" altLang="vi-VN" sz="4000" b="1" dirty="0"/>
              <a:t> </a:t>
            </a:r>
            <a:r>
              <a:rPr lang="en-US" altLang="vi-VN" sz="4000" b="1" dirty="0" err="1"/>
              <a:t>đẻ</a:t>
            </a:r>
            <a:r>
              <a:rPr lang="en-US" altLang="vi-VN" sz="4000" b="1" dirty="0"/>
              <a:t> </a:t>
            </a:r>
            <a:r>
              <a:rPr lang="en-US" altLang="vi-VN" sz="4000" b="1" dirty="0" err="1">
                <a:solidFill>
                  <a:srgbClr val="3333FF"/>
                </a:solidFill>
              </a:rPr>
              <a:t>mỗi</a:t>
            </a:r>
            <a:r>
              <a:rPr lang="en-US" altLang="vi-VN" sz="4000" b="1" dirty="0">
                <a:solidFill>
                  <a:srgbClr val="3333FF"/>
                </a:solidFill>
              </a:rPr>
              <a:t> </a:t>
            </a:r>
            <a:r>
              <a:rPr lang="en-US" altLang="vi-VN" sz="4000" b="1" dirty="0" err="1">
                <a:solidFill>
                  <a:srgbClr val="3333FF"/>
                </a:solidFill>
              </a:rPr>
              <a:t>lứa</a:t>
            </a:r>
            <a:r>
              <a:rPr lang="en-US" altLang="vi-VN" sz="4000" b="1" dirty="0">
                <a:solidFill>
                  <a:srgbClr val="3333FF"/>
                </a:solidFill>
              </a:rPr>
              <a:t> </a:t>
            </a:r>
            <a:r>
              <a:rPr lang="en-US" altLang="vi-VN" sz="4000" b="1" dirty="0" err="1">
                <a:solidFill>
                  <a:srgbClr val="3333FF"/>
                </a:solidFill>
              </a:rPr>
              <a:t>từ</a:t>
            </a:r>
            <a:r>
              <a:rPr lang="en-US" altLang="vi-VN" sz="4000" b="1" dirty="0">
                <a:solidFill>
                  <a:srgbClr val="3333FF"/>
                </a:solidFill>
              </a:rPr>
              <a:t> 1 </a:t>
            </a:r>
            <a:r>
              <a:rPr lang="en-US" altLang="vi-VN" sz="4000" b="1" dirty="0" err="1">
                <a:solidFill>
                  <a:srgbClr val="3333FF"/>
                </a:solidFill>
              </a:rPr>
              <a:t>đến</a:t>
            </a:r>
            <a:r>
              <a:rPr lang="en-US" altLang="vi-VN" sz="4000" b="1" dirty="0">
                <a:solidFill>
                  <a:srgbClr val="3333FF"/>
                </a:solidFill>
              </a:rPr>
              <a:t> 2 </a:t>
            </a:r>
            <a:r>
              <a:rPr lang="en-US" altLang="vi-VN" sz="4000" b="1" dirty="0" err="1">
                <a:solidFill>
                  <a:srgbClr val="3333FF"/>
                </a:solidFill>
              </a:rPr>
              <a:t>quả</a:t>
            </a:r>
            <a:r>
              <a:rPr lang="en-US" altLang="vi-VN" sz="4000" b="1" dirty="0">
                <a:solidFill>
                  <a:srgbClr val="3333FF"/>
                </a:solidFill>
              </a:rPr>
              <a:t> </a:t>
            </a:r>
            <a:r>
              <a:rPr lang="en-US" altLang="vi-VN" sz="4000" b="1" dirty="0" err="1">
                <a:solidFill>
                  <a:srgbClr val="3333FF"/>
                </a:solidFill>
              </a:rPr>
              <a:t>trứng</a:t>
            </a:r>
            <a:r>
              <a:rPr lang="en-US" altLang="vi-VN" sz="4000" b="1" dirty="0">
                <a:solidFill>
                  <a:srgbClr val="3333FF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US" altLang="vi-VN" sz="4000" b="1" dirty="0" err="1"/>
              <a:t>Chúng</a:t>
            </a:r>
            <a:r>
              <a:rPr lang="en-US" altLang="vi-VN" sz="4000" b="1" dirty="0"/>
              <a:t> </a:t>
            </a:r>
            <a:r>
              <a:rPr lang="en-US" altLang="vi-VN" sz="4000" b="1" dirty="0" err="1"/>
              <a:t>nuôi</a:t>
            </a:r>
            <a:r>
              <a:rPr lang="en-US" altLang="vi-VN" sz="4000" b="1" dirty="0"/>
              <a:t> con </a:t>
            </a:r>
            <a:r>
              <a:rPr lang="en-US" altLang="vi-VN" sz="4000" b="1" dirty="0" err="1"/>
              <a:t>bằng</a:t>
            </a:r>
            <a:r>
              <a:rPr lang="en-US" altLang="vi-VN" sz="4000" b="1" dirty="0"/>
              <a:t> </a:t>
            </a:r>
            <a:r>
              <a:rPr lang="en-US" altLang="vi-VN" sz="4000" b="1" dirty="0" err="1"/>
              <a:t>cách</a:t>
            </a:r>
            <a:r>
              <a:rPr lang="en-US" altLang="vi-VN" sz="4000" b="1" dirty="0"/>
              <a:t> </a:t>
            </a:r>
            <a:r>
              <a:rPr lang="en-US" altLang="vi-VN" sz="4000" b="1" dirty="0" err="1">
                <a:solidFill>
                  <a:srgbClr val="3333FF"/>
                </a:solidFill>
              </a:rPr>
              <a:t>lấy</a:t>
            </a:r>
            <a:r>
              <a:rPr lang="en-US" altLang="vi-VN" sz="4000" b="1" dirty="0">
                <a:solidFill>
                  <a:srgbClr val="3333FF"/>
                </a:solidFill>
              </a:rPr>
              <a:t> </a:t>
            </a:r>
            <a:r>
              <a:rPr lang="en-US" altLang="vi-VN" sz="4000" b="1" dirty="0" err="1">
                <a:solidFill>
                  <a:srgbClr val="3333FF"/>
                </a:solidFill>
              </a:rPr>
              <a:t>sữa</a:t>
            </a:r>
            <a:r>
              <a:rPr lang="en-US" altLang="vi-VN" sz="4000" b="1" dirty="0">
                <a:solidFill>
                  <a:srgbClr val="3333FF"/>
                </a:solidFill>
              </a:rPr>
              <a:t> </a:t>
            </a:r>
            <a:r>
              <a:rPr lang="en-US" altLang="vi-VN" sz="4000" b="1" dirty="0" err="1">
                <a:solidFill>
                  <a:srgbClr val="3333FF"/>
                </a:solidFill>
              </a:rPr>
              <a:t>tiết</a:t>
            </a:r>
            <a:r>
              <a:rPr lang="en-US" altLang="vi-VN" sz="4000" b="1" dirty="0">
                <a:solidFill>
                  <a:srgbClr val="3333FF"/>
                </a:solidFill>
              </a:rPr>
              <a:t> ra </a:t>
            </a:r>
            <a:r>
              <a:rPr lang="en-US" altLang="vi-VN" sz="4000" b="1" dirty="0" err="1">
                <a:solidFill>
                  <a:srgbClr val="3333FF"/>
                </a:solidFill>
              </a:rPr>
              <a:t>từ</a:t>
            </a:r>
            <a:r>
              <a:rPr lang="en-US" altLang="vi-VN" sz="4000" b="1" dirty="0">
                <a:solidFill>
                  <a:srgbClr val="3333FF"/>
                </a:solidFill>
              </a:rPr>
              <a:t> </a:t>
            </a:r>
            <a:r>
              <a:rPr lang="en-US" altLang="vi-VN" sz="4000" b="1" dirty="0" err="1">
                <a:solidFill>
                  <a:srgbClr val="3333FF"/>
                </a:solidFill>
              </a:rPr>
              <a:t>lớp</a:t>
            </a:r>
            <a:r>
              <a:rPr lang="en-US" altLang="vi-VN" sz="4000" b="1" dirty="0">
                <a:solidFill>
                  <a:srgbClr val="3333FF"/>
                </a:solidFill>
              </a:rPr>
              <a:t> </a:t>
            </a:r>
            <a:r>
              <a:rPr lang="en-US" altLang="vi-VN" sz="4000" b="1" dirty="0" err="1">
                <a:solidFill>
                  <a:srgbClr val="3333FF"/>
                </a:solidFill>
              </a:rPr>
              <a:t>lót</a:t>
            </a:r>
            <a:r>
              <a:rPr lang="en-US" altLang="vi-VN" sz="4000" b="1" dirty="0">
                <a:solidFill>
                  <a:srgbClr val="3333FF"/>
                </a:solidFill>
              </a:rPr>
              <a:t> </a:t>
            </a:r>
            <a:r>
              <a:rPr lang="en-US" altLang="vi-VN" sz="4000" b="1" dirty="0" err="1">
                <a:solidFill>
                  <a:srgbClr val="3333FF"/>
                </a:solidFill>
              </a:rPr>
              <a:t>của</a:t>
            </a:r>
            <a:r>
              <a:rPr lang="en-US" altLang="vi-VN" sz="4000" b="1" dirty="0">
                <a:solidFill>
                  <a:srgbClr val="3333FF"/>
                </a:solidFill>
              </a:rPr>
              <a:t> </a:t>
            </a:r>
            <a:r>
              <a:rPr lang="en-US" altLang="vi-VN" sz="4000" b="1" dirty="0" err="1">
                <a:solidFill>
                  <a:srgbClr val="3333FF"/>
                </a:solidFill>
              </a:rPr>
              <a:t>cái</a:t>
            </a:r>
            <a:r>
              <a:rPr lang="en-US" altLang="vi-VN" sz="4000" b="1" dirty="0">
                <a:solidFill>
                  <a:srgbClr val="3333FF"/>
                </a:solidFill>
              </a:rPr>
              <a:t> </a:t>
            </a:r>
            <a:r>
              <a:rPr lang="en-US" altLang="vi-VN" sz="4000" b="1" dirty="0" err="1">
                <a:solidFill>
                  <a:srgbClr val="3333FF"/>
                </a:solidFill>
              </a:rPr>
              <a:t>diều</a:t>
            </a:r>
            <a:r>
              <a:rPr lang="en-US" altLang="vi-VN" sz="4000" b="1" dirty="0">
                <a:solidFill>
                  <a:srgbClr val="3333FF"/>
                </a:solidFill>
              </a:rPr>
              <a:t> </a:t>
            </a:r>
            <a:r>
              <a:rPr lang="en-US" altLang="vi-VN" sz="4000" b="1" dirty="0" err="1"/>
              <a:t>nơi</a:t>
            </a:r>
            <a:r>
              <a:rPr lang="en-US" altLang="vi-VN" sz="4000" b="1" dirty="0"/>
              <a:t> </a:t>
            </a:r>
            <a:r>
              <a:rPr lang="en-US" altLang="vi-VN" sz="4000" b="1" dirty="0" err="1"/>
              <a:t>chứa</a:t>
            </a:r>
            <a:r>
              <a:rPr lang="en-US" altLang="vi-VN" sz="4000" b="1" dirty="0"/>
              <a:t> </a:t>
            </a:r>
            <a:r>
              <a:rPr lang="en-US" altLang="vi-VN" sz="4000" b="1" dirty="0" err="1"/>
              <a:t>thức</a:t>
            </a:r>
            <a:r>
              <a:rPr lang="en-US" altLang="vi-VN" sz="4000" b="1" dirty="0"/>
              <a:t> </a:t>
            </a:r>
            <a:r>
              <a:rPr lang="en-US" altLang="vi-VN" sz="4000" b="1" dirty="0" err="1"/>
              <a:t>ăn</a:t>
            </a:r>
            <a:r>
              <a:rPr lang="en-US" altLang="vi-VN" sz="4000" b="1" dirty="0"/>
              <a:t>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29628B-71E3-4E31-B68B-656FED3B65BD}"/>
              </a:ext>
            </a:extLst>
          </p:cNvPr>
          <p:cNvSpPr txBox="1">
            <a:spLocks noChangeArrowheads="1"/>
          </p:cNvSpPr>
          <p:nvPr/>
        </p:nvSpPr>
        <p:spPr>
          <a:xfrm>
            <a:off x="3139633" y="266699"/>
            <a:ext cx="4845934" cy="1143000"/>
          </a:xfrm>
          <a:prstGeom prst="rect">
            <a:avLst/>
          </a:prstGeom>
        </p:spPr>
        <p:txBody>
          <a:bodyPr/>
          <a:lstStyle>
            <a:lvl1pPr algn="ctr" defTabSz="4478731" rtl="0" eaLnBrk="1" latinLnBrk="0" hangingPunct="1">
              <a:spcBef>
                <a:spcPct val="0"/>
              </a:spcBef>
              <a:buNone/>
              <a:defRPr sz="215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5400" b="1">
                <a:solidFill>
                  <a:srgbClr val="FF0000"/>
                </a:solidFill>
              </a:rPr>
              <a:t>Chim bồ câu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2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3F27786-8D8D-4817-A5FA-1150D937D108}"/>
              </a:ext>
            </a:extLst>
          </p:cNvPr>
          <p:cNvSpPr txBox="1">
            <a:spLocks noChangeArrowheads="1"/>
          </p:cNvSpPr>
          <p:nvPr/>
        </p:nvSpPr>
        <p:spPr>
          <a:xfrm>
            <a:off x="2961190" y="76200"/>
            <a:ext cx="5001124" cy="1143000"/>
          </a:xfrm>
          <a:prstGeom prst="rect">
            <a:avLst/>
          </a:prstGeom>
        </p:spPr>
        <p:txBody>
          <a:bodyPr/>
          <a:lstStyle>
            <a:lvl1pPr algn="ctr" defTabSz="4478731" rtl="0" eaLnBrk="1" latinLnBrk="0" hangingPunct="1">
              <a:spcBef>
                <a:spcPct val="0"/>
              </a:spcBef>
              <a:buNone/>
              <a:defRPr sz="215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dirty="0" err="1">
                <a:solidFill>
                  <a:srgbClr val="FF0000"/>
                </a:solidFill>
              </a:rPr>
              <a:t>Chim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hoạ</a:t>
            </a:r>
            <a:r>
              <a:rPr lang="en-US" sz="6000" b="1" dirty="0">
                <a:solidFill>
                  <a:srgbClr val="FF0000"/>
                </a:solidFill>
              </a:rPr>
              <a:t> mi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474C506-D9DD-4E8E-911E-FE1E95F42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2536" y="1372259"/>
            <a:ext cx="4250402" cy="49199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65CF6F-7F6F-439D-853A-791F8515AE02}"/>
              </a:ext>
            </a:extLst>
          </p:cNvPr>
          <p:cNvSpPr txBox="1">
            <a:spLocks noChangeArrowheads="1"/>
          </p:cNvSpPr>
          <p:nvPr/>
        </p:nvSpPr>
        <p:spPr>
          <a:xfrm>
            <a:off x="5864506" y="1483002"/>
            <a:ext cx="5741340" cy="5029200"/>
          </a:xfrm>
          <a:prstGeom prst="rect">
            <a:avLst/>
          </a:prstGeom>
        </p:spPr>
        <p:txBody>
          <a:bodyPr/>
          <a:lstStyle>
            <a:lvl1pPr marL="1679524" indent="-1679524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8969" indent="-1399604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98414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37780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77145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16511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55876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95242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34608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vi-VN" sz="3600" b="1"/>
              <a:t>- Mỗi </a:t>
            </a:r>
            <a:r>
              <a:rPr lang="en-US" altLang="vi-VN" sz="3600" b="1" dirty="0" err="1"/>
              <a:t>lứa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chim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mái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đẻ</a:t>
            </a:r>
            <a:r>
              <a:rPr lang="en-US" altLang="vi-VN" sz="3600" b="1" dirty="0"/>
              <a:t> </a:t>
            </a:r>
            <a:r>
              <a:rPr lang="en-US" altLang="vi-VN" sz="3600" b="1" dirty="0" err="1">
                <a:solidFill>
                  <a:srgbClr val="3333FF"/>
                </a:solidFill>
              </a:rPr>
              <a:t>hai</a:t>
            </a:r>
            <a:r>
              <a:rPr lang="en-US" altLang="vi-VN" sz="3600" b="1" dirty="0">
                <a:solidFill>
                  <a:srgbClr val="3333FF"/>
                </a:solidFill>
              </a:rPr>
              <a:t> </a:t>
            </a:r>
            <a:r>
              <a:rPr lang="en-US" altLang="vi-VN" sz="3600" b="1" dirty="0" err="1">
                <a:solidFill>
                  <a:srgbClr val="3333FF"/>
                </a:solidFill>
              </a:rPr>
              <a:t>đến</a:t>
            </a:r>
            <a:r>
              <a:rPr lang="en-US" altLang="vi-VN" sz="3600" b="1" dirty="0">
                <a:solidFill>
                  <a:srgbClr val="3333FF"/>
                </a:solidFill>
              </a:rPr>
              <a:t> </a:t>
            </a:r>
            <a:r>
              <a:rPr lang="en-US" altLang="vi-VN" sz="3600" b="1" dirty="0" err="1">
                <a:solidFill>
                  <a:srgbClr val="3333FF"/>
                </a:solidFill>
              </a:rPr>
              <a:t>ba</a:t>
            </a:r>
            <a:r>
              <a:rPr lang="en-US" altLang="vi-VN" sz="3600" b="1" dirty="0">
                <a:solidFill>
                  <a:srgbClr val="3333FF"/>
                </a:solidFill>
              </a:rPr>
              <a:t> </a:t>
            </a:r>
            <a:r>
              <a:rPr lang="en-US" altLang="vi-VN" sz="3600" b="1" dirty="0" err="1">
                <a:solidFill>
                  <a:srgbClr val="3333FF"/>
                </a:solidFill>
              </a:rPr>
              <a:t>quả</a:t>
            </a:r>
            <a:r>
              <a:rPr lang="en-US" altLang="vi-VN" sz="3600" b="1" dirty="0">
                <a:solidFill>
                  <a:srgbClr val="3333FF"/>
                </a:solidFill>
              </a:rPr>
              <a:t> </a:t>
            </a:r>
            <a:r>
              <a:rPr lang="en-US" altLang="vi-VN" sz="3600" b="1" dirty="0" err="1">
                <a:solidFill>
                  <a:srgbClr val="3333FF"/>
                </a:solidFill>
              </a:rPr>
              <a:t>trứng</a:t>
            </a:r>
            <a:r>
              <a:rPr lang="en-US" altLang="vi-VN" sz="3600" b="1" dirty="0"/>
              <a:t>.</a:t>
            </a:r>
          </a:p>
          <a:p>
            <a:pPr marL="0" indent="0" algn="just">
              <a:buNone/>
            </a:pPr>
            <a:r>
              <a:rPr lang="en-US" altLang="vi-VN" sz="3600" b="1"/>
              <a:t>- Cả </a:t>
            </a:r>
            <a:r>
              <a:rPr lang="en-US" altLang="vi-VN" sz="3600" b="1" dirty="0" err="1"/>
              <a:t>chim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bố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và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chim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mẹ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thay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phiên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nhau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kiếm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mồi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và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mớm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cho</a:t>
            </a:r>
            <a:r>
              <a:rPr lang="en-US" altLang="vi-VN" sz="3600" b="1" dirty="0"/>
              <a:t> con. </a:t>
            </a:r>
            <a:r>
              <a:rPr lang="en-US" altLang="vi-VN" sz="3600" b="1" dirty="0" err="1"/>
              <a:t>Chim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trống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luôn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đi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xung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quanh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tổ</a:t>
            </a:r>
            <a:r>
              <a:rPr lang="en-US" altLang="vi-VN" sz="3600" b="1" dirty="0"/>
              <a:t> </a:t>
            </a:r>
            <a:r>
              <a:rPr lang="en-US" altLang="vi-VN" sz="3600" b="1" dirty="0" err="1"/>
              <a:t>chim</a:t>
            </a:r>
            <a:r>
              <a:rPr lang="en-US" altLang="vi-VN" sz="3600" b="1" dirty="0"/>
              <a:t> </a:t>
            </a:r>
            <a:r>
              <a:rPr lang="en-US" altLang="vi-VN" sz="3600" b="1" dirty="0">
                <a:solidFill>
                  <a:srgbClr val="3333FF"/>
                </a:solidFill>
              </a:rPr>
              <a:t>con, </a:t>
            </a:r>
            <a:r>
              <a:rPr lang="en-US" altLang="vi-VN" sz="3600" b="1" dirty="0" err="1">
                <a:solidFill>
                  <a:srgbClr val="3333FF"/>
                </a:solidFill>
              </a:rPr>
              <a:t>dùng</a:t>
            </a:r>
            <a:r>
              <a:rPr lang="en-US" altLang="vi-VN" sz="3600" b="1" dirty="0">
                <a:solidFill>
                  <a:srgbClr val="3333FF"/>
                </a:solidFill>
              </a:rPr>
              <a:t> </a:t>
            </a:r>
            <a:r>
              <a:rPr lang="en-US" altLang="vi-VN" sz="3600" b="1" dirty="0" err="1">
                <a:solidFill>
                  <a:srgbClr val="3333FF"/>
                </a:solidFill>
              </a:rPr>
              <a:t>tiếng</a:t>
            </a:r>
            <a:r>
              <a:rPr lang="en-US" altLang="vi-VN" sz="3600" b="1" dirty="0">
                <a:solidFill>
                  <a:srgbClr val="3333FF"/>
                </a:solidFill>
              </a:rPr>
              <a:t> </a:t>
            </a:r>
            <a:r>
              <a:rPr lang="en-US" altLang="vi-VN" sz="3600" b="1" dirty="0" err="1">
                <a:solidFill>
                  <a:srgbClr val="3333FF"/>
                </a:solidFill>
              </a:rPr>
              <a:t>hót</a:t>
            </a:r>
            <a:r>
              <a:rPr lang="en-US" altLang="vi-VN" sz="3600" b="1" dirty="0">
                <a:solidFill>
                  <a:srgbClr val="3333FF"/>
                </a:solidFill>
              </a:rPr>
              <a:t> </a:t>
            </a:r>
            <a:r>
              <a:rPr lang="en-US" altLang="vi-VN" sz="3600" b="1" dirty="0" err="1">
                <a:solidFill>
                  <a:srgbClr val="3333FF"/>
                </a:solidFill>
              </a:rPr>
              <a:t>của</a:t>
            </a:r>
            <a:r>
              <a:rPr lang="en-US" altLang="vi-VN" sz="3600" b="1" dirty="0">
                <a:solidFill>
                  <a:srgbClr val="3333FF"/>
                </a:solidFill>
              </a:rPr>
              <a:t> </a:t>
            </a:r>
            <a:r>
              <a:rPr lang="en-US" altLang="vi-VN" sz="3600" b="1" dirty="0" err="1">
                <a:solidFill>
                  <a:srgbClr val="3333FF"/>
                </a:solidFill>
              </a:rPr>
              <a:t>mình</a:t>
            </a:r>
            <a:r>
              <a:rPr lang="en-US" altLang="vi-VN" sz="3600" b="1" dirty="0">
                <a:solidFill>
                  <a:srgbClr val="3333FF"/>
                </a:solidFill>
              </a:rPr>
              <a:t> </a:t>
            </a:r>
            <a:r>
              <a:rPr lang="en-US" altLang="vi-VN" sz="3600" b="1" dirty="0" err="1">
                <a:solidFill>
                  <a:srgbClr val="3333FF"/>
                </a:solidFill>
              </a:rPr>
              <a:t>để</a:t>
            </a:r>
            <a:r>
              <a:rPr lang="en-US" altLang="vi-VN" sz="3600" b="1" dirty="0">
                <a:solidFill>
                  <a:srgbClr val="3333FF"/>
                </a:solidFill>
              </a:rPr>
              <a:t> </a:t>
            </a:r>
            <a:r>
              <a:rPr lang="en-US" altLang="vi-VN" sz="3600" b="1" dirty="0" err="1">
                <a:solidFill>
                  <a:srgbClr val="3333FF"/>
                </a:solidFill>
              </a:rPr>
              <a:t>đuổi</a:t>
            </a:r>
            <a:r>
              <a:rPr lang="en-US" altLang="vi-VN" sz="3600" b="1" dirty="0">
                <a:solidFill>
                  <a:srgbClr val="3333FF"/>
                </a:solidFill>
              </a:rPr>
              <a:t> </a:t>
            </a:r>
            <a:r>
              <a:rPr lang="en-US" altLang="vi-VN" sz="3600" b="1" dirty="0" err="1">
                <a:solidFill>
                  <a:srgbClr val="3333FF"/>
                </a:solidFill>
              </a:rPr>
              <a:t>kẻ</a:t>
            </a:r>
            <a:r>
              <a:rPr lang="en-US" altLang="vi-VN" sz="3600" b="1" dirty="0">
                <a:solidFill>
                  <a:srgbClr val="3333FF"/>
                </a:solidFill>
              </a:rPr>
              <a:t> </a:t>
            </a:r>
            <a:r>
              <a:rPr lang="en-US" altLang="vi-VN" sz="3600" b="1" dirty="0" err="1">
                <a:solidFill>
                  <a:srgbClr val="3333FF"/>
                </a:solidFill>
              </a:rPr>
              <a:t>thù</a:t>
            </a:r>
            <a:r>
              <a:rPr lang="en-US" altLang="vi-VN" sz="3600" b="1" dirty="0">
                <a:solidFill>
                  <a:srgbClr val="3333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117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0935">
            <a:off x="449864" y="3164058"/>
            <a:ext cx="11355022" cy="29523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0935">
            <a:off x="434040" y="984086"/>
            <a:ext cx="11355022" cy="295230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675064" y="1670542"/>
            <a:ext cx="7335962" cy="851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478731" rtl="0" eaLnBrk="1" fontAlgn="auto" latinLnBrk="0" hangingPunct="1">
              <a:lnSpc>
                <a:spcPts val="60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ỞI ĐỘNG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621683">
            <a:off x="1265821" y="2802020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435565">
            <a:off x="8369958" y="730619"/>
            <a:ext cx="844168" cy="767427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F5766C95-3EF1-4A2D-A8FD-C9CEA00B4CCF}"/>
              </a:ext>
            </a:extLst>
          </p:cNvPr>
          <p:cNvSpPr txBox="1">
            <a:spLocks noChangeArrowheads="1"/>
          </p:cNvSpPr>
          <p:nvPr/>
        </p:nvSpPr>
        <p:spPr>
          <a:xfrm>
            <a:off x="4126211" y="3040010"/>
            <a:ext cx="8229600" cy="1600200"/>
          </a:xfrm>
          <a:prstGeom prst="rect">
            <a:avLst/>
          </a:prstGeom>
        </p:spPr>
        <p:txBody>
          <a:bodyPr/>
          <a:lstStyle>
            <a:lvl1pPr marL="1679524" indent="-1679524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8969" indent="-1399604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98414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37780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77145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16511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55876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95242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34608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vi-VN" sz="7200" b="1" dirty="0">
                <a:solidFill>
                  <a:srgbClr val="0070C0"/>
                </a:solidFill>
              </a:rPr>
              <a:t>Rung </a:t>
            </a:r>
            <a:r>
              <a:rPr lang="en-US" altLang="vi-VN" sz="7200" b="1" dirty="0" err="1">
                <a:solidFill>
                  <a:srgbClr val="0070C0"/>
                </a:solidFill>
              </a:rPr>
              <a:t>chuông</a:t>
            </a:r>
            <a:r>
              <a:rPr lang="en-US" altLang="vi-VN" sz="7200" b="1" dirty="0">
                <a:solidFill>
                  <a:srgbClr val="0070C0"/>
                </a:solidFill>
              </a:rPr>
              <a:t> </a:t>
            </a:r>
            <a:r>
              <a:rPr lang="en-US" altLang="vi-VN" sz="7200" b="1" dirty="0" err="1">
                <a:solidFill>
                  <a:srgbClr val="0070C0"/>
                </a:solidFill>
              </a:rPr>
              <a:t>vàng</a:t>
            </a:r>
            <a:endParaRPr lang="en-US" altLang="vi-VN" sz="7200" b="1" dirty="0">
              <a:solidFill>
                <a:srgbClr val="0070C0"/>
              </a:solidFill>
            </a:endParaRPr>
          </a:p>
          <a:p>
            <a:pPr>
              <a:buFontTx/>
              <a:buNone/>
            </a:pPr>
            <a:r>
              <a:rPr lang="en-US" altLang="vi-VN" sz="27100" b="1" dirty="0">
                <a:solidFill>
                  <a:srgbClr val="0070C0"/>
                </a:solidFill>
              </a:rPr>
              <a:t>                           </a:t>
            </a:r>
          </a:p>
          <a:p>
            <a:pPr>
              <a:buFontTx/>
              <a:buNone/>
            </a:pPr>
            <a:endParaRPr lang="en-US" altLang="vi-VN" sz="27100" b="1" dirty="0">
              <a:solidFill>
                <a:srgbClr val="0070C0"/>
              </a:solidFill>
            </a:endParaRPr>
          </a:p>
        </p:txBody>
      </p:sp>
      <p:pic>
        <p:nvPicPr>
          <p:cNvPr id="16" name="Picture 6" descr="hinh_rungchuôngvang">
            <a:extLst>
              <a:ext uri="{FF2B5EF4-FFF2-40B4-BE49-F238E27FC236}">
                <a16:creationId xmlns:a16="http://schemas.microsoft.com/office/drawing/2014/main" id="{E6209139-C00D-4629-8A6D-2BF343EF60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59" y="2713961"/>
            <a:ext cx="22701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58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3C70095-DCEE-4624-9EC7-AADADAA39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544" y="381965"/>
            <a:ext cx="4265910" cy="2303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03047EA-16FB-4BA5-95AB-BEDFFF6A9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31" y="361915"/>
            <a:ext cx="4265910" cy="2343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F15699C0-DDC4-4AE4-916C-220ECB501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31" y="2922333"/>
            <a:ext cx="4265910" cy="2461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D456B38D-8941-40F6-808F-FC6C6B266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08" y="2976600"/>
            <a:ext cx="4340546" cy="2407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95EF01FF-2AEC-4106-84EE-AD92FB0407B2}"/>
              </a:ext>
            </a:extLst>
          </p:cNvPr>
          <p:cNvSpPr txBox="1">
            <a:spLocks noChangeArrowheads="1"/>
          </p:cNvSpPr>
          <p:nvPr/>
        </p:nvSpPr>
        <p:spPr>
          <a:xfrm>
            <a:off x="1252885" y="5486400"/>
            <a:ext cx="10284106" cy="1371600"/>
          </a:xfrm>
          <a:prstGeom prst="rect">
            <a:avLst/>
          </a:prstGeom>
        </p:spPr>
        <p:txBody>
          <a:bodyPr/>
          <a:lstStyle>
            <a:lvl1pPr marL="1679524" indent="-1679524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8969" indent="-1399604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98414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37780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77145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16511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55876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95242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34608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sếu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sếu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sếu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33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0935">
            <a:off x="550017" y="535848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1683">
            <a:off x="1265821" y="2802020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35565">
            <a:off x="11162104" y="575791"/>
            <a:ext cx="844168" cy="767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175579">
            <a:off x="1406628" y="4832721"/>
            <a:ext cx="475391" cy="49708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4D19FDFE-B028-483C-865E-F8A0ECFC2156}"/>
              </a:ext>
            </a:extLst>
          </p:cNvPr>
          <p:cNvSpPr txBox="1">
            <a:spLocks noChangeArrowheads="1"/>
          </p:cNvSpPr>
          <p:nvPr/>
        </p:nvSpPr>
        <p:spPr>
          <a:xfrm>
            <a:off x="2493232" y="969884"/>
            <a:ext cx="8621584" cy="801547"/>
          </a:xfrm>
          <a:prstGeom prst="rect">
            <a:avLst/>
          </a:prstGeom>
        </p:spPr>
        <p:txBody>
          <a:bodyPr/>
          <a:lstStyle>
            <a:lvl1pPr algn="ctr" defTabSz="4478731" rtl="0" eaLnBrk="1" latinLnBrk="0" hangingPunct="1">
              <a:spcBef>
                <a:spcPct val="0"/>
              </a:spcBef>
              <a:buNone/>
              <a:defRPr sz="215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Vận</a:t>
            </a:r>
            <a:r>
              <a:rPr lang="en-US" sz="4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dụng</a:t>
            </a:r>
            <a:r>
              <a:rPr lang="en-US" sz="4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trải</a:t>
            </a:r>
            <a:r>
              <a:rPr lang="en-US" sz="4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nghiệm</a:t>
            </a:r>
            <a:br>
              <a:rPr lang="en-US" sz="4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</a:br>
            <a:endParaRPr lang="en-US" sz="4800" b="1" dirty="0">
              <a:solidFill>
                <a:srgbClr val="00B05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DE3AB9A9-B3A4-4922-B0C4-C0CE627EC5FF}"/>
              </a:ext>
            </a:extLst>
          </p:cNvPr>
          <p:cNvSpPr txBox="1">
            <a:spLocks noChangeArrowheads="1"/>
          </p:cNvSpPr>
          <p:nvPr/>
        </p:nvSpPr>
        <p:spPr>
          <a:xfrm>
            <a:off x="2042160" y="2029210"/>
            <a:ext cx="9282332" cy="2209800"/>
          </a:xfrm>
          <a:prstGeom prst="rect">
            <a:avLst/>
          </a:prstGeom>
        </p:spPr>
        <p:txBody>
          <a:bodyPr/>
          <a:lstStyle>
            <a:lvl1pPr marL="1679524" indent="-1679524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8969" indent="-1399604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98414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37780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77145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16511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55876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95242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34608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vi-V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vi-V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vi-VN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vi-VN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vi-VN" sz="3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vi-VN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chim</a:t>
            </a:r>
          </a:p>
          <a:p>
            <a:pPr>
              <a:buFontTx/>
              <a:buNone/>
            </a:pP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với</a:t>
            </a:r>
          </a:p>
          <a:p>
            <a:pPr>
              <a:buFontTx/>
              <a:buNone/>
            </a:pPr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930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0935">
            <a:off x="518642" y="654266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1683">
            <a:off x="1501810" y="2580205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35565">
            <a:off x="8369958" y="730619"/>
            <a:ext cx="844168" cy="767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175579">
            <a:off x="1616955" y="4200773"/>
            <a:ext cx="475391" cy="49708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872FC72F-3DC9-4345-B2F6-B18A81B24746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838200"/>
            <a:ext cx="8229600" cy="1447800"/>
          </a:xfrm>
          <a:prstGeom prst="rect">
            <a:avLst/>
          </a:prstGeom>
        </p:spPr>
        <p:txBody>
          <a:bodyPr/>
          <a:lstStyle>
            <a:lvl1pPr algn="ctr" defTabSz="4478731" rtl="0" eaLnBrk="1" latinLnBrk="0" hangingPunct="1">
              <a:spcBef>
                <a:spcPct val="0"/>
              </a:spcBef>
              <a:buNone/>
              <a:defRPr sz="215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7200" b="1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7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dò</a:t>
            </a:r>
            <a:endParaRPr lang="en-US" sz="7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82503E30-9F0E-4494-B2E7-44693777FC6F}"/>
              </a:ext>
            </a:extLst>
          </p:cNvPr>
          <p:cNvSpPr txBox="1">
            <a:spLocks noChangeArrowheads="1"/>
          </p:cNvSpPr>
          <p:nvPr/>
        </p:nvSpPr>
        <p:spPr>
          <a:xfrm>
            <a:off x="2451822" y="2626377"/>
            <a:ext cx="8229600" cy="1890532"/>
          </a:xfrm>
          <a:prstGeom prst="rect">
            <a:avLst/>
          </a:prstGeom>
        </p:spPr>
        <p:txBody>
          <a:bodyPr/>
          <a:lstStyle>
            <a:lvl1pPr marL="1679524" indent="-1679524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6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8969" indent="-1399604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98414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37780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77145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16511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555876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795242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034608" indent="-1119683" algn="l" defTabSz="44787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pPr marL="0" indent="0">
              <a:buNone/>
            </a:pP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699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0935">
            <a:off x="550015" y="692117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621683">
            <a:off x="1265821" y="2802020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435565">
            <a:off x="8369958" y="730619"/>
            <a:ext cx="844168" cy="767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175579">
            <a:off x="1406628" y="4832721"/>
            <a:ext cx="475391" cy="49708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17" name="Text Box 4">
            <a:extLst>
              <a:ext uri="{FF2B5EF4-FFF2-40B4-BE49-F238E27FC236}">
                <a16:creationId xmlns:a16="http://schemas.microsoft.com/office/drawing/2014/main" id="{5F1FF613-4C48-4050-A58C-0F0D77D07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320" y="1855588"/>
            <a:ext cx="1741819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u="sng" dirty="0" err="1">
                <a:latin typeface="Arial" panose="020B0604020202020204" pitchFamily="34" charset="0"/>
              </a:rPr>
              <a:t>Câu</a:t>
            </a:r>
            <a:r>
              <a:rPr lang="en-US" altLang="vi-VN" sz="3600" u="sng" dirty="0">
                <a:latin typeface="Arial" panose="020B0604020202020204" pitchFamily="34" charset="0"/>
              </a:rPr>
              <a:t> 1:</a:t>
            </a: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3125B8AA-6F6A-4DBE-84EB-84A3A269F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216" y="1841374"/>
            <a:ext cx="8580196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dirty="0">
                <a:latin typeface="Arial Unicode MS" pitchFamily="34" charset="-128"/>
              </a:rPr>
              <a:t>   </a:t>
            </a:r>
            <a:r>
              <a:rPr lang="en-US" altLang="vi-VN" sz="3600" dirty="0" err="1">
                <a:latin typeface="Arial" panose="020B0604020202020204" pitchFamily="34" charset="0"/>
              </a:rPr>
              <a:t>Ếch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là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động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vật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đẻ</a:t>
            </a:r>
            <a:r>
              <a:rPr lang="en-US" altLang="vi-VN" sz="3600" dirty="0">
                <a:latin typeface="Arial" panose="020B0604020202020204" pitchFamily="34" charset="0"/>
              </a:rPr>
              <a:t> con hay </a:t>
            </a:r>
            <a:r>
              <a:rPr lang="en-US" altLang="vi-VN" sz="3600" dirty="0" err="1">
                <a:latin typeface="Arial" panose="020B0604020202020204" pitchFamily="34" charset="0"/>
              </a:rPr>
              <a:t>đẻ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trứng</a:t>
            </a:r>
            <a:r>
              <a:rPr lang="en-US" altLang="vi-VN" sz="3600" dirty="0">
                <a:latin typeface="Arial" panose="020B0604020202020204" pitchFamily="34" charset="0"/>
              </a:rPr>
              <a:t>?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13F9A"/>
              </a:buClr>
              <a:buFontTx/>
              <a:buChar char="•"/>
            </a:pPr>
            <a:endParaRPr lang="en-US" altLang="vi-VN" sz="3600" dirty="0">
              <a:latin typeface="Arial" panose="020B0604020202020204" pitchFamily="34" charset="0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665432A7-4398-4083-8981-51BD98987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074" y="3609989"/>
            <a:ext cx="388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Ếch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u="sng" dirty="0" err="1">
                <a:solidFill>
                  <a:srgbClr val="00B050"/>
                </a:solidFill>
                <a:latin typeface="Arial" panose="020B0604020202020204" pitchFamily="34" charset="0"/>
              </a:rPr>
              <a:t>đẻ</a:t>
            </a:r>
            <a:r>
              <a:rPr lang="en-US" altLang="vi-VN" sz="3600" b="1" u="sng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u="sng" dirty="0" err="1">
                <a:solidFill>
                  <a:srgbClr val="00B050"/>
                </a:solidFill>
                <a:latin typeface="Arial" panose="020B0604020202020204" pitchFamily="34" charset="0"/>
              </a:rPr>
              <a:t>trứng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855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0935">
            <a:off x="595672" y="675843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621683">
            <a:off x="1265821" y="2802020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435565">
            <a:off x="8369958" y="730619"/>
            <a:ext cx="844168" cy="767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175579">
            <a:off x="1406628" y="4832721"/>
            <a:ext cx="475391" cy="49708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F2DFB7F6-FD0F-4C3D-924B-6363B309F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466" y="1743724"/>
            <a:ext cx="1940489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u="sng" dirty="0" err="1">
                <a:latin typeface="Arial" panose="020B0604020202020204" pitchFamily="34" charset="0"/>
              </a:rPr>
              <a:t>Câu</a:t>
            </a:r>
            <a:r>
              <a:rPr lang="en-US" altLang="vi-VN" sz="3600" u="sng" dirty="0">
                <a:latin typeface="Arial" panose="020B0604020202020204" pitchFamily="34" charset="0"/>
              </a:rPr>
              <a:t> 2: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19104984-7AD1-4E05-961F-4D55E7E73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062" y="1749556"/>
            <a:ext cx="8075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dirty="0">
                <a:latin typeface="Arial Unicode MS" pitchFamily="34" charset="-128"/>
              </a:rPr>
              <a:t>   </a:t>
            </a:r>
            <a:r>
              <a:rPr lang="en-US" altLang="vi-VN" sz="3600" dirty="0" err="1">
                <a:latin typeface="Arial" panose="020B0604020202020204" pitchFamily="34" charset="0"/>
              </a:rPr>
              <a:t>Ếch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thường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đẻ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trứng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vào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mùa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nào</a:t>
            </a:r>
            <a:r>
              <a:rPr lang="en-US" altLang="vi-VN" sz="3600" dirty="0">
                <a:latin typeface="Arial" panose="020B0604020202020204" pitchFamily="34" charset="0"/>
              </a:rPr>
              <a:t>? 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DF815708-C168-4615-A907-AE90B6EA4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2876" y="3714860"/>
            <a:ext cx="601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Ếch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đẻ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trứng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vào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u="sng" dirty="0" err="1">
                <a:solidFill>
                  <a:srgbClr val="00B050"/>
                </a:solidFill>
                <a:latin typeface="Arial" panose="020B0604020202020204" pitchFamily="34" charset="0"/>
              </a:rPr>
              <a:t>mùa</a:t>
            </a:r>
            <a:r>
              <a:rPr lang="en-US" altLang="vi-VN" sz="3600" b="1" u="sng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u="sng" dirty="0" err="1">
                <a:solidFill>
                  <a:srgbClr val="00B050"/>
                </a:solidFill>
                <a:latin typeface="Arial" panose="020B0604020202020204" pitchFamily="34" charset="0"/>
              </a:rPr>
              <a:t>hạ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230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0935">
            <a:off x="595672" y="675843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621683">
            <a:off x="1265821" y="2802020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435565">
            <a:off x="8369958" y="730619"/>
            <a:ext cx="844168" cy="767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175579">
            <a:off x="1406628" y="4832721"/>
            <a:ext cx="475391" cy="49708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E27B9493-E661-4377-96C3-952214122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985" y="1924251"/>
            <a:ext cx="335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u="sng" dirty="0" err="1">
                <a:latin typeface="Arial" panose="020B0604020202020204" pitchFamily="34" charset="0"/>
              </a:rPr>
              <a:t>Câu</a:t>
            </a:r>
            <a:r>
              <a:rPr lang="en-US" altLang="vi-VN" sz="3600" u="sng" dirty="0">
                <a:latin typeface="Arial" panose="020B0604020202020204" pitchFamily="34" charset="0"/>
              </a:rPr>
              <a:t> 3: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592B7C4F-5F13-4855-91F8-0943CFA99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395" y="1479550"/>
            <a:ext cx="6248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dirty="0">
                <a:latin typeface="Arial Unicode MS" pitchFamily="34" charset="-128"/>
              </a:rPr>
              <a:t>   </a:t>
            </a:r>
            <a:endParaRPr lang="en-US" altLang="vi-VN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dirty="0"/>
              <a:t>         </a:t>
            </a:r>
            <a:r>
              <a:rPr lang="en-US" altLang="vi-VN" sz="3600" dirty="0" err="1">
                <a:latin typeface="Arial" panose="020B0604020202020204" pitchFamily="34" charset="0"/>
              </a:rPr>
              <a:t>Ếch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đẻ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trứng</a:t>
            </a:r>
            <a:r>
              <a:rPr lang="en-US" altLang="vi-VN" sz="3600" dirty="0">
                <a:latin typeface="Arial" panose="020B0604020202020204" pitchFamily="34" charset="0"/>
              </a:rPr>
              <a:t> ở </a:t>
            </a:r>
            <a:r>
              <a:rPr lang="en-US" altLang="vi-VN" sz="3600" dirty="0" err="1">
                <a:latin typeface="Arial" panose="020B0604020202020204" pitchFamily="34" charset="0"/>
              </a:rPr>
              <a:t>đâu</a:t>
            </a:r>
            <a:r>
              <a:rPr lang="en-US" altLang="vi-VN" sz="3600" dirty="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7E86D6C3-3068-4FD1-91BB-3ECC33C38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399" y="3647530"/>
            <a:ext cx="6172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b="1" dirty="0">
                <a:solidFill>
                  <a:srgbClr val="00B050"/>
                </a:solidFill>
              </a:rPr>
              <a:t>    </a:t>
            </a:r>
            <a:r>
              <a:rPr lang="en-US" altLang="vi-VN" sz="3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Ếch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đẻ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trứng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u="sng" dirty="0" err="1">
                <a:solidFill>
                  <a:srgbClr val="00B050"/>
                </a:solidFill>
                <a:latin typeface="Arial" panose="020B0604020202020204" pitchFamily="34" charset="0"/>
              </a:rPr>
              <a:t>dưới</a:t>
            </a:r>
            <a:r>
              <a:rPr lang="en-US" altLang="vi-VN" sz="3600" b="1" u="sng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u="sng" dirty="0" err="1">
                <a:solidFill>
                  <a:srgbClr val="00B050"/>
                </a:solidFill>
                <a:latin typeface="Arial" panose="020B0604020202020204" pitchFamily="34" charset="0"/>
              </a:rPr>
              <a:t>nước</a:t>
            </a:r>
            <a:r>
              <a:rPr lang="en-US" altLang="vi-VN" sz="3600" b="1" u="sng" dirty="0">
                <a:solidFill>
                  <a:srgbClr val="00B050"/>
                </a:solidFill>
                <a:latin typeface="Arial" panose="020B0604020202020204" pitchFamily="34" charset="0"/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vi-VN" sz="3600" b="1" u="sng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5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0935">
            <a:off x="595672" y="675843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621683">
            <a:off x="1265821" y="2802020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435565">
            <a:off x="8369958" y="730619"/>
            <a:ext cx="844168" cy="767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175579">
            <a:off x="1406628" y="4832721"/>
            <a:ext cx="475391" cy="49708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DB8C6C02-8827-4A1A-9ACE-B111D79E5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323" y="1862357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u="sng" dirty="0" err="1">
                <a:latin typeface="Arial" panose="020B0604020202020204" pitchFamily="34" charset="0"/>
              </a:rPr>
              <a:t>Câu</a:t>
            </a:r>
            <a:r>
              <a:rPr lang="en-US" altLang="vi-VN" sz="3600" u="sng" dirty="0">
                <a:latin typeface="Arial" panose="020B0604020202020204" pitchFamily="34" charset="0"/>
              </a:rPr>
              <a:t> 4: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FEC113FD-AAC8-47D5-90A3-80FD0BF85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846" y="1867835"/>
            <a:ext cx="59436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dirty="0">
                <a:latin typeface="Arial Unicode MS" pitchFamily="34" charset="-128"/>
              </a:rPr>
              <a:t>   </a:t>
            </a:r>
            <a:r>
              <a:rPr lang="en-US" altLang="vi-VN" sz="3600" dirty="0" err="1">
                <a:latin typeface="Arial" panose="020B0604020202020204" pitchFamily="34" charset="0"/>
              </a:rPr>
              <a:t>Trứng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ếch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nở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thành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gì</a:t>
            </a:r>
            <a:r>
              <a:rPr lang="en-US" altLang="vi-VN" sz="3600" dirty="0">
                <a:latin typeface="Arial" panose="020B0604020202020204" pitchFamily="34" charset="0"/>
              </a:rPr>
              <a:t>?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13F9A"/>
              </a:buClr>
              <a:buFontTx/>
              <a:buChar char="•"/>
            </a:pPr>
            <a:endParaRPr lang="en-US" altLang="vi-VN" sz="3600" dirty="0">
              <a:latin typeface="Arial" panose="020B0604020202020204" pitchFamily="34" charset="0"/>
            </a:endParaRP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C77C4FD0-C83D-450F-8FE9-389ADDF61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464" y="3802849"/>
            <a:ext cx="7436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Trứng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ếch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nở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thành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u="sng" dirty="0" err="1">
                <a:solidFill>
                  <a:srgbClr val="00B050"/>
                </a:solidFill>
                <a:latin typeface="Arial" panose="020B0604020202020204" pitchFamily="34" charset="0"/>
              </a:rPr>
              <a:t>nòng</a:t>
            </a:r>
            <a:r>
              <a:rPr lang="en-US" altLang="vi-VN" sz="3600" b="1" u="sng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u="sng" dirty="0" err="1">
                <a:solidFill>
                  <a:srgbClr val="00B050"/>
                </a:solidFill>
                <a:latin typeface="Arial" panose="020B0604020202020204" pitchFamily="34" charset="0"/>
              </a:rPr>
              <a:t>nọc</a:t>
            </a:r>
            <a:r>
              <a:rPr lang="en-US" altLang="vi-VN" sz="3600" b="1" u="sng" dirty="0">
                <a:solidFill>
                  <a:srgbClr val="00B05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020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0935">
            <a:off x="550016" y="664012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621683">
            <a:off x="1265821" y="2802020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435565">
            <a:off x="8369958" y="730619"/>
            <a:ext cx="844168" cy="767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175579">
            <a:off x="1406628" y="4832721"/>
            <a:ext cx="475391" cy="49708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C8BDD8EF-8033-40C5-BEED-8E7FCD4E3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944" y="1625047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u="sng" dirty="0" err="1">
                <a:latin typeface="Arial" panose="020B0604020202020204" pitchFamily="34" charset="0"/>
              </a:rPr>
              <a:t>Câu</a:t>
            </a:r>
            <a:r>
              <a:rPr lang="en-US" altLang="vi-VN" sz="3600" u="sng" dirty="0">
                <a:latin typeface="Arial" panose="020B0604020202020204" pitchFamily="34" charset="0"/>
              </a:rPr>
              <a:t> 5: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75ACAE73-40CA-44D6-A701-DB7F24BC8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7708" y="1625047"/>
            <a:ext cx="68580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dirty="0" err="1">
                <a:latin typeface="Arial" panose="020B0604020202020204" pitchFamily="34" charset="0"/>
              </a:rPr>
              <a:t>Ếch</a:t>
            </a:r>
            <a:r>
              <a:rPr lang="en-US" altLang="vi-VN" sz="3600" dirty="0">
                <a:latin typeface="Arial" panose="020B0604020202020204" pitchFamily="34" charset="0"/>
              </a:rPr>
              <a:t> </a:t>
            </a:r>
            <a:r>
              <a:rPr lang="en-US" altLang="vi-VN" sz="3600" dirty="0" err="1">
                <a:latin typeface="Arial" panose="020B0604020202020204" pitchFamily="34" charset="0"/>
              </a:rPr>
              <a:t>sống</a:t>
            </a:r>
            <a:r>
              <a:rPr lang="en-US" altLang="vi-VN" sz="3600" dirty="0">
                <a:latin typeface="Arial" panose="020B0604020202020204" pitchFamily="34" charset="0"/>
              </a:rPr>
              <a:t> ở </a:t>
            </a:r>
            <a:r>
              <a:rPr lang="en-US" altLang="vi-VN" sz="3600" dirty="0" err="1">
                <a:latin typeface="Arial" panose="020B0604020202020204" pitchFamily="34" charset="0"/>
              </a:rPr>
              <a:t>đâu</a:t>
            </a:r>
            <a:r>
              <a:rPr lang="en-US" altLang="vi-VN" sz="3600" dirty="0">
                <a:latin typeface="Arial" panose="020B0604020202020204" pitchFamily="34" charset="0"/>
              </a:rPr>
              <a:t>?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13F9A"/>
              </a:buClr>
              <a:buFontTx/>
              <a:buChar char="•"/>
            </a:pPr>
            <a:endParaRPr lang="en-US" altLang="vi-VN" sz="3600" dirty="0">
              <a:latin typeface="Arial" panose="020B0604020202020204" pitchFamily="34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C6674139-45F8-46E7-B560-FE355B3B9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241" y="3549643"/>
            <a:ext cx="76092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Ếch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sống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u="sng" dirty="0" err="1">
                <a:solidFill>
                  <a:srgbClr val="00B050"/>
                </a:solidFill>
                <a:latin typeface="Arial" panose="020B0604020202020204" pitchFamily="34" charset="0"/>
              </a:rPr>
              <a:t>trên</a:t>
            </a:r>
            <a:r>
              <a:rPr lang="en-US" altLang="vi-VN" sz="3600" b="1" u="sng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u="sng" dirty="0" err="1">
                <a:solidFill>
                  <a:srgbClr val="00B050"/>
                </a:solidFill>
                <a:latin typeface="Arial" panose="020B0604020202020204" pitchFamily="34" charset="0"/>
              </a:rPr>
              <a:t>bờ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Arial" panose="020B0604020202020204" pitchFamily="34" charset="0"/>
              </a:rPr>
              <a:t>lẫn</a:t>
            </a:r>
            <a:r>
              <a:rPr lang="en-US" altLang="vi-VN" sz="36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u="sng" dirty="0" err="1">
                <a:solidFill>
                  <a:srgbClr val="00B050"/>
                </a:solidFill>
                <a:latin typeface="Arial" panose="020B0604020202020204" pitchFamily="34" charset="0"/>
              </a:rPr>
              <a:t>dưới</a:t>
            </a:r>
            <a:r>
              <a:rPr lang="en-US" altLang="vi-VN" sz="3600" b="1" u="sng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600" b="1" u="sng" dirty="0" err="1">
                <a:solidFill>
                  <a:srgbClr val="00B050"/>
                </a:solidFill>
                <a:latin typeface="Arial" panose="020B0604020202020204" pitchFamily="34" charset="0"/>
              </a:rPr>
              <a:t>nước</a:t>
            </a:r>
            <a:r>
              <a:rPr lang="en-US" altLang="vi-VN" sz="3600" b="1" u="sng" dirty="0">
                <a:solidFill>
                  <a:srgbClr val="00B050"/>
                </a:solidFill>
                <a:latin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7084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0935">
            <a:off x="518642" y="654266"/>
            <a:ext cx="11154715" cy="58357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8443">
            <a:off x="10423930" y="4728108"/>
            <a:ext cx="1859167" cy="21308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62347">
            <a:off x="7854181" y="6002055"/>
            <a:ext cx="1796003" cy="617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1683">
            <a:off x="163175" y="3241035"/>
            <a:ext cx="805151" cy="7319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35565">
            <a:off x="8369958" y="730619"/>
            <a:ext cx="844168" cy="767427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444850B7-0CC5-4558-B74F-4DF249B03F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35066" flipH="1">
            <a:off x="284514" y="-107980"/>
            <a:ext cx="1764019" cy="21349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44A4DC-859D-4808-B6EF-C494FD9A589D}"/>
              </a:ext>
            </a:extLst>
          </p:cNvPr>
          <p:cNvSpPr/>
          <p:nvPr/>
        </p:nvSpPr>
        <p:spPr>
          <a:xfrm>
            <a:off x="3251008" y="1468030"/>
            <a:ext cx="59892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YÊU CẦU CẦN ĐẠT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B804810A-898D-4CFF-84F5-E9062C31825C}"/>
              </a:ext>
            </a:extLst>
          </p:cNvPr>
          <p:cNvSpPr txBox="1">
            <a:spLocks noChangeArrowheads="1"/>
          </p:cNvSpPr>
          <p:nvPr/>
        </p:nvSpPr>
        <p:spPr>
          <a:xfrm>
            <a:off x="2203349" y="2172579"/>
            <a:ext cx="9033415" cy="1905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478731" rtl="0" eaLnBrk="1" latinLnBrk="0" hangingPunct="1">
              <a:spcBef>
                <a:spcPct val="0"/>
              </a:spcBef>
              <a:buNone/>
              <a:defRPr sz="2155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br>
              <a:rPr lang="en-US" sz="3600" b="1" dirty="0">
                <a:latin typeface="+mn-lt"/>
                <a:cs typeface="Times New Roman" panose="02020603050405020304" pitchFamily="18" charset="0"/>
              </a:rPr>
            </a:br>
            <a:r>
              <a:rPr lang="en-US" sz="3600" b="1" err="1">
                <a:latin typeface="+mn-lt"/>
                <a:cs typeface="Times New Roman" panose="02020603050405020304" pitchFamily="18" charset="0"/>
              </a:rPr>
              <a:t>Biết</a:t>
            </a:r>
            <a:r>
              <a:rPr lang="en-US" sz="3600" b="1">
                <a:latin typeface="+mn-lt"/>
                <a:cs typeface="Times New Roman" panose="02020603050405020304" pitchFamily="18" charset="0"/>
              </a:rPr>
              <a:t> được </a:t>
            </a:r>
            <a:r>
              <a:rPr lang="en-US" sz="3600" b="1" dirty="0" err="1">
                <a:latin typeface="+mn-lt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cs typeface="Times New Roman" panose="02020603050405020304" pitchFamily="18" charset="0"/>
              </a:rPr>
              <a:t>phôi</a:t>
            </a:r>
            <a:r>
              <a:rPr 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cs typeface="Times New Roman" panose="02020603050405020304" pitchFamily="18" charset="0"/>
              </a:rPr>
              <a:t>thai</a:t>
            </a:r>
            <a:r>
              <a:rPr 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l">
              <a:defRPr/>
            </a:pPr>
            <a:endParaRPr lang="en-US" sz="3600" b="1" dirty="0">
              <a:latin typeface="+mn-lt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en-US" sz="3600" b="1" dirty="0" err="1">
                <a:latin typeface="+mn-lt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cs typeface="Times New Roman" panose="02020603050405020304" pitchFamily="18" charset="0"/>
              </a:rPr>
              <a:t>nuôi</a:t>
            </a:r>
            <a:r>
              <a:rPr lang="en-US" sz="3600" b="1" dirty="0">
                <a:latin typeface="+mn-lt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cs typeface="Times New Roman" panose="02020603050405020304" pitchFamily="18" charset="0"/>
              </a:rPr>
              <a:t>chim</a:t>
            </a:r>
            <a:br>
              <a:rPr lang="en-US" sz="3600" b="1" dirty="0">
                <a:latin typeface="+mn-lt"/>
                <a:cs typeface="Times New Roman" panose="02020603050405020304" pitchFamily="18" charset="0"/>
              </a:rPr>
            </a:br>
            <a:endParaRPr lang="en-US" sz="36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Graphic 6" descr="Lightbulb">
            <a:extLst>
              <a:ext uri="{FF2B5EF4-FFF2-40B4-BE49-F238E27FC236}">
                <a16:creationId xmlns:a16="http://schemas.microsoft.com/office/drawing/2014/main" id="{E29ACCBA-5FED-427E-8AD7-2B11BAA1507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66523" y="2640864"/>
            <a:ext cx="914400" cy="914400"/>
          </a:xfrm>
          <a:prstGeom prst="rect">
            <a:avLst/>
          </a:prstGeom>
        </p:spPr>
      </p:pic>
      <p:pic>
        <p:nvPicPr>
          <p:cNvPr id="16" name="Graphic 15" descr="Lightbulb">
            <a:extLst>
              <a:ext uri="{FF2B5EF4-FFF2-40B4-BE49-F238E27FC236}">
                <a16:creationId xmlns:a16="http://schemas.microsoft.com/office/drawing/2014/main" id="{A4A07870-0880-4A8D-AB5C-57F9519308F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89809" y="39921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747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2591579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1007</Words>
  <Application>Microsoft Office PowerPoint</Application>
  <PresentationFormat>Widescreen</PresentationFormat>
  <Paragraphs>94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Arial Unicode MS</vt:lpstr>
      <vt:lpstr>Calibri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</dc:creator>
  <cp:lastModifiedBy>Hai Yen</cp:lastModifiedBy>
  <cp:revision>48</cp:revision>
  <dcterms:created xsi:type="dcterms:W3CDTF">2021-12-31T08:44:07Z</dcterms:created>
  <dcterms:modified xsi:type="dcterms:W3CDTF">2024-04-20T13:25:46Z</dcterms:modified>
</cp:coreProperties>
</file>