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388" r:id="rId2"/>
    <p:sldId id="278" r:id="rId3"/>
    <p:sldId id="382" r:id="rId4"/>
    <p:sldId id="279" r:id="rId5"/>
    <p:sldId id="379" r:id="rId6"/>
    <p:sldId id="384" r:id="rId7"/>
    <p:sldId id="280" r:id="rId8"/>
    <p:sldId id="380" r:id="rId9"/>
    <p:sldId id="385" r:id="rId10"/>
    <p:sldId id="386" r:id="rId11"/>
    <p:sldId id="387" r:id="rId12"/>
    <p:sldId id="281" r:id="rId13"/>
    <p:sldId id="282" r:id="rId14"/>
  </p:sldIdLst>
  <p:sldSz cx="12192000" cy="6858000"/>
  <p:notesSz cx="6858000" cy="9144000"/>
  <p:embeddedFontLst>
    <p:embeddedFont>
      <p:font typeface="VNI-Avo" panose="020B0604020202020204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9D2C"/>
    <a:srgbClr val="C1FFA6"/>
    <a:srgbClr val="149487"/>
    <a:srgbClr val="EEEEEE"/>
    <a:srgbClr val="385D8A"/>
    <a:srgbClr val="002060"/>
    <a:srgbClr val="6E5826"/>
    <a:srgbClr val="FFB72C"/>
    <a:srgbClr val="1D668C"/>
    <a:srgbClr val="3A8A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57" autoAdjust="0"/>
    <p:restoredTop sz="94660"/>
  </p:normalViewPr>
  <p:slideViewPr>
    <p:cSldViewPr snapToGrid="0">
      <p:cViewPr varScale="1">
        <p:scale>
          <a:sx n="65" d="100"/>
          <a:sy n="65" d="100"/>
        </p:scale>
        <p:origin x="78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CEA02-A275-4C23-9DE3-1B104E7DB6DE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F1C16-6BB8-46E1-8BBE-CC4A6DC5F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521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835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3424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198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6652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5825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1891" y="0"/>
            <a:ext cx="1225389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5/8/2022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360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5/8/2022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685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5/8/2022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447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311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649" r:id="rId4"/>
    <p:sldLayoutId id="2147483655" r:id="rId5"/>
    <p:sldLayoutId id="214748370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slide" Target="slide12.xml"/><Relationship Id="rId18" Type="http://schemas.microsoft.com/office/2007/relationships/hdphoto" Target="../media/hdphoto5.wdp"/><Relationship Id="rId3" Type="http://schemas.openxmlformats.org/officeDocument/2006/relationships/image" Target="../media/image9.png"/><Relationship Id="rId7" Type="http://schemas.openxmlformats.org/officeDocument/2006/relationships/image" Target="../media/image19.png"/><Relationship Id="rId12" Type="http://schemas.microsoft.com/office/2007/relationships/hdphoto" Target="../media/hdphoto3.wdp"/><Relationship Id="rId17" Type="http://schemas.openxmlformats.org/officeDocument/2006/relationships/image" Target="../media/image26.png"/><Relationship Id="rId2" Type="http://schemas.openxmlformats.org/officeDocument/2006/relationships/image" Target="../media/image8.png"/><Relationship Id="rId16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4.png"/><Relationship Id="rId5" Type="http://schemas.openxmlformats.org/officeDocument/2006/relationships/image" Target="../media/image11.png"/><Relationship Id="rId15" Type="http://schemas.microsoft.com/office/2007/relationships/hdphoto" Target="../media/hdphoto4.wdp"/><Relationship Id="rId10" Type="http://schemas.openxmlformats.org/officeDocument/2006/relationships/slide" Target="slide11.xml"/><Relationship Id="rId19" Type="http://schemas.openxmlformats.org/officeDocument/2006/relationships/image" Target="../media/image7.jpg"/><Relationship Id="rId4" Type="http://schemas.openxmlformats.org/officeDocument/2006/relationships/image" Target="../media/image10.png"/><Relationship Id="rId9" Type="http://schemas.openxmlformats.org/officeDocument/2006/relationships/image" Target="../media/image13.png"/><Relationship Id="rId1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4.png"/><Relationship Id="rId3" Type="http://schemas.openxmlformats.org/officeDocument/2006/relationships/image" Target="../media/image9.png"/><Relationship Id="rId7" Type="http://schemas.openxmlformats.org/officeDocument/2006/relationships/image" Target="../media/image19.png"/><Relationship Id="rId12" Type="http://schemas.openxmlformats.org/officeDocument/2006/relationships/slide" Target="slide10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microsoft.com/office/2007/relationships/hdphoto" Target="../media/hdphoto6.wdp"/><Relationship Id="rId5" Type="http://schemas.openxmlformats.org/officeDocument/2006/relationships/image" Target="../media/image11.png"/><Relationship Id="rId15" Type="http://schemas.openxmlformats.org/officeDocument/2006/relationships/image" Target="../media/image7.jpg"/><Relationship Id="rId10" Type="http://schemas.openxmlformats.org/officeDocument/2006/relationships/image" Target="../media/image27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Relationship Id="rId1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5.png"/><Relationship Id="rId3" Type="http://schemas.openxmlformats.org/officeDocument/2006/relationships/image" Target="../media/image9.png"/><Relationship Id="rId7" Type="http://schemas.openxmlformats.org/officeDocument/2006/relationships/image" Target="../media/image19.png"/><Relationship Id="rId12" Type="http://schemas.openxmlformats.org/officeDocument/2006/relationships/slide" Target="slide10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microsoft.com/office/2007/relationships/hdphoto" Target="../media/hdphoto6.wdp"/><Relationship Id="rId5" Type="http://schemas.openxmlformats.org/officeDocument/2006/relationships/image" Target="../media/image11.png"/><Relationship Id="rId15" Type="http://schemas.openxmlformats.org/officeDocument/2006/relationships/image" Target="../media/image7.jpg"/><Relationship Id="rId10" Type="http://schemas.openxmlformats.org/officeDocument/2006/relationships/image" Target="../media/image27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Relationship Id="rId1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6.png"/><Relationship Id="rId3" Type="http://schemas.openxmlformats.org/officeDocument/2006/relationships/image" Target="../media/image9.png"/><Relationship Id="rId7" Type="http://schemas.openxmlformats.org/officeDocument/2006/relationships/image" Target="../media/image19.png"/><Relationship Id="rId12" Type="http://schemas.openxmlformats.org/officeDocument/2006/relationships/slide" Target="slide10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microsoft.com/office/2007/relationships/hdphoto" Target="../media/hdphoto6.wdp"/><Relationship Id="rId5" Type="http://schemas.openxmlformats.org/officeDocument/2006/relationships/image" Target="../media/image11.png"/><Relationship Id="rId15" Type="http://schemas.openxmlformats.org/officeDocument/2006/relationships/image" Target="../media/image7.jpg"/><Relationship Id="rId10" Type="http://schemas.openxmlformats.org/officeDocument/2006/relationships/image" Target="../media/image27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Relationship Id="rId1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7.jp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7.jpg"/><Relationship Id="rId5" Type="http://schemas.openxmlformats.org/officeDocument/2006/relationships/image" Target="../media/image11.png"/><Relationship Id="rId10" Type="http://schemas.openxmlformats.org/officeDocument/2006/relationships/image" Target="../media/image17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12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7.jpg"/><Relationship Id="rId4" Type="http://schemas.openxmlformats.org/officeDocument/2006/relationships/image" Target="../media/image9.png"/><Relationship Id="rId9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12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21.png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12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21.png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3.png"/><Relationship Id="rId3" Type="http://schemas.openxmlformats.org/officeDocument/2006/relationships/image" Target="../media/image9.png"/><Relationship Id="rId7" Type="http://schemas.openxmlformats.org/officeDocument/2006/relationships/image" Target="../media/image19.png"/><Relationship Id="rId12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2.png"/><Relationship Id="rId5" Type="http://schemas.openxmlformats.org/officeDocument/2006/relationships/image" Target="../media/image11.png"/><Relationship Id="rId15" Type="http://schemas.openxmlformats.org/officeDocument/2006/relationships/image" Target="../media/image7.jpg"/><Relationship Id="rId10" Type="http://schemas.openxmlformats.org/officeDocument/2006/relationships/slide" Target="slide10.xml"/><Relationship Id="rId4" Type="http://schemas.openxmlformats.org/officeDocument/2006/relationships/image" Target="../media/image10.png"/><Relationship Id="rId9" Type="http://schemas.openxmlformats.org/officeDocument/2006/relationships/image" Target="../media/image13.png"/><Relationship Id="rId1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021006" y="1801389"/>
            <a:ext cx="8149987" cy="23492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31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5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57" y="40247"/>
            <a:ext cx="992272" cy="99227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22072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13F5321-D334-4D00-ADC9-EA9C8A82D899}"/>
              </a:ext>
            </a:extLst>
          </p:cNvPr>
          <p:cNvGrpSpPr/>
          <p:nvPr/>
        </p:nvGrpSpPr>
        <p:grpSpPr>
          <a:xfrm>
            <a:off x="-10736" y="322319"/>
            <a:ext cx="12213471" cy="6578999"/>
            <a:chOff x="-9696" y="-32529"/>
            <a:chExt cx="11793381" cy="6712677"/>
          </a:xfrm>
        </p:grpSpPr>
        <p:pic>
          <p:nvPicPr>
            <p:cNvPr id="10" name="图片 134">
              <a:extLst>
                <a:ext uri="{FF2B5EF4-FFF2-40B4-BE49-F238E27FC236}">
                  <a16:creationId xmlns:a16="http://schemas.microsoft.com/office/drawing/2014/main" id="{0DE2328B-51DC-4855-A830-E2D6D38E6F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2453" y="-32440"/>
              <a:ext cx="11201232" cy="6712588"/>
            </a:xfrm>
            <a:prstGeom prst="rect">
              <a:avLst/>
            </a:prstGeom>
          </p:spPr>
        </p:pic>
        <p:pic>
          <p:nvPicPr>
            <p:cNvPr id="11" name="图片 135">
              <a:extLst>
                <a:ext uri="{FF2B5EF4-FFF2-40B4-BE49-F238E27FC236}">
                  <a16:creationId xmlns:a16="http://schemas.microsoft.com/office/drawing/2014/main" id="{A8205175-59C0-4985-AB0A-E803D95B67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7914" y="-32529"/>
              <a:ext cx="11201232" cy="6670852"/>
            </a:xfrm>
            <a:prstGeom prst="rect">
              <a:avLst/>
            </a:prstGeom>
          </p:spPr>
        </p:pic>
        <p:pic>
          <p:nvPicPr>
            <p:cNvPr id="12" name="图片 136">
              <a:extLst>
                <a:ext uri="{FF2B5EF4-FFF2-40B4-BE49-F238E27FC236}">
                  <a16:creationId xmlns:a16="http://schemas.microsoft.com/office/drawing/2014/main" id="{674E91E8-9A23-4DF5-B9CA-D0EC6CDB8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4632" y="-30406"/>
              <a:ext cx="11201232" cy="6601292"/>
            </a:xfrm>
            <a:prstGeom prst="rect">
              <a:avLst/>
            </a:prstGeom>
          </p:spPr>
        </p:pic>
        <p:pic>
          <p:nvPicPr>
            <p:cNvPr id="13" name="图片 142">
              <a:extLst>
                <a:ext uri="{FF2B5EF4-FFF2-40B4-BE49-F238E27FC236}">
                  <a16:creationId xmlns:a16="http://schemas.microsoft.com/office/drawing/2014/main" id="{14FD8487-7A86-4205-8B8F-ADF61316F4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9696" y="219677"/>
              <a:ext cx="1086218" cy="5690049"/>
            </a:xfrm>
            <a:prstGeom prst="rect">
              <a:avLst/>
            </a:prstGeom>
          </p:spPr>
        </p:pic>
        <p:pic>
          <p:nvPicPr>
            <p:cNvPr id="14" name="图片 137">
              <a:extLst>
                <a:ext uri="{FF2B5EF4-FFF2-40B4-BE49-F238E27FC236}">
                  <a16:creationId xmlns:a16="http://schemas.microsoft.com/office/drawing/2014/main" id="{E8903AAC-BC53-41B9-8A12-FB379729A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 r="59575"/>
            <a:stretch/>
          </p:blipFill>
          <p:spPr>
            <a:xfrm>
              <a:off x="4926542" y="200005"/>
              <a:ext cx="2710675" cy="972890"/>
            </a:xfrm>
            <a:prstGeom prst="rect">
              <a:avLst/>
            </a:prstGeom>
          </p:spPr>
        </p:pic>
        <p:pic>
          <p:nvPicPr>
            <p:cNvPr id="15" name="图片 138">
              <a:hlinkClick r:id="" action="ppaction://noaction"/>
              <a:extLst>
                <a:ext uri="{FF2B5EF4-FFF2-40B4-BE49-F238E27FC236}">
                  <a16:creationId xmlns:a16="http://schemas.microsoft.com/office/drawing/2014/main" id="{B0B23B7A-57E3-473D-9B8B-9DFF39971F8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075399" y="5028962"/>
              <a:ext cx="2251641" cy="1485236"/>
            </a:xfrm>
            <a:prstGeom prst="rect">
              <a:avLst/>
            </a:prstGeom>
          </p:spPr>
        </p:pic>
        <p:pic>
          <p:nvPicPr>
            <p:cNvPr id="16" name="图片 141">
              <a:extLst>
                <a:ext uri="{FF2B5EF4-FFF2-40B4-BE49-F238E27FC236}">
                  <a16:creationId xmlns:a16="http://schemas.microsoft.com/office/drawing/2014/main" id="{05762B96-C2EB-4955-9FB9-5EDA0E46B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978351">
              <a:off x="8255091" y="180927"/>
              <a:ext cx="871804" cy="865707"/>
            </a:xfrm>
            <a:prstGeom prst="rect">
              <a:avLst/>
            </a:prstGeom>
          </p:spPr>
        </p:pic>
        <p:pic>
          <p:nvPicPr>
            <p:cNvPr id="17" name="图片 147">
              <a:extLst>
                <a:ext uri="{FF2B5EF4-FFF2-40B4-BE49-F238E27FC236}">
                  <a16:creationId xmlns:a16="http://schemas.microsoft.com/office/drawing/2014/main" id="{7BC9C3F0-24A8-45A6-9367-4F6C3E582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594101" y="132154"/>
              <a:ext cx="457240" cy="481626"/>
            </a:xfrm>
            <a:prstGeom prst="rect">
              <a:avLst/>
            </a:prstGeom>
          </p:spPr>
        </p:pic>
        <p:sp>
          <p:nvSpPr>
            <p:cNvPr id="18" name="文本框 116">
              <a:extLst>
                <a:ext uri="{FF2B5EF4-FFF2-40B4-BE49-F238E27FC236}">
                  <a16:creationId xmlns:a16="http://schemas.microsoft.com/office/drawing/2014/main" id="{BA7B0E22-3E6D-40B1-806B-9DAE03DE6048}"/>
                </a:ext>
              </a:extLst>
            </p:cNvPr>
            <p:cNvSpPr txBox="1"/>
            <p:nvPr/>
          </p:nvSpPr>
          <p:spPr>
            <a:xfrm>
              <a:off x="4443107" y="1059708"/>
              <a:ext cx="483435" cy="78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文本框 124">
              <a:extLst>
                <a:ext uri="{FF2B5EF4-FFF2-40B4-BE49-F238E27FC236}">
                  <a16:creationId xmlns:a16="http://schemas.microsoft.com/office/drawing/2014/main" id="{97A4B5E4-E01C-4DA2-9B81-7D18B526AEED}"/>
                </a:ext>
              </a:extLst>
            </p:cNvPr>
            <p:cNvSpPr txBox="1"/>
            <p:nvPr/>
          </p:nvSpPr>
          <p:spPr>
            <a:xfrm>
              <a:off x="5468595" y="1059708"/>
              <a:ext cx="483435" cy="78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文本框 126">
              <a:extLst>
                <a:ext uri="{FF2B5EF4-FFF2-40B4-BE49-F238E27FC236}">
                  <a16:creationId xmlns:a16="http://schemas.microsoft.com/office/drawing/2014/main" id="{C74DFCBA-17BF-4DA5-BC1C-F2E5EAEB436E}"/>
                </a:ext>
              </a:extLst>
            </p:cNvPr>
            <p:cNvSpPr txBox="1"/>
            <p:nvPr/>
          </p:nvSpPr>
          <p:spPr>
            <a:xfrm>
              <a:off x="7567956" y="1059708"/>
              <a:ext cx="483435" cy="78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文本框 127">
              <a:extLst>
                <a:ext uri="{FF2B5EF4-FFF2-40B4-BE49-F238E27FC236}">
                  <a16:creationId xmlns:a16="http://schemas.microsoft.com/office/drawing/2014/main" id="{2596B435-1E5B-4BBB-B7DA-6C129FC6BB41}"/>
                </a:ext>
              </a:extLst>
            </p:cNvPr>
            <p:cNvSpPr txBox="1"/>
            <p:nvPr/>
          </p:nvSpPr>
          <p:spPr>
            <a:xfrm>
              <a:off x="3755435" y="3398362"/>
              <a:ext cx="4935560" cy="533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800" b="1" dirty="0">
                <a:solidFill>
                  <a:schemeClr val="accent2"/>
                </a:solidFill>
                <a:latin typeface="Time"/>
                <a:ea typeface="汉仪夏日体W" panose="00020600040101010101" pitchFamily="18" charset="-122"/>
              </a:endParaRPr>
            </a:p>
          </p:txBody>
        </p:sp>
        <p:pic>
          <p:nvPicPr>
            <p:cNvPr id="22" name="图片 149">
              <a:extLst>
                <a:ext uri="{FF2B5EF4-FFF2-40B4-BE49-F238E27FC236}">
                  <a16:creationId xmlns:a16="http://schemas.microsoft.com/office/drawing/2014/main" id="{1C780341-3AE5-4F26-8552-A20B9B613E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 l="79894" t="-7176" r="-2213" b="34190"/>
            <a:stretch/>
          </p:blipFill>
          <p:spPr>
            <a:xfrm>
              <a:off x="1618575" y="492374"/>
              <a:ext cx="1712858" cy="812669"/>
            </a:xfrm>
            <a:prstGeom prst="rect">
              <a:avLst/>
            </a:prstGeom>
          </p:spPr>
        </p:pic>
      </p:grpSp>
      <p:pic>
        <p:nvPicPr>
          <p:cNvPr id="5" name="Picture 4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000" b="99667" l="10000" r="90000">
                        <a14:foregroundMark x1="56667" y1="85000" x2="50000" y2="21667"/>
                        <a14:foregroundMark x1="48000" y1="81333" x2="60000" y2="26333"/>
                        <a14:foregroundMark x1="39000" y1="82667" x2="43000" y2="26333"/>
                        <a14:foregroundMark x1="34333" y1="48333" x2="51000" y2="24000"/>
                        <a14:foregroundMark x1="32000" y1="76333" x2="59333" y2="2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07" r="11671"/>
          <a:stretch/>
        </p:blipFill>
        <p:spPr>
          <a:xfrm>
            <a:off x="1706613" y="1696968"/>
            <a:ext cx="2856041" cy="3535415"/>
          </a:xfrm>
          <a:prstGeom prst="rect">
            <a:avLst/>
          </a:prstGeom>
        </p:spPr>
      </p:pic>
      <p:pic>
        <p:nvPicPr>
          <p:cNvPr id="6" name="Picture 5">
            <a:hlinkClick r:id="rId13" action="ppaction://hlinksldjump"/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foregroundMark x1="62400" y1="74722" x2="44100" y2="23426"/>
                        <a14:foregroundMark x1="41900" y1="71759" x2="62900" y2="30278"/>
                        <a14:foregroundMark x1="31500" y1="15556" x2="33200" y2="165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042" t="13334" r="28400" b="19797"/>
          <a:stretch/>
        </p:blipFill>
        <p:spPr>
          <a:xfrm>
            <a:off x="5101335" y="1826946"/>
            <a:ext cx="2331846" cy="3204107"/>
          </a:xfrm>
          <a:prstGeom prst="rect">
            <a:avLst/>
          </a:prstGeom>
        </p:spPr>
      </p:pic>
      <p:pic>
        <p:nvPicPr>
          <p:cNvPr id="7" name="Picture 6">
            <a:hlinkClick r:id="rId16" action="ppaction://hlinksldjump"/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4375" l="10000" r="90000">
                        <a14:foregroundMark x1="33594" y1="21875" x2="56094" y2="21875"/>
                        <a14:foregroundMark x1="49063" y1="77344" x2="47344" y2="38906"/>
                        <a14:foregroundMark x1="61563" y1="73281" x2="47969" y2="33594"/>
                        <a14:foregroundMark x1="59375" y1="91094" x2="67969" y2="87188"/>
                        <a14:foregroundMark x1="28438" y1="92813" x2="39375" y2="92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73" t="8751" r="15909" b="6931"/>
          <a:stretch/>
        </p:blipFill>
        <p:spPr>
          <a:xfrm>
            <a:off x="8247680" y="1825573"/>
            <a:ext cx="2723601" cy="331297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EA0B010-E1EF-4406-A9AC-92EEA02238B8}"/>
              </a:ext>
            </a:extLst>
          </p:cNvPr>
          <p:cNvSpPr txBox="1"/>
          <p:nvPr/>
        </p:nvSpPr>
        <p:spPr>
          <a:xfrm>
            <a:off x="10029826" y="6334108"/>
            <a:ext cx="1185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D29D2C"/>
                </a:solidFill>
              </a:rPr>
              <a:t>Kết thúc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57" y="40247"/>
            <a:ext cx="992272" cy="99227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674221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21795CC-8A0B-47AE-B930-0F39E1434B01}"/>
              </a:ext>
            </a:extLst>
          </p:cNvPr>
          <p:cNvGrpSpPr/>
          <p:nvPr/>
        </p:nvGrpSpPr>
        <p:grpSpPr>
          <a:xfrm>
            <a:off x="61631" y="279001"/>
            <a:ext cx="12221572" cy="6578999"/>
            <a:chOff x="-9696" y="-32529"/>
            <a:chExt cx="11801203" cy="6712677"/>
          </a:xfrm>
        </p:grpSpPr>
        <p:pic>
          <p:nvPicPr>
            <p:cNvPr id="12" name="图片 134">
              <a:extLst>
                <a:ext uri="{FF2B5EF4-FFF2-40B4-BE49-F238E27FC236}">
                  <a16:creationId xmlns:a16="http://schemas.microsoft.com/office/drawing/2014/main" id="{0288E787-7A97-4B0A-8378-0D160DA4D0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2453" y="-32440"/>
              <a:ext cx="11201232" cy="6712588"/>
            </a:xfrm>
            <a:prstGeom prst="rect">
              <a:avLst/>
            </a:prstGeom>
          </p:spPr>
        </p:pic>
        <p:pic>
          <p:nvPicPr>
            <p:cNvPr id="18" name="图片 135">
              <a:extLst>
                <a:ext uri="{FF2B5EF4-FFF2-40B4-BE49-F238E27FC236}">
                  <a16:creationId xmlns:a16="http://schemas.microsoft.com/office/drawing/2014/main" id="{E2DA04EA-D50F-4715-9D02-EC9B1562AA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7914" y="-32529"/>
              <a:ext cx="11201232" cy="6670852"/>
            </a:xfrm>
            <a:prstGeom prst="rect">
              <a:avLst/>
            </a:prstGeom>
          </p:spPr>
        </p:pic>
        <p:pic>
          <p:nvPicPr>
            <p:cNvPr id="19" name="图片 136">
              <a:extLst>
                <a:ext uri="{FF2B5EF4-FFF2-40B4-BE49-F238E27FC236}">
                  <a16:creationId xmlns:a16="http://schemas.microsoft.com/office/drawing/2014/main" id="{473A61B1-4EBB-446C-8CE3-321BBED718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4632" y="-30406"/>
              <a:ext cx="11201232" cy="6601292"/>
            </a:xfrm>
            <a:prstGeom prst="rect">
              <a:avLst/>
            </a:prstGeom>
          </p:spPr>
        </p:pic>
        <p:pic>
          <p:nvPicPr>
            <p:cNvPr id="20" name="图片 142">
              <a:extLst>
                <a:ext uri="{FF2B5EF4-FFF2-40B4-BE49-F238E27FC236}">
                  <a16:creationId xmlns:a16="http://schemas.microsoft.com/office/drawing/2014/main" id="{8542CBE2-1921-424C-A9C7-84218F8B4C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9696" y="219677"/>
              <a:ext cx="1086218" cy="5690049"/>
            </a:xfrm>
            <a:prstGeom prst="rect">
              <a:avLst/>
            </a:prstGeom>
          </p:spPr>
        </p:pic>
        <p:pic>
          <p:nvPicPr>
            <p:cNvPr id="21" name="图片 137">
              <a:extLst>
                <a:ext uri="{FF2B5EF4-FFF2-40B4-BE49-F238E27FC236}">
                  <a16:creationId xmlns:a16="http://schemas.microsoft.com/office/drawing/2014/main" id="{5E62FC51-CD60-4605-9C0D-D63F598004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 r="59575"/>
            <a:stretch/>
          </p:blipFill>
          <p:spPr>
            <a:xfrm>
              <a:off x="4926542" y="200005"/>
              <a:ext cx="2710675" cy="972890"/>
            </a:xfrm>
            <a:prstGeom prst="rect">
              <a:avLst/>
            </a:prstGeom>
          </p:spPr>
        </p:pic>
        <p:pic>
          <p:nvPicPr>
            <p:cNvPr id="22" name="图片 138">
              <a:extLst>
                <a:ext uri="{FF2B5EF4-FFF2-40B4-BE49-F238E27FC236}">
                  <a16:creationId xmlns:a16="http://schemas.microsoft.com/office/drawing/2014/main" id="{B070A05D-ECCD-454A-B39D-36AC9703F6E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539866" y="5087273"/>
              <a:ext cx="2251641" cy="1485236"/>
            </a:xfrm>
            <a:prstGeom prst="rect">
              <a:avLst/>
            </a:prstGeom>
          </p:spPr>
        </p:pic>
        <p:pic>
          <p:nvPicPr>
            <p:cNvPr id="23" name="图片 141">
              <a:extLst>
                <a:ext uri="{FF2B5EF4-FFF2-40B4-BE49-F238E27FC236}">
                  <a16:creationId xmlns:a16="http://schemas.microsoft.com/office/drawing/2014/main" id="{A9EFCEFF-AC06-4A47-9C17-6C403CDC900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978351">
              <a:off x="8255091" y="180927"/>
              <a:ext cx="871804" cy="865707"/>
            </a:xfrm>
            <a:prstGeom prst="rect">
              <a:avLst/>
            </a:prstGeom>
          </p:spPr>
        </p:pic>
        <p:pic>
          <p:nvPicPr>
            <p:cNvPr id="24" name="图片 147">
              <a:extLst>
                <a:ext uri="{FF2B5EF4-FFF2-40B4-BE49-F238E27FC236}">
                  <a16:creationId xmlns:a16="http://schemas.microsoft.com/office/drawing/2014/main" id="{36C6436F-9554-43C7-96C0-D01E59D2007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594101" y="132154"/>
              <a:ext cx="457240" cy="481626"/>
            </a:xfrm>
            <a:prstGeom prst="rect">
              <a:avLst/>
            </a:prstGeom>
          </p:spPr>
        </p:pic>
        <p:sp>
          <p:nvSpPr>
            <p:cNvPr id="25" name="文本框 116">
              <a:extLst>
                <a:ext uri="{FF2B5EF4-FFF2-40B4-BE49-F238E27FC236}">
                  <a16:creationId xmlns:a16="http://schemas.microsoft.com/office/drawing/2014/main" id="{8BABADF6-E05D-4A6B-9348-D43AD732A0A0}"/>
                </a:ext>
              </a:extLst>
            </p:cNvPr>
            <p:cNvSpPr txBox="1"/>
            <p:nvPr/>
          </p:nvSpPr>
          <p:spPr>
            <a:xfrm>
              <a:off x="4443107" y="1059708"/>
              <a:ext cx="483435" cy="78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文本框 124">
              <a:extLst>
                <a:ext uri="{FF2B5EF4-FFF2-40B4-BE49-F238E27FC236}">
                  <a16:creationId xmlns:a16="http://schemas.microsoft.com/office/drawing/2014/main" id="{2F796838-266A-4EF8-8FBD-A83C1F31EDA4}"/>
                </a:ext>
              </a:extLst>
            </p:cNvPr>
            <p:cNvSpPr txBox="1"/>
            <p:nvPr/>
          </p:nvSpPr>
          <p:spPr>
            <a:xfrm>
              <a:off x="5468595" y="1059708"/>
              <a:ext cx="483435" cy="78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文本框 126">
              <a:extLst>
                <a:ext uri="{FF2B5EF4-FFF2-40B4-BE49-F238E27FC236}">
                  <a16:creationId xmlns:a16="http://schemas.microsoft.com/office/drawing/2014/main" id="{E3614F4F-85C1-4541-B242-B303704007E4}"/>
                </a:ext>
              </a:extLst>
            </p:cNvPr>
            <p:cNvSpPr txBox="1"/>
            <p:nvPr/>
          </p:nvSpPr>
          <p:spPr>
            <a:xfrm>
              <a:off x="7567956" y="1059708"/>
              <a:ext cx="483435" cy="78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文本框 127">
              <a:extLst>
                <a:ext uri="{FF2B5EF4-FFF2-40B4-BE49-F238E27FC236}">
                  <a16:creationId xmlns:a16="http://schemas.microsoft.com/office/drawing/2014/main" id="{F549901E-66FC-4C21-8E7E-A939C58CDDA8}"/>
                </a:ext>
              </a:extLst>
            </p:cNvPr>
            <p:cNvSpPr txBox="1"/>
            <p:nvPr/>
          </p:nvSpPr>
          <p:spPr>
            <a:xfrm>
              <a:off x="3755435" y="3398362"/>
              <a:ext cx="4935560" cy="533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800" b="1" dirty="0">
                <a:solidFill>
                  <a:schemeClr val="accent2"/>
                </a:solidFill>
                <a:latin typeface="Time"/>
                <a:ea typeface="汉仪夏日体W" panose="00020600040101010101" pitchFamily="18" charset="-122"/>
              </a:endParaRPr>
            </a:p>
          </p:txBody>
        </p:sp>
        <p:pic>
          <p:nvPicPr>
            <p:cNvPr id="29" name="图片 149">
              <a:extLst>
                <a:ext uri="{FF2B5EF4-FFF2-40B4-BE49-F238E27FC236}">
                  <a16:creationId xmlns:a16="http://schemas.microsoft.com/office/drawing/2014/main" id="{6716D262-A91E-4137-B482-53CDBDE976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 l="79894" t="-7176" r="-2213" b="34190"/>
            <a:stretch/>
          </p:blipFill>
          <p:spPr>
            <a:xfrm>
              <a:off x="1618575" y="492374"/>
              <a:ext cx="1712858" cy="812669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868" b="89803" l="0" r="99400">
                        <a14:foregroundMark x1="17200" y1="41776" x2="80000" y2="43860"/>
                        <a14:foregroundMark x1="47100" y1="51316" x2="42300" y2="11513"/>
                        <a14:foregroundMark x1="82600" y1="41996" x2="15900" y2="46820"/>
                        <a14:foregroundMark x1="52200" y1="25439" x2="11700" y2="50548"/>
                        <a14:foregroundMark x1="31400" y1="31360" x2="25300" y2="41996"/>
                        <a14:foregroundMark x1="38900" y1="17763" x2="48000" y2="17325"/>
                        <a14:foregroundMark x1="50400" y1="27632" x2="58500" y2="34101"/>
                        <a14:foregroundMark x1="52900" y1="34539" x2="60300" y2="40789"/>
                        <a14:foregroundMark x1="68800" y1="36184" x2="65800" y2="45066"/>
                        <a14:foregroundMark x1="72700" y1="54934" x2="86300" y2="48246"/>
                        <a14:foregroundMark x1="91300" y1="53509" x2="83300" y2="549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909" r="70" b="14950"/>
          <a:stretch/>
        </p:blipFill>
        <p:spPr>
          <a:xfrm>
            <a:off x="1524000" y="1731819"/>
            <a:ext cx="3757226" cy="2542310"/>
          </a:xfrm>
          <a:prstGeom prst="rect">
            <a:avLst/>
          </a:prstGeom>
        </p:spPr>
      </p:pic>
      <p:pic>
        <p:nvPicPr>
          <p:cNvPr id="13" name="Picture 12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000" b="99667" l="10000" r="90000">
                        <a14:foregroundMark x1="56667" y1="85000" x2="50000" y2="21667"/>
                        <a14:foregroundMark x1="48000" y1="81333" x2="60000" y2="26333"/>
                        <a14:foregroundMark x1="39000" y1="82667" x2="43000" y2="26333"/>
                        <a14:foregroundMark x1="34333" y1="48333" x2="51000" y2="24000"/>
                        <a14:foregroundMark x1="32000" y1="76333" x2="59333" y2="2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07" r="11671"/>
          <a:stretch/>
        </p:blipFill>
        <p:spPr>
          <a:xfrm>
            <a:off x="8456590" y="4787771"/>
            <a:ext cx="1422400" cy="1885950"/>
          </a:xfrm>
          <a:prstGeom prst="rect">
            <a:avLst/>
          </a:prstGeom>
        </p:spPr>
      </p:pic>
      <p:sp>
        <p:nvSpPr>
          <p:cNvPr id="14" name="Rounded Rectangle 7">
            <a:extLst>
              <a:ext uri="{FF2B5EF4-FFF2-40B4-BE49-F238E27FC236}">
                <a16:creationId xmlns:a16="http://schemas.microsoft.com/office/drawing/2014/main" id="{73451089-22E7-4A87-89A7-7263DD6102FC}"/>
              </a:ext>
            </a:extLst>
          </p:cNvPr>
          <p:cNvSpPr/>
          <p:nvPr/>
        </p:nvSpPr>
        <p:spPr>
          <a:xfrm>
            <a:off x="5468368" y="1696322"/>
            <a:ext cx="6573467" cy="1997391"/>
          </a:xfrm>
          <a:prstGeom prst="roundRect">
            <a:avLst/>
          </a:prstGeom>
          <a:solidFill>
            <a:srgbClr val="C1FFA6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F59C1AF-1E8A-4ACF-BAB5-D71F532F20FB}"/>
              </a:ext>
            </a:extLst>
          </p:cNvPr>
          <p:cNvSpPr txBox="1"/>
          <p:nvPr/>
        </p:nvSpPr>
        <p:spPr>
          <a:xfrm>
            <a:off x="5689450" y="1908508"/>
            <a:ext cx="6445956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vở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giấy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trắng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57" y="40247"/>
            <a:ext cx="992272" cy="99227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286348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F272799-679C-41FC-AD12-B971AEC4F0E8}"/>
              </a:ext>
            </a:extLst>
          </p:cNvPr>
          <p:cNvGrpSpPr/>
          <p:nvPr/>
        </p:nvGrpSpPr>
        <p:grpSpPr>
          <a:xfrm>
            <a:off x="-10736" y="322319"/>
            <a:ext cx="12221572" cy="6578999"/>
            <a:chOff x="-9696" y="-32529"/>
            <a:chExt cx="11801203" cy="6712677"/>
          </a:xfrm>
        </p:grpSpPr>
        <p:pic>
          <p:nvPicPr>
            <p:cNvPr id="11" name="图片 134">
              <a:extLst>
                <a:ext uri="{FF2B5EF4-FFF2-40B4-BE49-F238E27FC236}">
                  <a16:creationId xmlns:a16="http://schemas.microsoft.com/office/drawing/2014/main" id="{F02793EB-31AD-4EC2-B486-2E99580D7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2453" y="-32440"/>
              <a:ext cx="11201232" cy="6712588"/>
            </a:xfrm>
            <a:prstGeom prst="rect">
              <a:avLst/>
            </a:prstGeom>
          </p:spPr>
        </p:pic>
        <p:pic>
          <p:nvPicPr>
            <p:cNvPr id="12" name="图片 135">
              <a:extLst>
                <a:ext uri="{FF2B5EF4-FFF2-40B4-BE49-F238E27FC236}">
                  <a16:creationId xmlns:a16="http://schemas.microsoft.com/office/drawing/2014/main" id="{6FD56EEE-CF05-4E81-936C-ADBA72C5D1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7914" y="-32529"/>
              <a:ext cx="11201232" cy="6670852"/>
            </a:xfrm>
            <a:prstGeom prst="rect">
              <a:avLst/>
            </a:prstGeom>
          </p:spPr>
        </p:pic>
        <p:pic>
          <p:nvPicPr>
            <p:cNvPr id="18" name="图片 136">
              <a:extLst>
                <a:ext uri="{FF2B5EF4-FFF2-40B4-BE49-F238E27FC236}">
                  <a16:creationId xmlns:a16="http://schemas.microsoft.com/office/drawing/2014/main" id="{9B1F4385-4F8B-4FC0-AE3B-CAED6B6C2E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4632" y="-30406"/>
              <a:ext cx="11201232" cy="6601292"/>
            </a:xfrm>
            <a:prstGeom prst="rect">
              <a:avLst/>
            </a:prstGeom>
          </p:spPr>
        </p:pic>
        <p:pic>
          <p:nvPicPr>
            <p:cNvPr id="19" name="图片 142">
              <a:extLst>
                <a:ext uri="{FF2B5EF4-FFF2-40B4-BE49-F238E27FC236}">
                  <a16:creationId xmlns:a16="http://schemas.microsoft.com/office/drawing/2014/main" id="{0E915619-255B-4A8C-93CD-B22F06DDAD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9696" y="219677"/>
              <a:ext cx="1086218" cy="5690049"/>
            </a:xfrm>
            <a:prstGeom prst="rect">
              <a:avLst/>
            </a:prstGeom>
          </p:spPr>
        </p:pic>
        <p:pic>
          <p:nvPicPr>
            <p:cNvPr id="20" name="图片 137">
              <a:extLst>
                <a:ext uri="{FF2B5EF4-FFF2-40B4-BE49-F238E27FC236}">
                  <a16:creationId xmlns:a16="http://schemas.microsoft.com/office/drawing/2014/main" id="{B5AED734-F97E-43EF-AE86-49DCF7D23D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 r="59575"/>
            <a:stretch/>
          </p:blipFill>
          <p:spPr>
            <a:xfrm>
              <a:off x="4926542" y="200005"/>
              <a:ext cx="2710675" cy="972890"/>
            </a:xfrm>
            <a:prstGeom prst="rect">
              <a:avLst/>
            </a:prstGeom>
          </p:spPr>
        </p:pic>
        <p:pic>
          <p:nvPicPr>
            <p:cNvPr id="21" name="图片 138">
              <a:extLst>
                <a:ext uri="{FF2B5EF4-FFF2-40B4-BE49-F238E27FC236}">
                  <a16:creationId xmlns:a16="http://schemas.microsoft.com/office/drawing/2014/main" id="{2ACFC7C4-A86A-4C2A-A485-9A71B5DA27F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539866" y="5087273"/>
              <a:ext cx="2251641" cy="1485236"/>
            </a:xfrm>
            <a:prstGeom prst="rect">
              <a:avLst/>
            </a:prstGeom>
          </p:spPr>
        </p:pic>
        <p:pic>
          <p:nvPicPr>
            <p:cNvPr id="22" name="图片 141">
              <a:extLst>
                <a:ext uri="{FF2B5EF4-FFF2-40B4-BE49-F238E27FC236}">
                  <a16:creationId xmlns:a16="http://schemas.microsoft.com/office/drawing/2014/main" id="{AC2C5E54-CA7B-41F9-893E-AEEAB51AA4F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978351">
              <a:off x="8255091" y="180927"/>
              <a:ext cx="871804" cy="865707"/>
            </a:xfrm>
            <a:prstGeom prst="rect">
              <a:avLst/>
            </a:prstGeom>
          </p:spPr>
        </p:pic>
        <p:pic>
          <p:nvPicPr>
            <p:cNvPr id="23" name="图片 147">
              <a:extLst>
                <a:ext uri="{FF2B5EF4-FFF2-40B4-BE49-F238E27FC236}">
                  <a16:creationId xmlns:a16="http://schemas.microsoft.com/office/drawing/2014/main" id="{E68881FF-7576-4663-AE04-0D47367F96D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594101" y="132154"/>
              <a:ext cx="457240" cy="481626"/>
            </a:xfrm>
            <a:prstGeom prst="rect">
              <a:avLst/>
            </a:prstGeom>
          </p:spPr>
        </p:pic>
        <p:sp>
          <p:nvSpPr>
            <p:cNvPr id="24" name="文本框 116">
              <a:extLst>
                <a:ext uri="{FF2B5EF4-FFF2-40B4-BE49-F238E27FC236}">
                  <a16:creationId xmlns:a16="http://schemas.microsoft.com/office/drawing/2014/main" id="{45BF366C-997E-4CAB-BF93-336641C95F17}"/>
                </a:ext>
              </a:extLst>
            </p:cNvPr>
            <p:cNvSpPr txBox="1"/>
            <p:nvPr/>
          </p:nvSpPr>
          <p:spPr>
            <a:xfrm>
              <a:off x="4443107" y="1059708"/>
              <a:ext cx="483435" cy="78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文本框 124">
              <a:extLst>
                <a:ext uri="{FF2B5EF4-FFF2-40B4-BE49-F238E27FC236}">
                  <a16:creationId xmlns:a16="http://schemas.microsoft.com/office/drawing/2014/main" id="{A2A133ED-B2CD-4B31-B156-E8310C6E1981}"/>
                </a:ext>
              </a:extLst>
            </p:cNvPr>
            <p:cNvSpPr txBox="1"/>
            <p:nvPr/>
          </p:nvSpPr>
          <p:spPr>
            <a:xfrm>
              <a:off x="5468595" y="1059708"/>
              <a:ext cx="483435" cy="78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文本框 126">
              <a:extLst>
                <a:ext uri="{FF2B5EF4-FFF2-40B4-BE49-F238E27FC236}">
                  <a16:creationId xmlns:a16="http://schemas.microsoft.com/office/drawing/2014/main" id="{BA0B786C-B4F3-45A2-A08C-722C8EDA8239}"/>
                </a:ext>
              </a:extLst>
            </p:cNvPr>
            <p:cNvSpPr txBox="1"/>
            <p:nvPr/>
          </p:nvSpPr>
          <p:spPr>
            <a:xfrm>
              <a:off x="7567956" y="1059708"/>
              <a:ext cx="483435" cy="78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文本框 127">
              <a:extLst>
                <a:ext uri="{FF2B5EF4-FFF2-40B4-BE49-F238E27FC236}">
                  <a16:creationId xmlns:a16="http://schemas.microsoft.com/office/drawing/2014/main" id="{1CD95979-704C-470A-976E-A732B8D467E1}"/>
                </a:ext>
              </a:extLst>
            </p:cNvPr>
            <p:cNvSpPr txBox="1"/>
            <p:nvPr/>
          </p:nvSpPr>
          <p:spPr>
            <a:xfrm>
              <a:off x="3755435" y="3398362"/>
              <a:ext cx="4935560" cy="533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800" b="1" dirty="0">
                <a:solidFill>
                  <a:schemeClr val="accent2"/>
                </a:solidFill>
                <a:latin typeface="Time"/>
                <a:ea typeface="汉仪夏日体W" panose="00020600040101010101" pitchFamily="18" charset="-122"/>
              </a:endParaRPr>
            </a:p>
          </p:txBody>
        </p:sp>
        <p:pic>
          <p:nvPicPr>
            <p:cNvPr id="28" name="图片 149">
              <a:extLst>
                <a:ext uri="{FF2B5EF4-FFF2-40B4-BE49-F238E27FC236}">
                  <a16:creationId xmlns:a16="http://schemas.microsoft.com/office/drawing/2014/main" id="{050CC939-80D9-49BB-985F-845185527D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 l="79894" t="-7176" r="-2213" b="34190"/>
            <a:stretch/>
          </p:blipFill>
          <p:spPr>
            <a:xfrm>
              <a:off x="1618575" y="492374"/>
              <a:ext cx="1712858" cy="812669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868" b="89803" l="0" r="99400">
                        <a14:foregroundMark x1="17200" y1="41776" x2="80000" y2="43860"/>
                        <a14:foregroundMark x1="47100" y1="51316" x2="42300" y2="11513"/>
                        <a14:foregroundMark x1="82600" y1="41996" x2="15900" y2="46820"/>
                        <a14:foregroundMark x1="52200" y1="25439" x2="11700" y2="50548"/>
                        <a14:foregroundMark x1="31400" y1="31360" x2="25300" y2="41996"/>
                        <a14:foregroundMark x1="38900" y1="17763" x2="48000" y2="17325"/>
                        <a14:foregroundMark x1="50400" y1="27632" x2="58500" y2="34101"/>
                        <a14:foregroundMark x1="52900" y1="34539" x2="60300" y2="40789"/>
                        <a14:foregroundMark x1="68800" y1="36184" x2="65800" y2="45066"/>
                        <a14:foregroundMark x1="72700" y1="54934" x2="86300" y2="48246"/>
                        <a14:foregroundMark x1="91300" y1="53509" x2="83300" y2="549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909" r="70" b="14950"/>
          <a:stretch/>
        </p:blipFill>
        <p:spPr>
          <a:xfrm>
            <a:off x="1524000" y="1731819"/>
            <a:ext cx="3757226" cy="2542310"/>
          </a:xfrm>
          <a:prstGeom prst="rect">
            <a:avLst/>
          </a:prstGeom>
        </p:spPr>
      </p:pic>
      <p:pic>
        <p:nvPicPr>
          <p:cNvPr id="13" name="Picture 12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62400" y1="74722" x2="44100" y2="23426"/>
                        <a14:foregroundMark x1="41900" y1="71759" x2="62900" y2="30278"/>
                        <a14:foregroundMark x1="31500" y1="15556" x2="33200" y2="165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042" t="13334" r="28400" b="19797"/>
          <a:stretch/>
        </p:blipFill>
        <p:spPr>
          <a:xfrm>
            <a:off x="8499939" y="4778342"/>
            <a:ext cx="1341025" cy="1842655"/>
          </a:xfrm>
          <a:prstGeom prst="rect">
            <a:avLst/>
          </a:prstGeom>
        </p:spPr>
      </p:pic>
      <p:sp>
        <p:nvSpPr>
          <p:cNvPr id="14" name="Rounded Rectangle 7">
            <a:extLst>
              <a:ext uri="{FF2B5EF4-FFF2-40B4-BE49-F238E27FC236}">
                <a16:creationId xmlns:a16="http://schemas.microsoft.com/office/drawing/2014/main" id="{7769DB35-98C2-4CE7-A33B-BE3ED4C2DCDB}"/>
              </a:ext>
            </a:extLst>
          </p:cNvPr>
          <p:cNvSpPr/>
          <p:nvPr/>
        </p:nvSpPr>
        <p:spPr>
          <a:xfrm>
            <a:off x="5283910" y="1679765"/>
            <a:ext cx="6792652" cy="2014784"/>
          </a:xfrm>
          <a:prstGeom prst="roundRect">
            <a:avLst/>
          </a:prstGeom>
          <a:solidFill>
            <a:srgbClr val="C1FFA6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D7B0E2-B5C0-4179-B051-246A309F9473}"/>
              </a:ext>
            </a:extLst>
          </p:cNvPr>
          <p:cNvSpPr txBox="1"/>
          <p:nvPr/>
        </p:nvSpPr>
        <p:spPr>
          <a:xfrm>
            <a:off x="5509307" y="1872784"/>
            <a:ext cx="65906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57" y="40247"/>
            <a:ext cx="992272" cy="99227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056718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BA0737F-BDB3-4744-B0FC-5574A0D4856E}"/>
              </a:ext>
            </a:extLst>
          </p:cNvPr>
          <p:cNvGrpSpPr/>
          <p:nvPr/>
        </p:nvGrpSpPr>
        <p:grpSpPr>
          <a:xfrm>
            <a:off x="-10736" y="322319"/>
            <a:ext cx="12221572" cy="6578999"/>
            <a:chOff x="-9696" y="-32529"/>
            <a:chExt cx="11801203" cy="6712677"/>
          </a:xfrm>
        </p:grpSpPr>
        <p:pic>
          <p:nvPicPr>
            <p:cNvPr id="11" name="图片 134">
              <a:extLst>
                <a:ext uri="{FF2B5EF4-FFF2-40B4-BE49-F238E27FC236}">
                  <a16:creationId xmlns:a16="http://schemas.microsoft.com/office/drawing/2014/main" id="{2D5C78EC-ADCB-4AA5-9813-53D3C4CAE8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2453" y="-32440"/>
              <a:ext cx="11201232" cy="6712588"/>
            </a:xfrm>
            <a:prstGeom prst="rect">
              <a:avLst/>
            </a:prstGeom>
          </p:spPr>
        </p:pic>
        <p:pic>
          <p:nvPicPr>
            <p:cNvPr id="12" name="图片 135">
              <a:extLst>
                <a:ext uri="{FF2B5EF4-FFF2-40B4-BE49-F238E27FC236}">
                  <a16:creationId xmlns:a16="http://schemas.microsoft.com/office/drawing/2014/main" id="{2BFC8FE0-2D90-49DA-B2A3-F3BFB56BEF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7914" y="-32529"/>
              <a:ext cx="11201232" cy="6670852"/>
            </a:xfrm>
            <a:prstGeom prst="rect">
              <a:avLst/>
            </a:prstGeom>
          </p:spPr>
        </p:pic>
        <p:pic>
          <p:nvPicPr>
            <p:cNvPr id="18" name="图片 136">
              <a:extLst>
                <a:ext uri="{FF2B5EF4-FFF2-40B4-BE49-F238E27FC236}">
                  <a16:creationId xmlns:a16="http://schemas.microsoft.com/office/drawing/2014/main" id="{31E71B29-17A0-472C-87C4-4FC42A2F9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4632" y="-30406"/>
              <a:ext cx="11201232" cy="6601292"/>
            </a:xfrm>
            <a:prstGeom prst="rect">
              <a:avLst/>
            </a:prstGeom>
          </p:spPr>
        </p:pic>
        <p:pic>
          <p:nvPicPr>
            <p:cNvPr id="19" name="图片 142">
              <a:extLst>
                <a:ext uri="{FF2B5EF4-FFF2-40B4-BE49-F238E27FC236}">
                  <a16:creationId xmlns:a16="http://schemas.microsoft.com/office/drawing/2014/main" id="{01DC51A2-9805-4642-BB98-EFA5E0FAF0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9696" y="219677"/>
              <a:ext cx="1086218" cy="5690049"/>
            </a:xfrm>
            <a:prstGeom prst="rect">
              <a:avLst/>
            </a:prstGeom>
          </p:spPr>
        </p:pic>
        <p:pic>
          <p:nvPicPr>
            <p:cNvPr id="20" name="图片 137">
              <a:extLst>
                <a:ext uri="{FF2B5EF4-FFF2-40B4-BE49-F238E27FC236}">
                  <a16:creationId xmlns:a16="http://schemas.microsoft.com/office/drawing/2014/main" id="{65492C58-DBCF-492C-BD77-0CAF86B9BD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 r="59575"/>
            <a:stretch/>
          </p:blipFill>
          <p:spPr>
            <a:xfrm>
              <a:off x="4926542" y="200005"/>
              <a:ext cx="2710675" cy="972890"/>
            </a:xfrm>
            <a:prstGeom prst="rect">
              <a:avLst/>
            </a:prstGeom>
          </p:spPr>
        </p:pic>
        <p:pic>
          <p:nvPicPr>
            <p:cNvPr id="21" name="图片 138">
              <a:extLst>
                <a:ext uri="{FF2B5EF4-FFF2-40B4-BE49-F238E27FC236}">
                  <a16:creationId xmlns:a16="http://schemas.microsoft.com/office/drawing/2014/main" id="{EC8C9681-A8E7-457D-9931-D4D2F0A28E8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539866" y="5087273"/>
              <a:ext cx="2251641" cy="1485236"/>
            </a:xfrm>
            <a:prstGeom prst="rect">
              <a:avLst/>
            </a:prstGeom>
          </p:spPr>
        </p:pic>
        <p:pic>
          <p:nvPicPr>
            <p:cNvPr id="22" name="图片 141">
              <a:extLst>
                <a:ext uri="{FF2B5EF4-FFF2-40B4-BE49-F238E27FC236}">
                  <a16:creationId xmlns:a16="http://schemas.microsoft.com/office/drawing/2014/main" id="{D5673824-A090-45ED-9D71-AF09EC8AD81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978351">
              <a:off x="8255091" y="180927"/>
              <a:ext cx="871804" cy="865707"/>
            </a:xfrm>
            <a:prstGeom prst="rect">
              <a:avLst/>
            </a:prstGeom>
          </p:spPr>
        </p:pic>
        <p:pic>
          <p:nvPicPr>
            <p:cNvPr id="23" name="图片 147">
              <a:extLst>
                <a:ext uri="{FF2B5EF4-FFF2-40B4-BE49-F238E27FC236}">
                  <a16:creationId xmlns:a16="http://schemas.microsoft.com/office/drawing/2014/main" id="{7FA77531-EC35-4D8F-A53D-937204367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594101" y="132154"/>
              <a:ext cx="457240" cy="481626"/>
            </a:xfrm>
            <a:prstGeom prst="rect">
              <a:avLst/>
            </a:prstGeom>
          </p:spPr>
        </p:pic>
        <p:sp>
          <p:nvSpPr>
            <p:cNvPr id="24" name="文本框 116">
              <a:extLst>
                <a:ext uri="{FF2B5EF4-FFF2-40B4-BE49-F238E27FC236}">
                  <a16:creationId xmlns:a16="http://schemas.microsoft.com/office/drawing/2014/main" id="{FF409491-CF66-4681-A39C-18EAED71C6C4}"/>
                </a:ext>
              </a:extLst>
            </p:cNvPr>
            <p:cNvSpPr txBox="1"/>
            <p:nvPr/>
          </p:nvSpPr>
          <p:spPr>
            <a:xfrm>
              <a:off x="4443107" y="1059708"/>
              <a:ext cx="483435" cy="78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文本框 124">
              <a:extLst>
                <a:ext uri="{FF2B5EF4-FFF2-40B4-BE49-F238E27FC236}">
                  <a16:creationId xmlns:a16="http://schemas.microsoft.com/office/drawing/2014/main" id="{7E75396C-3853-4FF4-ADB2-3EDA31638AA6}"/>
                </a:ext>
              </a:extLst>
            </p:cNvPr>
            <p:cNvSpPr txBox="1"/>
            <p:nvPr/>
          </p:nvSpPr>
          <p:spPr>
            <a:xfrm>
              <a:off x="5468595" y="1059708"/>
              <a:ext cx="483435" cy="78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文本框 126">
              <a:extLst>
                <a:ext uri="{FF2B5EF4-FFF2-40B4-BE49-F238E27FC236}">
                  <a16:creationId xmlns:a16="http://schemas.microsoft.com/office/drawing/2014/main" id="{F676F872-D821-4168-A444-BFB7814C52EB}"/>
                </a:ext>
              </a:extLst>
            </p:cNvPr>
            <p:cNvSpPr txBox="1"/>
            <p:nvPr/>
          </p:nvSpPr>
          <p:spPr>
            <a:xfrm>
              <a:off x="7567956" y="1059708"/>
              <a:ext cx="483435" cy="78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文本框 127">
              <a:extLst>
                <a:ext uri="{FF2B5EF4-FFF2-40B4-BE49-F238E27FC236}">
                  <a16:creationId xmlns:a16="http://schemas.microsoft.com/office/drawing/2014/main" id="{EF198077-9002-4804-BCAC-E5A76E56E5B1}"/>
                </a:ext>
              </a:extLst>
            </p:cNvPr>
            <p:cNvSpPr txBox="1"/>
            <p:nvPr/>
          </p:nvSpPr>
          <p:spPr>
            <a:xfrm>
              <a:off x="3755435" y="3398362"/>
              <a:ext cx="4935560" cy="533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800" b="1" dirty="0">
                <a:solidFill>
                  <a:schemeClr val="accent2"/>
                </a:solidFill>
                <a:latin typeface="Time"/>
                <a:ea typeface="汉仪夏日体W" panose="00020600040101010101" pitchFamily="18" charset="-122"/>
              </a:endParaRPr>
            </a:p>
          </p:txBody>
        </p:sp>
        <p:pic>
          <p:nvPicPr>
            <p:cNvPr id="28" name="图片 149">
              <a:extLst>
                <a:ext uri="{FF2B5EF4-FFF2-40B4-BE49-F238E27FC236}">
                  <a16:creationId xmlns:a16="http://schemas.microsoft.com/office/drawing/2014/main" id="{3F5FA8ED-1DE3-4E56-A51F-E2149DFD4E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 l="79894" t="-7176" r="-2213" b="34190"/>
            <a:stretch/>
          </p:blipFill>
          <p:spPr>
            <a:xfrm>
              <a:off x="1618575" y="492374"/>
              <a:ext cx="1712858" cy="812669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868" b="89803" l="0" r="99400">
                        <a14:foregroundMark x1="17200" y1="41776" x2="80000" y2="43860"/>
                        <a14:foregroundMark x1="47100" y1="51316" x2="42300" y2="11513"/>
                        <a14:foregroundMark x1="82600" y1="41996" x2="15900" y2="46820"/>
                        <a14:foregroundMark x1="52200" y1="25439" x2="11700" y2="50548"/>
                        <a14:foregroundMark x1="31400" y1="31360" x2="25300" y2="41996"/>
                        <a14:foregroundMark x1="38900" y1="17763" x2="48000" y2="17325"/>
                        <a14:foregroundMark x1="50400" y1="27632" x2="58500" y2="34101"/>
                        <a14:foregroundMark x1="52900" y1="34539" x2="60300" y2="40789"/>
                        <a14:foregroundMark x1="68800" y1="36184" x2="65800" y2="45066"/>
                        <a14:foregroundMark x1="72700" y1="54934" x2="86300" y2="48246"/>
                        <a14:foregroundMark x1="91300" y1="53509" x2="83300" y2="549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909" r="70" b="14950"/>
          <a:stretch/>
        </p:blipFill>
        <p:spPr>
          <a:xfrm>
            <a:off x="1082211" y="1929245"/>
            <a:ext cx="3757226" cy="2542310"/>
          </a:xfrm>
          <a:prstGeom prst="rect">
            <a:avLst/>
          </a:prstGeom>
        </p:spPr>
      </p:pic>
      <p:pic>
        <p:nvPicPr>
          <p:cNvPr id="13" name="Picture 12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4375" l="10000" r="90000">
                        <a14:foregroundMark x1="33594" y1="21875" x2="56094" y2="21875"/>
                        <a14:foregroundMark x1="49063" y1="77344" x2="47344" y2="38906"/>
                        <a14:foregroundMark x1="61563" y1="73281" x2="47969" y2="33594"/>
                        <a14:foregroundMark x1="59375" y1="91094" x2="67969" y2="87188"/>
                        <a14:foregroundMark x1="28438" y1="92813" x2="39375" y2="92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73" t="8751" r="15909" b="6931"/>
          <a:stretch/>
        </p:blipFill>
        <p:spPr>
          <a:xfrm>
            <a:off x="8498023" y="4736568"/>
            <a:ext cx="1547016" cy="1881780"/>
          </a:xfrm>
          <a:prstGeom prst="rect">
            <a:avLst/>
          </a:prstGeom>
        </p:spPr>
      </p:pic>
      <p:sp>
        <p:nvSpPr>
          <p:cNvPr id="14" name="Rounded Rectangle 7">
            <a:extLst>
              <a:ext uri="{FF2B5EF4-FFF2-40B4-BE49-F238E27FC236}">
                <a16:creationId xmlns:a16="http://schemas.microsoft.com/office/drawing/2014/main" id="{F2CA2C9C-6AED-488D-80C1-E9AFBF7488BB}"/>
              </a:ext>
            </a:extLst>
          </p:cNvPr>
          <p:cNvSpPr/>
          <p:nvPr/>
        </p:nvSpPr>
        <p:spPr>
          <a:xfrm>
            <a:off x="4972704" y="1635274"/>
            <a:ext cx="7050639" cy="2221986"/>
          </a:xfrm>
          <a:prstGeom prst="roundRect">
            <a:avLst/>
          </a:prstGeom>
          <a:solidFill>
            <a:srgbClr val="C1FFA6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0D96BC-4EB1-4A83-8391-916E644D62C9}"/>
              </a:ext>
            </a:extLst>
          </p:cNvPr>
          <p:cNvSpPr txBox="1"/>
          <p:nvPr/>
        </p:nvSpPr>
        <p:spPr>
          <a:xfrm>
            <a:off x="5240841" y="1912904"/>
            <a:ext cx="6801515" cy="1505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quyển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vở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57" y="192647"/>
            <a:ext cx="992272" cy="99227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800807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1">
            <a:extLst>
              <a:ext uri="{FF2B5EF4-FFF2-40B4-BE49-F238E27FC236}">
                <a16:creationId xmlns:a16="http://schemas.microsoft.com/office/drawing/2014/main" id="{311F6605-BC7E-44D3-BE34-06EA702B65D7}"/>
              </a:ext>
            </a:extLst>
          </p:cNvPr>
          <p:cNvGrpSpPr/>
          <p:nvPr/>
        </p:nvGrpSpPr>
        <p:grpSpPr>
          <a:xfrm>
            <a:off x="-35960" y="344184"/>
            <a:ext cx="12159288" cy="6513816"/>
            <a:chOff x="341926" y="208486"/>
            <a:chExt cx="11441759" cy="5883467"/>
          </a:xfrm>
        </p:grpSpPr>
        <p:pic>
          <p:nvPicPr>
            <p:cNvPr id="6" name="图片 134">
              <a:extLst>
                <a:ext uri="{FF2B5EF4-FFF2-40B4-BE49-F238E27FC236}">
                  <a16:creationId xmlns:a16="http://schemas.microsoft.com/office/drawing/2014/main" id="{71E9279F-CB03-4AF3-9CEA-0811519367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7" name="图片 135">
              <a:extLst>
                <a:ext uri="{FF2B5EF4-FFF2-40B4-BE49-F238E27FC236}">
                  <a16:creationId xmlns:a16="http://schemas.microsoft.com/office/drawing/2014/main" id="{1F8A34A6-52CC-401B-ACC4-3979546314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9" name="图片 136">
              <a:extLst>
                <a:ext uri="{FF2B5EF4-FFF2-40B4-BE49-F238E27FC236}">
                  <a16:creationId xmlns:a16="http://schemas.microsoft.com/office/drawing/2014/main" id="{458EC091-EE00-429B-A3FA-02BC82CFD9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1" name="图片 142">
              <a:extLst>
                <a:ext uri="{FF2B5EF4-FFF2-40B4-BE49-F238E27FC236}">
                  <a16:creationId xmlns:a16="http://schemas.microsoft.com/office/drawing/2014/main" id="{CEDAA892-DB97-49FC-8B6E-0272F36909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2" name="图片 140">
            <a:extLst>
              <a:ext uri="{FF2B5EF4-FFF2-40B4-BE49-F238E27FC236}">
                <a16:creationId xmlns:a16="http://schemas.microsoft.com/office/drawing/2014/main" id="{7BF1D438-8CC4-420A-A1E9-6D4CB5A54D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6707" y="4633858"/>
            <a:ext cx="2530733" cy="2015758"/>
          </a:xfrm>
          <a:prstGeom prst="rect">
            <a:avLst/>
          </a:prstGeom>
        </p:spPr>
      </p:pic>
      <p:pic>
        <p:nvPicPr>
          <p:cNvPr id="14" name="图片 147">
            <a:extLst>
              <a:ext uri="{FF2B5EF4-FFF2-40B4-BE49-F238E27FC236}">
                <a16:creationId xmlns:a16="http://schemas.microsoft.com/office/drawing/2014/main" id="{73F00BE1-6725-4573-AA3F-ACF38EBC11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6399" y="1698995"/>
            <a:ext cx="879616" cy="926529"/>
          </a:xfrm>
          <a:prstGeom prst="rect">
            <a:avLst/>
          </a:prstGeom>
        </p:spPr>
      </p:pic>
      <p:pic>
        <p:nvPicPr>
          <p:cNvPr id="17" name="图片 141">
            <a:extLst>
              <a:ext uri="{FF2B5EF4-FFF2-40B4-BE49-F238E27FC236}">
                <a16:creationId xmlns:a16="http://schemas.microsoft.com/office/drawing/2014/main" id="{E8BB0899-52E9-4172-A18D-1FFEE0C518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883727">
            <a:off x="8088949" y="1470295"/>
            <a:ext cx="1161130" cy="1153010"/>
          </a:xfrm>
          <a:prstGeom prst="rect">
            <a:avLst/>
          </a:prstGeom>
        </p:spPr>
      </p:pic>
      <p:pic>
        <p:nvPicPr>
          <p:cNvPr id="18" name="图片 149">
            <a:extLst>
              <a:ext uri="{FF2B5EF4-FFF2-40B4-BE49-F238E27FC236}">
                <a16:creationId xmlns:a16="http://schemas.microsoft.com/office/drawing/2014/main" id="{314E65E4-28CC-4357-B143-051A0268ADF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79894" t="-7176" r="-2213" b="34190"/>
          <a:stretch/>
        </p:blipFill>
        <p:spPr>
          <a:xfrm>
            <a:off x="1777955" y="543057"/>
            <a:ext cx="2459440" cy="1166885"/>
          </a:xfrm>
          <a:prstGeom prst="rect">
            <a:avLst/>
          </a:prstGeom>
        </p:spPr>
      </p:pic>
      <p:pic>
        <p:nvPicPr>
          <p:cNvPr id="19" name="图片 137">
            <a:extLst>
              <a:ext uri="{FF2B5EF4-FFF2-40B4-BE49-F238E27FC236}">
                <a16:creationId xmlns:a16="http://schemas.microsoft.com/office/drawing/2014/main" id="{9F6F712D-8B24-4833-B6E1-C87175F443D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59575"/>
          <a:stretch/>
        </p:blipFill>
        <p:spPr>
          <a:xfrm>
            <a:off x="8013178" y="917393"/>
            <a:ext cx="2208207" cy="79254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95B4FE0-B86C-4603-AD61-BD4C7D811326}"/>
              </a:ext>
            </a:extLst>
          </p:cNvPr>
          <p:cNvSpPr/>
          <p:nvPr/>
        </p:nvSpPr>
        <p:spPr>
          <a:xfrm>
            <a:off x="4005535" y="2728571"/>
            <a:ext cx="44598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D29D2C"/>
                </a:solidFill>
                <a:effectLst/>
              </a:rPr>
              <a:t>KHỞI ĐỘNG</a:t>
            </a:r>
          </a:p>
        </p:txBody>
      </p:sp>
      <p:pic>
        <p:nvPicPr>
          <p:cNvPr id="27" name="Picture 26" descr="A picture containing doll, toy, indoor, colorful&#10;&#10;Description automatically generated">
            <a:extLst>
              <a:ext uri="{FF2B5EF4-FFF2-40B4-BE49-F238E27FC236}">
                <a16:creationId xmlns:a16="http://schemas.microsoft.com/office/drawing/2014/main" id="{2C53792B-E493-4288-9E93-548A1A2CE96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061" y="3652033"/>
            <a:ext cx="6446057" cy="30105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57" y="40247"/>
            <a:ext cx="992272" cy="99227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55779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1">
            <a:extLst>
              <a:ext uri="{FF2B5EF4-FFF2-40B4-BE49-F238E27FC236}">
                <a16:creationId xmlns:a16="http://schemas.microsoft.com/office/drawing/2014/main" id="{311F6605-BC7E-44D3-BE34-06EA702B65D7}"/>
              </a:ext>
            </a:extLst>
          </p:cNvPr>
          <p:cNvGrpSpPr/>
          <p:nvPr/>
        </p:nvGrpSpPr>
        <p:grpSpPr>
          <a:xfrm>
            <a:off x="-35960" y="344184"/>
            <a:ext cx="12159288" cy="6513816"/>
            <a:chOff x="341926" y="208486"/>
            <a:chExt cx="11441759" cy="5883467"/>
          </a:xfrm>
        </p:grpSpPr>
        <p:pic>
          <p:nvPicPr>
            <p:cNvPr id="6" name="图片 134">
              <a:extLst>
                <a:ext uri="{FF2B5EF4-FFF2-40B4-BE49-F238E27FC236}">
                  <a16:creationId xmlns:a16="http://schemas.microsoft.com/office/drawing/2014/main" id="{71E9279F-CB03-4AF3-9CEA-0811519367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7" name="图片 135">
              <a:extLst>
                <a:ext uri="{FF2B5EF4-FFF2-40B4-BE49-F238E27FC236}">
                  <a16:creationId xmlns:a16="http://schemas.microsoft.com/office/drawing/2014/main" id="{1F8A34A6-52CC-401B-ACC4-3979546314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9" name="图片 136">
              <a:extLst>
                <a:ext uri="{FF2B5EF4-FFF2-40B4-BE49-F238E27FC236}">
                  <a16:creationId xmlns:a16="http://schemas.microsoft.com/office/drawing/2014/main" id="{458EC091-EE00-429B-A3FA-02BC82CFD9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1" name="图片 142">
              <a:extLst>
                <a:ext uri="{FF2B5EF4-FFF2-40B4-BE49-F238E27FC236}">
                  <a16:creationId xmlns:a16="http://schemas.microsoft.com/office/drawing/2014/main" id="{CEDAA892-DB97-49FC-8B6E-0272F36909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2" name="图片 140">
            <a:extLst>
              <a:ext uri="{FF2B5EF4-FFF2-40B4-BE49-F238E27FC236}">
                <a16:creationId xmlns:a16="http://schemas.microsoft.com/office/drawing/2014/main" id="{7BF1D438-8CC4-420A-A1E9-6D4CB5A54D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7690" y="4276406"/>
            <a:ext cx="2979505" cy="2373210"/>
          </a:xfrm>
          <a:prstGeom prst="rect">
            <a:avLst/>
          </a:prstGeom>
        </p:spPr>
      </p:pic>
      <p:pic>
        <p:nvPicPr>
          <p:cNvPr id="14" name="图片 147">
            <a:extLst>
              <a:ext uri="{FF2B5EF4-FFF2-40B4-BE49-F238E27FC236}">
                <a16:creationId xmlns:a16="http://schemas.microsoft.com/office/drawing/2014/main" id="{73F00BE1-6725-4573-AA3F-ACF38EBC11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1581" y="2025932"/>
            <a:ext cx="879616" cy="926529"/>
          </a:xfrm>
          <a:prstGeom prst="rect">
            <a:avLst/>
          </a:prstGeom>
        </p:spPr>
      </p:pic>
      <p:pic>
        <p:nvPicPr>
          <p:cNvPr id="17" name="图片 141">
            <a:extLst>
              <a:ext uri="{FF2B5EF4-FFF2-40B4-BE49-F238E27FC236}">
                <a16:creationId xmlns:a16="http://schemas.microsoft.com/office/drawing/2014/main" id="{E8BB0899-52E9-4172-A18D-1FFEE0C518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883727">
            <a:off x="10852991" y="2037635"/>
            <a:ext cx="1161130" cy="1153010"/>
          </a:xfrm>
          <a:prstGeom prst="rect">
            <a:avLst/>
          </a:prstGeom>
        </p:spPr>
      </p:pic>
      <p:pic>
        <p:nvPicPr>
          <p:cNvPr id="18" name="图片 149">
            <a:extLst>
              <a:ext uri="{FF2B5EF4-FFF2-40B4-BE49-F238E27FC236}">
                <a16:creationId xmlns:a16="http://schemas.microsoft.com/office/drawing/2014/main" id="{314E65E4-28CC-4357-B143-051A0268ADF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79894" t="-7176" r="-2213" b="34190"/>
          <a:stretch/>
        </p:blipFill>
        <p:spPr>
          <a:xfrm>
            <a:off x="1777955" y="543057"/>
            <a:ext cx="2459440" cy="1166885"/>
          </a:xfrm>
          <a:prstGeom prst="rect">
            <a:avLst/>
          </a:prstGeom>
        </p:spPr>
      </p:pic>
      <p:pic>
        <p:nvPicPr>
          <p:cNvPr id="19" name="图片 137">
            <a:extLst>
              <a:ext uri="{FF2B5EF4-FFF2-40B4-BE49-F238E27FC236}">
                <a16:creationId xmlns:a16="http://schemas.microsoft.com/office/drawing/2014/main" id="{9F6F712D-8B24-4833-B6E1-C87175F443D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59575"/>
          <a:stretch/>
        </p:blipFill>
        <p:spPr>
          <a:xfrm>
            <a:off x="8013178" y="917393"/>
            <a:ext cx="2208207" cy="79254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95B4FE0-B86C-4603-AD61-BD4C7D811326}"/>
              </a:ext>
            </a:extLst>
          </p:cNvPr>
          <p:cNvSpPr/>
          <p:nvPr/>
        </p:nvSpPr>
        <p:spPr>
          <a:xfrm>
            <a:off x="1298473" y="2751967"/>
            <a:ext cx="103284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D29D2C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Bài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D29D2C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D29D2C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đọc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D29D2C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3: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D29D2C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Quyển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D29D2C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D29D2C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vở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D29D2C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D29D2C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của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D29D2C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D29D2C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em</a:t>
            </a:r>
            <a:endParaRPr kumimoji="0" lang="en-US" sz="5400" b="1" i="0" u="none" strike="noStrike" kern="1200" cap="none" spc="0" normalizeH="0" baseline="0" noProof="0" dirty="0">
              <a:ln/>
              <a:solidFill>
                <a:srgbClr val="D29D2C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3" name="Picture 2" descr="A group of dolls&#10;&#10;Description automatically generated with low confidence">
            <a:extLst>
              <a:ext uri="{FF2B5EF4-FFF2-40B4-BE49-F238E27FC236}">
                <a16:creationId xmlns:a16="http://schemas.microsoft.com/office/drawing/2014/main" id="{1876AA64-7657-422B-A149-730788F7A32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225" y="3964635"/>
            <a:ext cx="4460716" cy="28876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57" y="40247"/>
            <a:ext cx="992272" cy="99227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95982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230F2D-3BF2-4246-B721-4FD870A1D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9" y="435429"/>
            <a:ext cx="10220130" cy="64225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57" y="40247"/>
            <a:ext cx="992272" cy="99227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905092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7175BA6-D144-46A6-B3E7-73F407C758CC}"/>
              </a:ext>
            </a:extLst>
          </p:cNvPr>
          <p:cNvGrpSpPr/>
          <p:nvPr/>
        </p:nvGrpSpPr>
        <p:grpSpPr>
          <a:xfrm>
            <a:off x="-9696" y="320566"/>
            <a:ext cx="12213471" cy="6578999"/>
            <a:chOff x="-9696" y="-32529"/>
            <a:chExt cx="11793381" cy="6712677"/>
          </a:xfrm>
        </p:grpSpPr>
        <p:pic>
          <p:nvPicPr>
            <p:cNvPr id="135" name="图片 134">
              <a:extLst>
                <a:ext uri="{FF2B5EF4-FFF2-40B4-BE49-F238E27FC236}">
                  <a16:creationId xmlns:a16="http://schemas.microsoft.com/office/drawing/2014/main" id="{058EF380-3BFA-4D4F-905D-20E68FCB7C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2453" y="-32440"/>
              <a:ext cx="11201232" cy="6712588"/>
            </a:xfrm>
            <a:prstGeom prst="rect">
              <a:avLst/>
            </a:prstGeom>
          </p:spPr>
        </p:pic>
        <p:pic>
          <p:nvPicPr>
            <p:cNvPr id="136" name="图片 135">
              <a:extLst>
                <a:ext uri="{FF2B5EF4-FFF2-40B4-BE49-F238E27FC236}">
                  <a16:creationId xmlns:a16="http://schemas.microsoft.com/office/drawing/2014/main" id="{C0B7273D-A0E8-40B3-808C-F518C2973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7914" y="-32529"/>
              <a:ext cx="11201232" cy="6670852"/>
            </a:xfrm>
            <a:prstGeom prst="rect">
              <a:avLst/>
            </a:prstGeom>
          </p:spPr>
        </p:pic>
        <p:pic>
          <p:nvPicPr>
            <p:cNvPr id="137" name="图片 136">
              <a:extLst>
                <a:ext uri="{FF2B5EF4-FFF2-40B4-BE49-F238E27FC236}">
                  <a16:creationId xmlns:a16="http://schemas.microsoft.com/office/drawing/2014/main" id="{187EA6F5-50E0-4B99-B506-F3E5D19A3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4632" y="-30406"/>
              <a:ext cx="11201232" cy="6601292"/>
            </a:xfrm>
            <a:prstGeom prst="rect">
              <a:avLst/>
            </a:prstGeom>
          </p:spPr>
        </p:pic>
        <p:pic>
          <p:nvPicPr>
            <p:cNvPr id="143" name="图片 142">
              <a:extLst>
                <a:ext uri="{FF2B5EF4-FFF2-40B4-BE49-F238E27FC236}">
                  <a16:creationId xmlns:a16="http://schemas.microsoft.com/office/drawing/2014/main" id="{BFB9BEB1-EF4E-4D56-A896-BED2A3B61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9696" y="219677"/>
              <a:ext cx="1086218" cy="5690049"/>
            </a:xfrm>
            <a:prstGeom prst="rect">
              <a:avLst/>
            </a:prstGeom>
          </p:spPr>
        </p:pic>
        <p:pic>
          <p:nvPicPr>
            <p:cNvPr id="138" name="图片 137">
              <a:extLst>
                <a:ext uri="{FF2B5EF4-FFF2-40B4-BE49-F238E27FC236}">
                  <a16:creationId xmlns:a16="http://schemas.microsoft.com/office/drawing/2014/main" id="{1BAFA7BC-5608-4A87-BF91-945144119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 r="59575"/>
            <a:stretch/>
          </p:blipFill>
          <p:spPr>
            <a:xfrm>
              <a:off x="9038821" y="512495"/>
              <a:ext cx="2208207" cy="792549"/>
            </a:xfrm>
            <a:prstGeom prst="rect">
              <a:avLst/>
            </a:prstGeom>
          </p:spPr>
        </p:pic>
        <p:pic>
          <p:nvPicPr>
            <p:cNvPr id="139" name="图片 138">
              <a:extLst>
                <a:ext uri="{FF2B5EF4-FFF2-40B4-BE49-F238E27FC236}">
                  <a16:creationId xmlns:a16="http://schemas.microsoft.com/office/drawing/2014/main" id="{71603CBD-0EC2-4849-94D8-02CE7759B6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586811" y="4362946"/>
              <a:ext cx="3145809" cy="2153843"/>
            </a:xfrm>
            <a:prstGeom prst="rect">
              <a:avLst/>
            </a:prstGeom>
          </p:spPr>
        </p:pic>
        <p:pic>
          <p:nvPicPr>
            <p:cNvPr id="141" name="图片 140">
              <a:extLst>
                <a:ext uri="{FF2B5EF4-FFF2-40B4-BE49-F238E27FC236}">
                  <a16:creationId xmlns:a16="http://schemas.microsoft.com/office/drawing/2014/main" id="{C7841B54-9F73-4DED-A8BA-EC1305A0BB9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317128" y="4086125"/>
              <a:ext cx="3145809" cy="2505674"/>
            </a:xfrm>
            <a:prstGeom prst="rect">
              <a:avLst/>
            </a:prstGeom>
          </p:spPr>
        </p:pic>
        <p:pic>
          <p:nvPicPr>
            <p:cNvPr id="142" name="图片 141">
              <a:extLst>
                <a:ext uri="{FF2B5EF4-FFF2-40B4-BE49-F238E27FC236}">
                  <a16:creationId xmlns:a16="http://schemas.microsoft.com/office/drawing/2014/main" id="{6A9AAE3E-8C65-49C5-8093-BFCE4DB362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1978351">
              <a:off x="8255091" y="180927"/>
              <a:ext cx="871804" cy="865707"/>
            </a:xfrm>
            <a:prstGeom prst="rect">
              <a:avLst/>
            </a:prstGeom>
          </p:spPr>
        </p:pic>
        <p:pic>
          <p:nvPicPr>
            <p:cNvPr id="148" name="图片 147">
              <a:extLst>
                <a:ext uri="{FF2B5EF4-FFF2-40B4-BE49-F238E27FC236}">
                  <a16:creationId xmlns:a16="http://schemas.microsoft.com/office/drawing/2014/main" id="{65303F87-9F21-44CB-9E31-B19C35B8D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663969" y="427143"/>
              <a:ext cx="457240" cy="481626"/>
            </a:xfrm>
            <a:prstGeom prst="rect">
              <a:avLst/>
            </a:prstGeom>
          </p:spPr>
        </p:pic>
        <p:sp>
          <p:nvSpPr>
            <p:cNvPr id="117" name="文本框 116">
              <a:extLst>
                <a:ext uri="{FF2B5EF4-FFF2-40B4-BE49-F238E27FC236}">
                  <a16:creationId xmlns:a16="http://schemas.microsoft.com/office/drawing/2014/main" id="{00B3E71D-A69A-4BC3-A2BA-62C4358EBE52}"/>
                </a:ext>
              </a:extLst>
            </p:cNvPr>
            <p:cNvSpPr txBox="1"/>
            <p:nvPr/>
          </p:nvSpPr>
          <p:spPr>
            <a:xfrm>
              <a:off x="4443107" y="1059708"/>
              <a:ext cx="483435" cy="78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125" name="文本框 124">
              <a:extLst>
                <a:ext uri="{FF2B5EF4-FFF2-40B4-BE49-F238E27FC236}">
                  <a16:creationId xmlns:a16="http://schemas.microsoft.com/office/drawing/2014/main" id="{7911EDDA-A01A-497B-8E48-4432FFDAA674}"/>
                </a:ext>
              </a:extLst>
            </p:cNvPr>
            <p:cNvSpPr txBox="1"/>
            <p:nvPr/>
          </p:nvSpPr>
          <p:spPr>
            <a:xfrm>
              <a:off x="5468595" y="1059708"/>
              <a:ext cx="483435" cy="78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127" name="文本框 126">
              <a:extLst>
                <a:ext uri="{FF2B5EF4-FFF2-40B4-BE49-F238E27FC236}">
                  <a16:creationId xmlns:a16="http://schemas.microsoft.com/office/drawing/2014/main" id="{491E861E-1A3E-46A2-BC7C-D956D9FC302C}"/>
                </a:ext>
              </a:extLst>
            </p:cNvPr>
            <p:cNvSpPr txBox="1"/>
            <p:nvPr/>
          </p:nvSpPr>
          <p:spPr>
            <a:xfrm>
              <a:off x="7567956" y="1059708"/>
              <a:ext cx="483435" cy="78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128" name="文本框 127">
              <a:extLst>
                <a:ext uri="{FF2B5EF4-FFF2-40B4-BE49-F238E27FC236}">
                  <a16:creationId xmlns:a16="http://schemas.microsoft.com/office/drawing/2014/main" id="{938786F9-FDE6-465D-B53F-DA861E3A26F2}"/>
                </a:ext>
              </a:extLst>
            </p:cNvPr>
            <p:cNvSpPr txBox="1"/>
            <p:nvPr/>
          </p:nvSpPr>
          <p:spPr>
            <a:xfrm>
              <a:off x="3755435" y="3398362"/>
              <a:ext cx="4935560" cy="533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800" b="1" dirty="0">
                <a:solidFill>
                  <a:schemeClr val="accent2"/>
                </a:solidFill>
                <a:latin typeface="Time"/>
                <a:ea typeface="汉仪夏日体W" panose="00020600040101010101" pitchFamily="18" charset="-122"/>
              </a:endParaRPr>
            </a:p>
          </p:txBody>
        </p:sp>
        <p:pic>
          <p:nvPicPr>
            <p:cNvPr id="150" name="图片 149">
              <a:extLst>
                <a:ext uri="{FF2B5EF4-FFF2-40B4-BE49-F238E27FC236}">
                  <a16:creationId xmlns:a16="http://schemas.microsoft.com/office/drawing/2014/main" id="{386BA7ED-6C5D-4D46-92B1-71942008F5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 l="79894" t="-7176" r="-2213" b="34190"/>
            <a:stretch/>
          </p:blipFill>
          <p:spPr>
            <a:xfrm>
              <a:off x="1851329" y="763818"/>
              <a:ext cx="1219200" cy="578451"/>
            </a:xfrm>
            <a:prstGeom prst="rect">
              <a:avLst/>
            </a:prstGeom>
          </p:spPr>
        </p:pic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F9702E6-10EA-4C37-9C35-FBF602D44BB2}"/>
              </a:ext>
            </a:extLst>
          </p:cNvPr>
          <p:cNvSpPr txBox="1"/>
          <p:nvPr/>
        </p:nvSpPr>
        <p:spPr>
          <a:xfrm>
            <a:off x="4242124" y="447918"/>
            <a:ext cx="45920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E77883E-6B2E-48D8-8F79-E876908B5392}"/>
              </a:ext>
            </a:extLst>
          </p:cNvPr>
          <p:cNvSpPr txBox="1"/>
          <p:nvPr/>
        </p:nvSpPr>
        <p:spPr>
          <a:xfrm>
            <a:off x="4517532" y="1028550"/>
            <a:ext cx="610651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rượi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QUANG HUY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7B3B69A-FCBA-4B3F-B2A6-6C2B1BEB12F1}"/>
              </a:ext>
            </a:extLst>
          </p:cNvPr>
          <p:cNvCxnSpPr/>
          <p:nvPr/>
        </p:nvCxnSpPr>
        <p:spPr>
          <a:xfrm>
            <a:off x="4622256" y="1438382"/>
            <a:ext cx="14240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518F8CC-0592-418D-9BDD-B6B35070DD82}"/>
              </a:ext>
            </a:extLst>
          </p:cNvPr>
          <p:cNvCxnSpPr>
            <a:cxnSpLocks/>
          </p:cNvCxnSpPr>
          <p:nvPr/>
        </p:nvCxnSpPr>
        <p:spPr>
          <a:xfrm>
            <a:off x="6254134" y="2255162"/>
            <a:ext cx="167856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06CDED0-53F2-40E3-B9B1-A61F001BBAEA}"/>
              </a:ext>
            </a:extLst>
          </p:cNvPr>
          <p:cNvCxnSpPr/>
          <p:nvPr/>
        </p:nvCxnSpPr>
        <p:spPr>
          <a:xfrm>
            <a:off x="6508617" y="2596986"/>
            <a:ext cx="14240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98C4537-5225-4C96-8D2B-7E08277E8AA8}"/>
              </a:ext>
            </a:extLst>
          </p:cNvPr>
          <p:cNvCxnSpPr>
            <a:cxnSpLocks/>
          </p:cNvCxnSpPr>
          <p:nvPr/>
        </p:nvCxnSpPr>
        <p:spPr>
          <a:xfrm>
            <a:off x="6254134" y="3683133"/>
            <a:ext cx="122031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362586E-EC09-4490-AD35-0672534ECB13}"/>
              </a:ext>
            </a:extLst>
          </p:cNvPr>
          <p:cNvCxnSpPr>
            <a:cxnSpLocks/>
          </p:cNvCxnSpPr>
          <p:nvPr/>
        </p:nvCxnSpPr>
        <p:spPr>
          <a:xfrm>
            <a:off x="4622256" y="3989798"/>
            <a:ext cx="13418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18C01A4-EE54-4630-AD43-8D78DCC7D173}"/>
              </a:ext>
            </a:extLst>
          </p:cNvPr>
          <p:cNvCxnSpPr>
            <a:cxnSpLocks/>
          </p:cNvCxnSpPr>
          <p:nvPr/>
        </p:nvCxnSpPr>
        <p:spPr>
          <a:xfrm>
            <a:off x="4622256" y="4375079"/>
            <a:ext cx="114154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A45BA39-3A2F-4544-BFDC-E6C664FFEB58}"/>
              </a:ext>
            </a:extLst>
          </p:cNvPr>
          <p:cNvCxnSpPr>
            <a:cxnSpLocks/>
          </p:cNvCxnSpPr>
          <p:nvPr/>
        </p:nvCxnSpPr>
        <p:spPr>
          <a:xfrm>
            <a:off x="6153704" y="5089796"/>
            <a:ext cx="115866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97AED58-4636-4B9C-81FB-FE766690668F}"/>
              </a:ext>
            </a:extLst>
          </p:cNvPr>
          <p:cNvCxnSpPr>
            <a:cxnSpLocks/>
          </p:cNvCxnSpPr>
          <p:nvPr/>
        </p:nvCxnSpPr>
        <p:spPr>
          <a:xfrm>
            <a:off x="6413792" y="5489825"/>
            <a:ext cx="146648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FF7C95E-B9B5-4377-99E2-D146BBAC3A8C}"/>
              </a:ext>
            </a:extLst>
          </p:cNvPr>
          <p:cNvCxnSpPr>
            <a:cxnSpLocks/>
          </p:cNvCxnSpPr>
          <p:nvPr/>
        </p:nvCxnSpPr>
        <p:spPr>
          <a:xfrm>
            <a:off x="6403049" y="5828872"/>
            <a:ext cx="1071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1914914-A934-48D0-8749-F601A844C896}"/>
              </a:ext>
            </a:extLst>
          </p:cNvPr>
          <p:cNvCxnSpPr/>
          <p:nvPr/>
        </p:nvCxnSpPr>
        <p:spPr>
          <a:xfrm>
            <a:off x="7312373" y="6183330"/>
            <a:ext cx="14240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57" y="40247"/>
            <a:ext cx="992272" cy="99227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81268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7175BA6-D144-46A6-B3E7-73F407C758CC}"/>
              </a:ext>
            </a:extLst>
          </p:cNvPr>
          <p:cNvGrpSpPr/>
          <p:nvPr/>
        </p:nvGrpSpPr>
        <p:grpSpPr>
          <a:xfrm>
            <a:off x="-9696" y="320566"/>
            <a:ext cx="12213471" cy="6578999"/>
            <a:chOff x="-9696" y="-32529"/>
            <a:chExt cx="11793381" cy="6712677"/>
          </a:xfrm>
        </p:grpSpPr>
        <p:pic>
          <p:nvPicPr>
            <p:cNvPr id="135" name="图片 134">
              <a:extLst>
                <a:ext uri="{FF2B5EF4-FFF2-40B4-BE49-F238E27FC236}">
                  <a16:creationId xmlns:a16="http://schemas.microsoft.com/office/drawing/2014/main" id="{058EF380-3BFA-4D4F-905D-20E68FCB7C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2453" y="-32440"/>
              <a:ext cx="11201232" cy="6712588"/>
            </a:xfrm>
            <a:prstGeom prst="rect">
              <a:avLst/>
            </a:prstGeom>
          </p:spPr>
        </p:pic>
        <p:pic>
          <p:nvPicPr>
            <p:cNvPr id="136" name="图片 135">
              <a:extLst>
                <a:ext uri="{FF2B5EF4-FFF2-40B4-BE49-F238E27FC236}">
                  <a16:creationId xmlns:a16="http://schemas.microsoft.com/office/drawing/2014/main" id="{C0B7273D-A0E8-40B3-808C-F518C2973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7914" y="-32529"/>
              <a:ext cx="11201232" cy="6670852"/>
            </a:xfrm>
            <a:prstGeom prst="rect">
              <a:avLst/>
            </a:prstGeom>
          </p:spPr>
        </p:pic>
        <p:pic>
          <p:nvPicPr>
            <p:cNvPr id="137" name="图片 136">
              <a:extLst>
                <a:ext uri="{FF2B5EF4-FFF2-40B4-BE49-F238E27FC236}">
                  <a16:creationId xmlns:a16="http://schemas.microsoft.com/office/drawing/2014/main" id="{187EA6F5-50E0-4B99-B506-F3E5D19A3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4632" y="-30406"/>
              <a:ext cx="11201232" cy="6601292"/>
            </a:xfrm>
            <a:prstGeom prst="rect">
              <a:avLst/>
            </a:prstGeom>
          </p:spPr>
        </p:pic>
        <p:pic>
          <p:nvPicPr>
            <p:cNvPr id="143" name="图片 142">
              <a:extLst>
                <a:ext uri="{FF2B5EF4-FFF2-40B4-BE49-F238E27FC236}">
                  <a16:creationId xmlns:a16="http://schemas.microsoft.com/office/drawing/2014/main" id="{BFB9BEB1-EF4E-4D56-A896-BED2A3B61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9696" y="219677"/>
              <a:ext cx="1086218" cy="5690049"/>
            </a:xfrm>
            <a:prstGeom prst="rect">
              <a:avLst/>
            </a:prstGeom>
          </p:spPr>
        </p:pic>
        <p:pic>
          <p:nvPicPr>
            <p:cNvPr id="138" name="图片 137">
              <a:extLst>
                <a:ext uri="{FF2B5EF4-FFF2-40B4-BE49-F238E27FC236}">
                  <a16:creationId xmlns:a16="http://schemas.microsoft.com/office/drawing/2014/main" id="{1BAFA7BC-5608-4A87-BF91-945144119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 r="59575"/>
            <a:stretch/>
          </p:blipFill>
          <p:spPr>
            <a:xfrm>
              <a:off x="9079946" y="108903"/>
              <a:ext cx="2208207" cy="792549"/>
            </a:xfrm>
            <a:prstGeom prst="rect">
              <a:avLst/>
            </a:prstGeom>
          </p:spPr>
        </p:pic>
        <p:pic>
          <p:nvPicPr>
            <p:cNvPr id="139" name="图片 138">
              <a:extLst>
                <a:ext uri="{FF2B5EF4-FFF2-40B4-BE49-F238E27FC236}">
                  <a16:creationId xmlns:a16="http://schemas.microsoft.com/office/drawing/2014/main" id="{71603CBD-0EC2-4849-94D8-02CE7759B6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885715" y="5252267"/>
              <a:ext cx="1846905" cy="1264522"/>
            </a:xfrm>
            <a:prstGeom prst="rect">
              <a:avLst/>
            </a:prstGeom>
          </p:spPr>
        </p:pic>
        <p:sp>
          <p:nvSpPr>
            <p:cNvPr id="117" name="文本框 116">
              <a:extLst>
                <a:ext uri="{FF2B5EF4-FFF2-40B4-BE49-F238E27FC236}">
                  <a16:creationId xmlns:a16="http://schemas.microsoft.com/office/drawing/2014/main" id="{00B3E71D-A69A-4BC3-A2BA-62C4358EBE52}"/>
                </a:ext>
              </a:extLst>
            </p:cNvPr>
            <p:cNvSpPr txBox="1"/>
            <p:nvPr/>
          </p:nvSpPr>
          <p:spPr>
            <a:xfrm>
              <a:off x="4443107" y="1059708"/>
              <a:ext cx="483435" cy="78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125" name="文本框 124">
              <a:extLst>
                <a:ext uri="{FF2B5EF4-FFF2-40B4-BE49-F238E27FC236}">
                  <a16:creationId xmlns:a16="http://schemas.microsoft.com/office/drawing/2014/main" id="{7911EDDA-A01A-497B-8E48-4432FFDAA674}"/>
                </a:ext>
              </a:extLst>
            </p:cNvPr>
            <p:cNvSpPr txBox="1"/>
            <p:nvPr/>
          </p:nvSpPr>
          <p:spPr>
            <a:xfrm>
              <a:off x="5468595" y="1059708"/>
              <a:ext cx="483435" cy="78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127" name="文本框 126">
              <a:extLst>
                <a:ext uri="{FF2B5EF4-FFF2-40B4-BE49-F238E27FC236}">
                  <a16:creationId xmlns:a16="http://schemas.microsoft.com/office/drawing/2014/main" id="{491E861E-1A3E-46A2-BC7C-D956D9FC302C}"/>
                </a:ext>
              </a:extLst>
            </p:cNvPr>
            <p:cNvSpPr txBox="1"/>
            <p:nvPr/>
          </p:nvSpPr>
          <p:spPr>
            <a:xfrm>
              <a:off x="7567956" y="1059708"/>
              <a:ext cx="483435" cy="78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128" name="文本框 127">
              <a:extLst>
                <a:ext uri="{FF2B5EF4-FFF2-40B4-BE49-F238E27FC236}">
                  <a16:creationId xmlns:a16="http://schemas.microsoft.com/office/drawing/2014/main" id="{938786F9-FDE6-465D-B53F-DA861E3A26F2}"/>
                </a:ext>
              </a:extLst>
            </p:cNvPr>
            <p:cNvSpPr txBox="1"/>
            <p:nvPr/>
          </p:nvSpPr>
          <p:spPr>
            <a:xfrm>
              <a:off x="3755435" y="3398362"/>
              <a:ext cx="4935560" cy="533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800" b="1" dirty="0">
                <a:solidFill>
                  <a:schemeClr val="accent2"/>
                </a:solidFill>
                <a:latin typeface="Time"/>
                <a:ea typeface="汉仪夏日体W" panose="00020600040101010101" pitchFamily="18" charset="-122"/>
              </a:endParaRPr>
            </a:p>
          </p:txBody>
        </p:sp>
        <p:pic>
          <p:nvPicPr>
            <p:cNvPr id="150" name="图片 149">
              <a:extLst>
                <a:ext uri="{FF2B5EF4-FFF2-40B4-BE49-F238E27FC236}">
                  <a16:creationId xmlns:a16="http://schemas.microsoft.com/office/drawing/2014/main" id="{386BA7ED-6C5D-4D46-92B1-71942008F5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 l="79894" t="-7176" r="-2213" b="34190"/>
            <a:stretch/>
          </p:blipFill>
          <p:spPr>
            <a:xfrm>
              <a:off x="1876130" y="262582"/>
              <a:ext cx="1219200" cy="578451"/>
            </a:xfrm>
            <a:prstGeom prst="rect">
              <a:avLst/>
            </a:prstGeom>
          </p:spPr>
        </p:pic>
      </p:grp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DF30CC5-6078-456E-B505-E0F0C91AA3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321" y="1137776"/>
            <a:ext cx="7543160" cy="38389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9F4190-08DD-428E-8195-6FC6788E04C0}"/>
              </a:ext>
            </a:extLst>
          </p:cNvPr>
          <p:cNvSpPr txBox="1"/>
          <p:nvPr/>
        </p:nvSpPr>
        <p:spPr>
          <a:xfrm>
            <a:off x="2029146" y="5229546"/>
            <a:ext cx="81710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Nắn nót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Làm cẩn thận từng li, từng tí cho đẹp, cho chuẩn.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57" y="40247"/>
            <a:ext cx="992272" cy="99227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934715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7175BA6-D144-46A6-B3E7-73F407C758CC}"/>
              </a:ext>
            </a:extLst>
          </p:cNvPr>
          <p:cNvGrpSpPr/>
          <p:nvPr/>
        </p:nvGrpSpPr>
        <p:grpSpPr>
          <a:xfrm>
            <a:off x="-9696" y="320566"/>
            <a:ext cx="12213471" cy="6578999"/>
            <a:chOff x="-9696" y="-32529"/>
            <a:chExt cx="11793381" cy="6712677"/>
          </a:xfrm>
        </p:grpSpPr>
        <p:pic>
          <p:nvPicPr>
            <p:cNvPr id="135" name="图片 134">
              <a:extLst>
                <a:ext uri="{FF2B5EF4-FFF2-40B4-BE49-F238E27FC236}">
                  <a16:creationId xmlns:a16="http://schemas.microsoft.com/office/drawing/2014/main" id="{058EF380-3BFA-4D4F-905D-20E68FCB7C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2453" y="-32440"/>
              <a:ext cx="11201232" cy="6712588"/>
            </a:xfrm>
            <a:prstGeom prst="rect">
              <a:avLst/>
            </a:prstGeom>
          </p:spPr>
        </p:pic>
        <p:pic>
          <p:nvPicPr>
            <p:cNvPr id="136" name="图片 135">
              <a:extLst>
                <a:ext uri="{FF2B5EF4-FFF2-40B4-BE49-F238E27FC236}">
                  <a16:creationId xmlns:a16="http://schemas.microsoft.com/office/drawing/2014/main" id="{C0B7273D-A0E8-40B3-808C-F518C2973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7914" y="-32529"/>
              <a:ext cx="11201232" cy="6670852"/>
            </a:xfrm>
            <a:prstGeom prst="rect">
              <a:avLst/>
            </a:prstGeom>
          </p:spPr>
        </p:pic>
        <p:pic>
          <p:nvPicPr>
            <p:cNvPr id="137" name="图片 136">
              <a:extLst>
                <a:ext uri="{FF2B5EF4-FFF2-40B4-BE49-F238E27FC236}">
                  <a16:creationId xmlns:a16="http://schemas.microsoft.com/office/drawing/2014/main" id="{187EA6F5-50E0-4B99-B506-F3E5D19A3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4632" y="-30406"/>
              <a:ext cx="11201232" cy="6601292"/>
            </a:xfrm>
            <a:prstGeom prst="rect">
              <a:avLst/>
            </a:prstGeom>
          </p:spPr>
        </p:pic>
        <p:pic>
          <p:nvPicPr>
            <p:cNvPr id="143" name="图片 142">
              <a:extLst>
                <a:ext uri="{FF2B5EF4-FFF2-40B4-BE49-F238E27FC236}">
                  <a16:creationId xmlns:a16="http://schemas.microsoft.com/office/drawing/2014/main" id="{BFB9BEB1-EF4E-4D56-A896-BED2A3B61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9696" y="219677"/>
              <a:ext cx="1086218" cy="5690049"/>
            </a:xfrm>
            <a:prstGeom prst="rect">
              <a:avLst/>
            </a:prstGeom>
          </p:spPr>
        </p:pic>
        <p:pic>
          <p:nvPicPr>
            <p:cNvPr id="138" name="图片 137">
              <a:extLst>
                <a:ext uri="{FF2B5EF4-FFF2-40B4-BE49-F238E27FC236}">
                  <a16:creationId xmlns:a16="http://schemas.microsoft.com/office/drawing/2014/main" id="{1BAFA7BC-5608-4A87-BF91-945144119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 r="59575"/>
            <a:stretch/>
          </p:blipFill>
          <p:spPr>
            <a:xfrm>
              <a:off x="9038821" y="512495"/>
              <a:ext cx="2710675" cy="972890"/>
            </a:xfrm>
            <a:prstGeom prst="rect">
              <a:avLst/>
            </a:prstGeom>
          </p:spPr>
        </p:pic>
        <p:pic>
          <p:nvPicPr>
            <p:cNvPr id="139" name="图片 138">
              <a:extLst>
                <a:ext uri="{FF2B5EF4-FFF2-40B4-BE49-F238E27FC236}">
                  <a16:creationId xmlns:a16="http://schemas.microsoft.com/office/drawing/2014/main" id="{71603CBD-0EC2-4849-94D8-02CE7759B6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930346" y="4735922"/>
              <a:ext cx="2710675" cy="1788027"/>
            </a:xfrm>
            <a:prstGeom prst="rect">
              <a:avLst/>
            </a:prstGeom>
          </p:spPr>
        </p:pic>
        <p:pic>
          <p:nvPicPr>
            <p:cNvPr id="142" name="图片 141">
              <a:extLst>
                <a:ext uri="{FF2B5EF4-FFF2-40B4-BE49-F238E27FC236}">
                  <a16:creationId xmlns:a16="http://schemas.microsoft.com/office/drawing/2014/main" id="{6A9AAE3E-8C65-49C5-8093-BFCE4DB3629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978351">
              <a:off x="8255091" y="180927"/>
              <a:ext cx="871804" cy="865707"/>
            </a:xfrm>
            <a:prstGeom prst="rect">
              <a:avLst/>
            </a:prstGeom>
          </p:spPr>
        </p:pic>
        <p:pic>
          <p:nvPicPr>
            <p:cNvPr id="148" name="图片 147">
              <a:extLst>
                <a:ext uri="{FF2B5EF4-FFF2-40B4-BE49-F238E27FC236}">
                  <a16:creationId xmlns:a16="http://schemas.microsoft.com/office/drawing/2014/main" id="{65303F87-9F21-44CB-9E31-B19C35B8D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594101" y="132154"/>
              <a:ext cx="457240" cy="481626"/>
            </a:xfrm>
            <a:prstGeom prst="rect">
              <a:avLst/>
            </a:prstGeom>
          </p:spPr>
        </p:pic>
        <p:sp>
          <p:nvSpPr>
            <p:cNvPr id="117" name="文本框 116">
              <a:extLst>
                <a:ext uri="{FF2B5EF4-FFF2-40B4-BE49-F238E27FC236}">
                  <a16:creationId xmlns:a16="http://schemas.microsoft.com/office/drawing/2014/main" id="{00B3E71D-A69A-4BC3-A2BA-62C4358EBE52}"/>
                </a:ext>
              </a:extLst>
            </p:cNvPr>
            <p:cNvSpPr txBox="1"/>
            <p:nvPr/>
          </p:nvSpPr>
          <p:spPr>
            <a:xfrm>
              <a:off x="4443107" y="1059708"/>
              <a:ext cx="483435" cy="78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5" name="文本框 124">
              <a:extLst>
                <a:ext uri="{FF2B5EF4-FFF2-40B4-BE49-F238E27FC236}">
                  <a16:creationId xmlns:a16="http://schemas.microsoft.com/office/drawing/2014/main" id="{7911EDDA-A01A-497B-8E48-4432FFDAA674}"/>
                </a:ext>
              </a:extLst>
            </p:cNvPr>
            <p:cNvSpPr txBox="1"/>
            <p:nvPr/>
          </p:nvSpPr>
          <p:spPr>
            <a:xfrm>
              <a:off x="5468595" y="1059708"/>
              <a:ext cx="483435" cy="78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7" name="文本框 126">
              <a:extLst>
                <a:ext uri="{FF2B5EF4-FFF2-40B4-BE49-F238E27FC236}">
                  <a16:creationId xmlns:a16="http://schemas.microsoft.com/office/drawing/2014/main" id="{491E861E-1A3E-46A2-BC7C-D956D9FC302C}"/>
                </a:ext>
              </a:extLst>
            </p:cNvPr>
            <p:cNvSpPr txBox="1"/>
            <p:nvPr/>
          </p:nvSpPr>
          <p:spPr>
            <a:xfrm>
              <a:off x="7567956" y="1059708"/>
              <a:ext cx="483435" cy="78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8" name="文本框 127">
              <a:extLst>
                <a:ext uri="{FF2B5EF4-FFF2-40B4-BE49-F238E27FC236}">
                  <a16:creationId xmlns:a16="http://schemas.microsoft.com/office/drawing/2014/main" id="{938786F9-FDE6-465D-B53F-DA861E3A26F2}"/>
                </a:ext>
              </a:extLst>
            </p:cNvPr>
            <p:cNvSpPr txBox="1"/>
            <p:nvPr/>
          </p:nvSpPr>
          <p:spPr>
            <a:xfrm>
              <a:off x="3755435" y="3398362"/>
              <a:ext cx="4935560" cy="533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endParaRPr>
            </a:p>
          </p:txBody>
        </p:sp>
        <p:pic>
          <p:nvPicPr>
            <p:cNvPr id="150" name="图片 149">
              <a:extLst>
                <a:ext uri="{FF2B5EF4-FFF2-40B4-BE49-F238E27FC236}">
                  <a16:creationId xmlns:a16="http://schemas.microsoft.com/office/drawing/2014/main" id="{386BA7ED-6C5D-4D46-92B1-71942008F5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 l="79894" t="-7176" r="-2213" b="34190"/>
            <a:stretch/>
          </p:blipFill>
          <p:spPr>
            <a:xfrm>
              <a:off x="1618575" y="492374"/>
              <a:ext cx="1712858" cy="812669"/>
            </a:xfrm>
            <a:prstGeom prst="rect">
              <a:avLst/>
            </a:prstGeom>
          </p:spPr>
        </p:pic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F9702E6-10EA-4C37-9C35-FBF602D44BB2}"/>
              </a:ext>
            </a:extLst>
          </p:cNvPr>
          <p:cNvSpPr txBox="1"/>
          <p:nvPr/>
        </p:nvSpPr>
        <p:spPr>
          <a:xfrm>
            <a:off x="4242124" y="447918"/>
            <a:ext cx="45920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E77883E-6B2E-48D8-8F79-E876908B5392}"/>
              </a:ext>
            </a:extLst>
          </p:cNvPr>
          <p:cNvSpPr txBox="1"/>
          <p:nvPr/>
        </p:nvSpPr>
        <p:spPr>
          <a:xfrm>
            <a:off x="4517532" y="1028550"/>
            <a:ext cx="610651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rượi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QUANG HUY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CD130546-F312-4627-A783-CBA81822C8E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67" y="4263077"/>
            <a:ext cx="2643954" cy="2643954"/>
          </a:xfrm>
          <a:prstGeom prst="rect">
            <a:avLst/>
          </a:prstGeom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F698594D-2EA0-48AB-B206-AE8BF373EE64}"/>
              </a:ext>
            </a:extLst>
          </p:cNvPr>
          <p:cNvSpPr/>
          <p:nvPr/>
        </p:nvSpPr>
        <p:spPr>
          <a:xfrm>
            <a:off x="4129975" y="1092211"/>
            <a:ext cx="326235" cy="303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AFAA384-F0CD-42C8-BA2E-C5F0312E36EF}"/>
              </a:ext>
            </a:extLst>
          </p:cNvPr>
          <p:cNvSpPr/>
          <p:nvPr/>
        </p:nvSpPr>
        <p:spPr>
          <a:xfrm>
            <a:off x="4129975" y="1464265"/>
            <a:ext cx="326235" cy="303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D0178E7-5C96-41AE-A461-FF323A346707}"/>
              </a:ext>
            </a:extLst>
          </p:cNvPr>
          <p:cNvSpPr/>
          <p:nvPr/>
        </p:nvSpPr>
        <p:spPr>
          <a:xfrm>
            <a:off x="4129975" y="1837429"/>
            <a:ext cx="326235" cy="303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7002AD8-5E7B-4DF8-AB02-4FCB0E3B180B}"/>
              </a:ext>
            </a:extLst>
          </p:cNvPr>
          <p:cNvSpPr/>
          <p:nvPr/>
        </p:nvSpPr>
        <p:spPr>
          <a:xfrm>
            <a:off x="4129975" y="2209607"/>
            <a:ext cx="326235" cy="303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44C59C89-BAFC-4088-A58C-8622CCFD8043}"/>
              </a:ext>
            </a:extLst>
          </p:cNvPr>
          <p:cNvSpPr/>
          <p:nvPr/>
        </p:nvSpPr>
        <p:spPr>
          <a:xfrm>
            <a:off x="4129975" y="2947504"/>
            <a:ext cx="326235" cy="303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C04320F-7DF2-4CB9-AD2F-0ABF4A60EC24}"/>
              </a:ext>
            </a:extLst>
          </p:cNvPr>
          <p:cNvSpPr/>
          <p:nvPr/>
        </p:nvSpPr>
        <p:spPr>
          <a:xfrm>
            <a:off x="4129975" y="3319682"/>
            <a:ext cx="326235" cy="303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51E9388-E50B-49EE-8C8F-48E51A8B2279}"/>
              </a:ext>
            </a:extLst>
          </p:cNvPr>
          <p:cNvSpPr/>
          <p:nvPr/>
        </p:nvSpPr>
        <p:spPr>
          <a:xfrm>
            <a:off x="4129975" y="3683133"/>
            <a:ext cx="326235" cy="303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7C770071-52F1-419A-A078-99C534042C36}"/>
              </a:ext>
            </a:extLst>
          </p:cNvPr>
          <p:cNvSpPr/>
          <p:nvPr/>
        </p:nvSpPr>
        <p:spPr>
          <a:xfrm>
            <a:off x="4129975" y="4046584"/>
            <a:ext cx="326235" cy="303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90D21F7-12A0-41C4-8951-08D6B29E2BFF}"/>
              </a:ext>
            </a:extLst>
          </p:cNvPr>
          <p:cNvSpPr/>
          <p:nvPr/>
        </p:nvSpPr>
        <p:spPr>
          <a:xfrm>
            <a:off x="4129975" y="4752430"/>
            <a:ext cx="326235" cy="303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50B1406-1A62-47FF-959C-2E80CE5DCDDF}"/>
              </a:ext>
            </a:extLst>
          </p:cNvPr>
          <p:cNvGrpSpPr/>
          <p:nvPr/>
        </p:nvGrpSpPr>
        <p:grpSpPr>
          <a:xfrm>
            <a:off x="4036860" y="5085118"/>
            <a:ext cx="687122" cy="369332"/>
            <a:chOff x="897432" y="1865714"/>
            <a:chExt cx="500745" cy="273227"/>
          </a:xfrm>
        </p:grpSpPr>
        <p:sp>
          <p:nvSpPr>
            <p:cNvPr id="47" name="Flowchart: Connector 46">
              <a:extLst>
                <a:ext uri="{FF2B5EF4-FFF2-40B4-BE49-F238E27FC236}">
                  <a16:creationId xmlns:a16="http://schemas.microsoft.com/office/drawing/2014/main" id="{B7AF26E4-68AC-4B8B-A2B3-3403EA959F78}"/>
                </a:ext>
              </a:extLst>
            </p:cNvPr>
            <p:cNvSpPr/>
            <p:nvPr/>
          </p:nvSpPr>
          <p:spPr>
            <a:xfrm>
              <a:off x="952499" y="1899558"/>
              <a:ext cx="272143" cy="2286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TextBox 37">
              <a:extLst>
                <a:ext uri="{FF2B5EF4-FFF2-40B4-BE49-F238E27FC236}">
                  <a16:creationId xmlns:a16="http://schemas.microsoft.com/office/drawing/2014/main" id="{822357B7-299D-4A9E-8D5E-EB59C447D8C7}"/>
                </a:ext>
              </a:extLst>
            </p:cNvPr>
            <p:cNvSpPr txBox="1"/>
            <p:nvPr/>
          </p:nvSpPr>
          <p:spPr>
            <a:xfrm>
              <a:off x="897432" y="1865714"/>
              <a:ext cx="500745" cy="273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C6C6FC0-FF4E-4079-8247-8C571370929E}"/>
              </a:ext>
            </a:extLst>
          </p:cNvPr>
          <p:cNvGrpSpPr/>
          <p:nvPr/>
        </p:nvGrpSpPr>
        <p:grpSpPr>
          <a:xfrm>
            <a:off x="4041997" y="5450091"/>
            <a:ext cx="687122" cy="369332"/>
            <a:chOff x="897432" y="1865714"/>
            <a:chExt cx="500745" cy="273227"/>
          </a:xfrm>
        </p:grpSpPr>
        <p:sp>
          <p:nvSpPr>
            <p:cNvPr id="50" name="Flowchart: Connector 49">
              <a:extLst>
                <a:ext uri="{FF2B5EF4-FFF2-40B4-BE49-F238E27FC236}">
                  <a16:creationId xmlns:a16="http://schemas.microsoft.com/office/drawing/2014/main" id="{682CB733-A93A-4841-983F-0D030169326E}"/>
                </a:ext>
              </a:extLst>
            </p:cNvPr>
            <p:cNvSpPr/>
            <p:nvPr/>
          </p:nvSpPr>
          <p:spPr>
            <a:xfrm>
              <a:off x="952499" y="1899558"/>
              <a:ext cx="272143" cy="2286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TextBox 37">
              <a:extLst>
                <a:ext uri="{FF2B5EF4-FFF2-40B4-BE49-F238E27FC236}">
                  <a16:creationId xmlns:a16="http://schemas.microsoft.com/office/drawing/2014/main" id="{C6FEFEF0-BFEC-4350-BDFE-5580F9911DA6}"/>
                </a:ext>
              </a:extLst>
            </p:cNvPr>
            <p:cNvSpPr txBox="1"/>
            <p:nvPr/>
          </p:nvSpPr>
          <p:spPr>
            <a:xfrm>
              <a:off x="897432" y="1865714"/>
              <a:ext cx="500745" cy="273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4806F27-FAD3-4506-8A85-9A502B9A38FD}"/>
              </a:ext>
            </a:extLst>
          </p:cNvPr>
          <p:cNvGrpSpPr/>
          <p:nvPr/>
        </p:nvGrpSpPr>
        <p:grpSpPr>
          <a:xfrm>
            <a:off x="4041997" y="5812706"/>
            <a:ext cx="687122" cy="369332"/>
            <a:chOff x="897432" y="1865714"/>
            <a:chExt cx="500745" cy="273227"/>
          </a:xfrm>
        </p:grpSpPr>
        <p:sp>
          <p:nvSpPr>
            <p:cNvPr id="53" name="Flowchart: Connector 52">
              <a:extLst>
                <a:ext uri="{FF2B5EF4-FFF2-40B4-BE49-F238E27FC236}">
                  <a16:creationId xmlns:a16="http://schemas.microsoft.com/office/drawing/2014/main" id="{CA8474E3-0ADF-437A-AE7F-9304D7600DAC}"/>
                </a:ext>
              </a:extLst>
            </p:cNvPr>
            <p:cNvSpPr/>
            <p:nvPr/>
          </p:nvSpPr>
          <p:spPr>
            <a:xfrm>
              <a:off x="952499" y="1899558"/>
              <a:ext cx="272143" cy="2286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TextBox 37">
              <a:extLst>
                <a:ext uri="{FF2B5EF4-FFF2-40B4-BE49-F238E27FC236}">
                  <a16:creationId xmlns:a16="http://schemas.microsoft.com/office/drawing/2014/main" id="{33FC8083-73E1-4D03-B5F7-C2F5A722A299}"/>
                </a:ext>
              </a:extLst>
            </p:cNvPr>
            <p:cNvSpPr txBox="1"/>
            <p:nvPr/>
          </p:nvSpPr>
          <p:spPr>
            <a:xfrm>
              <a:off x="897432" y="1865714"/>
              <a:ext cx="500745" cy="273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</a:p>
          </p:txBody>
        </p:sp>
      </p:grpSp>
      <p:pic>
        <p:nvPicPr>
          <p:cNvPr id="55" name="Picture 5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57" y="40247"/>
            <a:ext cx="992272" cy="99227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10748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7175BA6-D144-46A6-B3E7-73F407C758CC}"/>
              </a:ext>
            </a:extLst>
          </p:cNvPr>
          <p:cNvGrpSpPr/>
          <p:nvPr/>
        </p:nvGrpSpPr>
        <p:grpSpPr>
          <a:xfrm>
            <a:off x="-9696" y="320566"/>
            <a:ext cx="12213471" cy="6578999"/>
            <a:chOff x="-9696" y="-32529"/>
            <a:chExt cx="11793381" cy="6712677"/>
          </a:xfrm>
        </p:grpSpPr>
        <p:pic>
          <p:nvPicPr>
            <p:cNvPr id="135" name="图片 134">
              <a:extLst>
                <a:ext uri="{FF2B5EF4-FFF2-40B4-BE49-F238E27FC236}">
                  <a16:creationId xmlns:a16="http://schemas.microsoft.com/office/drawing/2014/main" id="{058EF380-3BFA-4D4F-905D-20E68FCB7C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2453" y="-32440"/>
              <a:ext cx="11201232" cy="6712588"/>
            </a:xfrm>
            <a:prstGeom prst="rect">
              <a:avLst/>
            </a:prstGeom>
          </p:spPr>
        </p:pic>
        <p:pic>
          <p:nvPicPr>
            <p:cNvPr id="136" name="图片 135">
              <a:extLst>
                <a:ext uri="{FF2B5EF4-FFF2-40B4-BE49-F238E27FC236}">
                  <a16:creationId xmlns:a16="http://schemas.microsoft.com/office/drawing/2014/main" id="{C0B7273D-A0E8-40B3-808C-F518C2973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7914" y="-32529"/>
              <a:ext cx="11201232" cy="6670852"/>
            </a:xfrm>
            <a:prstGeom prst="rect">
              <a:avLst/>
            </a:prstGeom>
          </p:spPr>
        </p:pic>
        <p:pic>
          <p:nvPicPr>
            <p:cNvPr id="137" name="图片 136">
              <a:extLst>
                <a:ext uri="{FF2B5EF4-FFF2-40B4-BE49-F238E27FC236}">
                  <a16:creationId xmlns:a16="http://schemas.microsoft.com/office/drawing/2014/main" id="{187EA6F5-50E0-4B99-B506-F3E5D19A3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4632" y="-30406"/>
              <a:ext cx="11201232" cy="6601292"/>
            </a:xfrm>
            <a:prstGeom prst="rect">
              <a:avLst/>
            </a:prstGeom>
          </p:spPr>
        </p:pic>
        <p:pic>
          <p:nvPicPr>
            <p:cNvPr id="143" name="图片 142">
              <a:extLst>
                <a:ext uri="{FF2B5EF4-FFF2-40B4-BE49-F238E27FC236}">
                  <a16:creationId xmlns:a16="http://schemas.microsoft.com/office/drawing/2014/main" id="{BFB9BEB1-EF4E-4D56-A896-BED2A3B61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9696" y="219677"/>
              <a:ext cx="1086218" cy="5690049"/>
            </a:xfrm>
            <a:prstGeom prst="rect">
              <a:avLst/>
            </a:prstGeom>
          </p:spPr>
        </p:pic>
        <p:pic>
          <p:nvPicPr>
            <p:cNvPr id="138" name="图片 137">
              <a:extLst>
                <a:ext uri="{FF2B5EF4-FFF2-40B4-BE49-F238E27FC236}">
                  <a16:creationId xmlns:a16="http://schemas.microsoft.com/office/drawing/2014/main" id="{1BAFA7BC-5608-4A87-BF91-945144119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 r="59575"/>
            <a:stretch/>
          </p:blipFill>
          <p:spPr>
            <a:xfrm>
              <a:off x="9038821" y="512495"/>
              <a:ext cx="2710675" cy="972890"/>
            </a:xfrm>
            <a:prstGeom prst="rect">
              <a:avLst/>
            </a:prstGeom>
          </p:spPr>
        </p:pic>
        <p:pic>
          <p:nvPicPr>
            <p:cNvPr id="139" name="图片 138">
              <a:extLst>
                <a:ext uri="{FF2B5EF4-FFF2-40B4-BE49-F238E27FC236}">
                  <a16:creationId xmlns:a16="http://schemas.microsoft.com/office/drawing/2014/main" id="{71603CBD-0EC2-4849-94D8-02CE7759B6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930346" y="4735922"/>
              <a:ext cx="2710675" cy="1788027"/>
            </a:xfrm>
            <a:prstGeom prst="rect">
              <a:avLst/>
            </a:prstGeom>
          </p:spPr>
        </p:pic>
        <p:pic>
          <p:nvPicPr>
            <p:cNvPr id="142" name="图片 141">
              <a:extLst>
                <a:ext uri="{FF2B5EF4-FFF2-40B4-BE49-F238E27FC236}">
                  <a16:creationId xmlns:a16="http://schemas.microsoft.com/office/drawing/2014/main" id="{6A9AAE3E-8C65-49C5-8093-BFCE4DB3629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978351">
              <a:off x="8255091" y="180927"/>
              <a:ext cx="871804" cy="865707"/>
            </a:xfrm>
            <a:prstGeom prst="rect">
              <a:avLst/>
            </a:prstGeom>
          </p:spPr>
        </p:pic>
        <p:pic>
          <p:nvPicPr>
            <p:cNvPr id="148" name="图片 147">
              <a:extLst>
                <a:ext uri="{FF2B5EF4-FFF2-40B4-BE49-F238E27FC236}">
                  <a16:creationId xmlns:a16="http://schemas.microsoft.com/office/drawing/2014/main" id="{65303F87-9F21-44CB-9E31-B19C35B8D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594101" y="132154"/>
              <a:ext cx="457240" cy="481626"/>
            </a:xfrm>
            <a:prstGeom prst="rect">
              <a:avLst/>
            </a:prstGeom>
          </p:spPr>
        </p:pic>
        <p:sp>
          <p:nvSpPr>
            <p:cNvPr id="117" name="文本框 116">
              <a:extLst>
                <a:ext uri="{FF2B5EF4-FFF2-40B4-BE49-F238E27FC236}">
                  <a16:creationId xmlns:a16="http://schemas.microsoft.com/office/drawing/2014/main" id="{00B3E71D-A69A-4BC3-A2BA-62C4358EBE52}"/>
                </a:ext>
              </a:extLst>
            </p:cNvPr>
            <p:cNvSpPr txBox="1"/>
            <p:nvPr/>
          </p:nvSpPr>
          <p:spPr>
            <a:xfrm>
              <a:off x="4443107" y="1059708"/>
              <a:ext cx="483435" cy="78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125" name="文本框 124">
              <a:extLst>
                <a:ext uri="{FF2B5EF4-FFF2-40B4-BE49-F238E27FC236}">
                  <a16:creationId xmlns:a16="http://schemas.microsoft.com/office/drawing/2014/main" id="{7911EDDA-A01A-497B-8E48-4432FFDAA674}"/>
                </a:ext>
              </a:extLst>
            </p:cNvPr>
            <p:cNvSpPr txBox="1"/>
            <p:nvPr/>
          </p:nvSpPr>
          <p:spPr>
            <a:xfrm>
              <a:off x="5468595" y="1059708"/>
              <a:ext cx="483435" cy="78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127" name="文本框 126">
              <a:extLst>
                <a:ext uri="{FF2B5EF4-FFF2-40B4-BE49-F238E27FC236}">
                  <a16:creationId xmlns:a16="http://schemas.microsoft.com/office/drawing/2014/main" id="{491E861E-1A3E-46A2-BC7C-D956D9FC302C}"/>
                </a:ext>
              </a:extLst>
            </p:cNvPr>
            <p:cNvSpPr txBox="1"/>
            <p:nvPr/>
          </p:nvSpPr>
          <p:spPr>
            <a:xfrm>
              <a:off x="7567956" y="1059708"/>
              <a:ext cx="483435" cy="78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128" name="文本框 127">
              <a:extLst>
                <a:ext uri="{FF2B5EF4-FFF2-40B4-BE49-F238E27FC236}">
                  <a16:creationId xmlns:a16="http://schemas.microsoft.com/office/drawing/2014/main" id="{938786F9-FDE6-465D-B53F-DA861E3A26F2}"/>
                </a:ext>
              </a:extLst>
            </p:cNvPr>
            <p:cNvSpPr txBox="1"/>
            <p:nvPr/>
          </p:nvSpPr>
          <p:spPr>
            <a:xfrm>
              <a:off x="3755435" y="3398362"/>
              <a:ext cx="4935560" cy="533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800" b="1" dirty="0">
                <a:solidFill>
                  <a:schemeClr val="accent2"/>
                </a:solidFill>
                <a:latin typeface="Time"/>
                <a:ea typeface="汉仪夏日体W" panose="00020600040101010101" pitchFamily="18" charset="-122"/>
              </a:endParaRPr>
            </a:p>
          </p:txBody>
        </p:sp>
        <p:pic>
          <p:nvPicPr>
            <p:cNvPr id="150" name="图片 149">
              <a:extLst>
                <a:ext uri="{FF2B5EF4-FFF2-40B4-BE49-F238E27FC236}">
                  <a16:creationId xmlns:a16="http://schemas.microsoft.com/office/drawing/2014/main" id="{386BA7ED-6C5D-4D46-92B1-71942008F5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 l="79894" t="-7176" r="-2213" b="34190"/>
            <a:stretch/>
          </p:blipFill>
          <p:spPr>
            <a:xfrm>
              <a:off x="1618575" y="492374"/>
              <a:ext cx="1712858" cy="812669"/>
            </a:xfrm>
            <a:prstGeom prst="rect">
              <a:avLst/>
            </a:prstGeom>
          </p:spPr>
        </p:pic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F9702E6-10EA-4C37-9C35-FBF602D44BB2}"/>
              </a:ext>
            </a:extLst>
          </p:cNvPr>
          <p:cNvSpPr txBox="1"/>
          <p:nvPr/>
        </p:nvSpPr>
        <p:spPr>
          <a:xfrm>
            <a:off x="4242124" y="447918"/>
            <a:ext cx="45920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E77883E-6B2E-48D8-8F79-E876908B5392}"/>
              </a:ext>
            </a:extLst>
          </p:cNvPr>
          <p:cNvSpPr txBox="1"/>
          <p:nvPr/>
        </p:nvSpPr>
        <p:spPr>
          <a:xfrm>
            <a:off x="4517532" y="1028550"/>
            <a:ext cx="610651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Quyển vở này mở ra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Bao nhiêu trang giấy trắng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Từng dòng kẻ ngay ngắn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Như chúng em xếp hàng.</a:t>
            </a:r>
          </a:p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Lật từng trang, từng trang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Giấy trắng sờ mát rượi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Thơm tho mùi giấy mới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Nắn nót bàn tay xinh.</a:t>
            </a:r>
          </a:p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Ơi quyển vở mới tinh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Em viết cho sạch, đẹp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Chữ đẹp là tính nết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Của những người trò ngoan.     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QUANG HUY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CD130546-F312-4627-A783-CBA81822C8E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67" y="4263077"/>
            <a:ext cx="2643954" cy="2643954"/>
          </a:xfrm>
          <a:prstGeom prst="rect">
            <a:avLst/>
          </a:prstGeom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F698594D-2EA0-48AB-B206-AE8BF373EE64}"/>
              </a:ext>
            </a:extLst>
          </p:cNvPr>
          <p:cNvSpPr/>
          <p:nvPr/>
        </p:nvSpPr>
        <p:spPr>
          <a:xfrm>
            <a:off x="3843113" y="1656427"/>
            <a:ext cx="326235" cy="303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rgbClr val="FF0000"/>
                </a:solidFill>
                <a:latin typeface="VNI-Avo" pitchFamily="2" charset="0"/>
              </a:rPr>
              <a:t>1</a:t>
            </a:r>
            <a:endParaRPr lang="en-US" sz="2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AFAA384-F0CD-42C8-BA2E-C5F0312E36EF}"/>
              </a:ext>
            </a:extLst>
          </p:cNvPr>
          <p:cNvSpPr/>
          <p:nvPr/>
        </p:nvSpPr>
        <p:spPr>
          <a:xfrm>
            <a:off x="3843329" y="3523842"/>
            <a:ext cx="326235" cy="303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VNI-Avo" pitchFamily="2" charset="0"/>
              </a:rPr>
              <a:t>2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D0178E7-5C96-41AE-A461-FF323A346707}"/>
              </a:ext>
            </a:extLst>
          </p:cNvPr>
          <p:cNvSpPr/>
          <p:nvPr/>
        </p:nvSpPr>
        <p:spPr>
          <a:xfrm>
            <a:off x="3869763" y="5391257"/>
            <a:ext cx="326235" cy="303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VNI-Avo" pitchFamily="2" charset="0"/>
              </a:rPr>
              <a:t>3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57" y="40247"/>
            <a:ext cx="992272" cy="99227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2006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EB554C5-D166-4009-B89E-6D1164D5EC23}"/>
              </a:ext>
            </a:extLst>
          </p:cNvPr>
          <p:cNvGrpSpPr/>
          <p:nvPr/>
        </p:nvGrpSpPr>
        <p:grpSpPr>
          <a:xfrm>
            <a:off x="-9696" y="320566"/>
            <a:ext cx="12213471" cy="6578999"/>
            <a:chOff x="-9696" y="-32529"/>
            <a:chExt cx="11793381" cy="6712677"/>
          </a:xfrm>
        </p:grpSpPr>
        <p:pic>
          <p:nvPicPr>
            <p:cNvPr id="9" name="图片 134">
              <a:extLst>
                <a:ext uri="{FF2B5EF4-FFF2-40B4-BE49-F238E27FC236}">
                  <a16:creationId xmlns:a16="http://schemas.microsoft.com/office/drawing/2014/main" id="{85FD090F-B4BB-4A44-9740-6824D8BFB9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2453" y="-32440"/>
              <a:ext cx="11201232" cy="6712588"/>
            </a:xfrm>
            <a:prstGeom prst="rect">
              <a:avLst/>
            </a:prstGeom>
          </p:spPr>
        </p:pic>
        <p:pic>
          <p:nvPicPr>
            <p:cNvPr id="10" name="图片 135">
              <a:extLst>
                <a:ext uri="{FF2B5EF4-FFF2-40B4-BE49-F238E27FC236}">
                  <a16:creationId xmlns:a16="http://schemas.microsoft.com/office/drawing/2014/main" id="{94FB0325-05A1-4880-BE79-529FF1726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7914" y="-32529"/>
              <a:ext cx="11201232" cy="6670852"/>
            </a:xfrm>
            <a:prstGeom prst="rect">
              <a:avLst/>
            </a:prstGeom>
          </p:spPr>
        </p:pic>
        <p:pic>
          <p:nvPicPr>
            <p:cNvPr id="11" name="图片 136">
              <a:extLst>
                <a:ext uri="{FF2B5EF4-FFF2-40B4-BE49-F238E27FC236}">
                  <a16:creationId xmlns:a16="http://schemas.microsoft.com/office/drawing/2014/main" id="{41B00F96-AD18-4C7E-94B7-7F51F872F1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4632" y="-30406"/>
              <a:ext cx="11201232" cy="6601292"/>
            </a:xfrm>
            <a:prstGeom prst="rect">
              <a:avLst/>
            </a:prstGeom>
          </p:spPr>
        </p:pic>
        <p:pic>
          <p:nvPicPr>
            <p:cNvPr id="12" name="图片 142">
              <a:extLst>
                <a:ext uri="{FF2B5EF4-FFF2-40B4-BE49-F238E27FC236}">
                  <a16:creationId xmlns:a16="http://schemas.microsoft.com/office/drawing/2014/main" id="{1A128F8E-F85B-4C51-AAA8-BA4CF48775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9696" y="219677"/>
              <a:ext cx="1086218" cy="5690049"/>
            </a:xfrm>
            <a:prstGeom prst="rect">
              <a:avLst/>
            </a:prstGeom>
          </p:spPr>
        </p:pic>
        <p:pic>
          <p:nvPicPr>
            <p:cNvPr id="13" name="图片 137">
              <a:extLst>
                <a:ext uri="{FF2B5EF4-FFF2-40B4-BE49-F238E27FC236}">
                  <a16:creationId xmlns:a16="http://schemas.microsoft.com/office/drawing/2014/main" id="{60D0870B-8219-4C09-8D89-415C086598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 r="59575"/>
            <a:stretch/>
          </p:blipFill>
          <p:spPr>
            <a:xfrm>
              <a:off x="4926542" y="200005"/>
              <a:ext cx="2710675" cy="972890"/>
            </a:xfrm>
            <a:prstGeom prst="rect">
              <a:avLst/>
            </a:prstGeom>
          </p:spPr>
        </p:pic>
        <p:pic>
          <p:nvPicPr>
            <p:cNvPr id="14" name="图片 138">
              <a:extLst>
                <a:ext uri="{FF2B5EF4-FFF2-40B4-BE49-F238E27FC236}">
                  <a16:creationId xmlns:a16="http://schemas.microsoft.com/office/drawing/2014/main" id="{A48E78D3-1724-42D0-802C-B3CA5F1EDDC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930346" y="4735922"/>
              <a:ext cx="2710675" cy="1788027"/>
            </a:xfrm>
            <a:prstGeom prst="rect">
              <a:avLst/>
            </a:prstGeom>
          </p:spPr>
        </p:pic>
        <p:pic>
          <p:nvPicPr>
            <p:cNvPr id="15" name="图片 141">
              <a:extLst>
                <a:ext uri="{FF2B5EF4-FFF2-40B4-BE49-F238E27FC236}">
                  <a16:creationId xmlns:a16="http://schemas.microsoft.com/office/drawing/2014/main" id="{90334561-6C35-48DC-8D30-F68AA187067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978351">
              <a:off x="8255091" y="180927"/>
              <a:ext cx="871804" cy="865707"/>
            </a:xfrm>
            <a:prstGeom prst="rect">
              <a:avLst/>
            </a:prstGeom>
          </p:spPr>
        </p:pic>
        <p:pic>
          <p:nvPicPr>
            <p:cNvPr id="16" name="图片 147">
              <a:extLst>
                <a:ext uri="{FF2B5EF4-FFF2-40B4-BE49-F238E27FC236}">
                  <a16:creationId xmlns:a16="http://schemas.microsoft.com/office/drawing/2014/main" id="{BDA26436-43F3-4155-BCE1-57C4EF49E23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594101" y="132154"/>
              <a:ext cx="457240" cy="481626"/>
            </a:xfrm>
            <a:prstGeom prst="rect">
              <a:avLst/>
            </a:prstGeom>
          </p:spPr>
        </p:pic>
        <p:sp>
          <p:nvSpPr>
            <p:cNvPr id="17" name="文本框 116">
              <a:extLst>
                <a:ext uri="{FF2B5EF4-FFF2-40B4-BE49-F238E27FC236}">
                  <a16:creationId xmlns:a16="http://schemas.microsoft.com/office/drawing/2014/main" id="{90558AEE-29A4-4436-9CF0-E840524A9BF4}"/>
                </a:ext>
              </a:extLst>
            </p:cNvPr>
            <p:cNvSpPr txBox="1"/>
            <p:nvPr/>
          </p:nvSpPr>
          <p:spPr>
            <a:xfrm>
              <a:off x="4443107" y="1059708"/>
              <a:ext cx="483435" cy="78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文本框 124">
              <a:extLst>
                <a:ext uri="{FF2B5EF4-FFF2-40B4-BE49-F238E27FC236}">
                  <a16:creationId xmlns:a16="http://schemas.microsoft.com/office/drawing/2014/main" id="{A55597F7-0199-48BB-BD44-012D43C420E2}"/>
                </a:ext>
              </a:extLst>
            </p:cNvPr>
            <p:cNvSpPr txBox="1"/>
            <p:nvPr/>
          </p:nvSpPr>
          <p:spPr>
            <a:xfrm>
              <a:off x="5468595" y="1059708"/>
              <a:ext cx="483435" cy="78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文本框 126">
              <a:extLst>
                <a:ext uri="{FF2B5EF4-FFF2-40B4-BE49-F238E27FC236}">
                  <a16:creationId xmlns:a16="http://schemas.microsoft.com/office/drawing/2014/main" id="{4DCBCF8B-7E0E-42E5-85B2-D34B286C8699}"/>
                </a:ext>
              </a:extLst>
            </p:cNvPr>
            <p:cNvSpPr txBox="1"/>
            <p:nvPr/>
          </p:nvSpPr>
          <p:spPr>
            <a:xfrm>
              <a:off x="7567956" y="1059708"/>
              <a:ext cx="483435" cy="78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文本框 127">
              <a:extLst>
                <a:ext uri="{FF2B5EF4-FFF2-40B4-BE49-F238E27FC236}">
                  <a16:creationId xmlns:a16="http://schemas.microsoft.com/office/drawing/2014/main" id="{0E0F19CA-66F8-4EB8-8E88-8BBDE297FCC4}"/>
                </a:ext>
              </a:extLst>
            </p:cNvPr>
            <p:cNvSpPr txBox="1"/>
            <p:nvPr/>
          </p:nvSpPr>
          <p:spPr>
            <a:xfrm>
              <a:off x="3755435" y="3398362"/>
              <a:ext cx="4935560" cy="533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800" b="1" dirty="0">
                <a:solidFill>
                  <a:schemeClr val="accent2"/>
                </a:solidFill>
                <a:latin typeface="Time"/>
                <a:ea typeface="汉仪夏日体W" panose="00020600040101010101" pitchFamily="18" charset="-122"/>
              </a:endParaRPr>
            </a:p>
          </p:txBody>
        </p:sp>
        <p:pic>
          <p:nvPicPr>
            <p:cNvPr id="21" name="图片 149">
              <a:extLst>
                <a:ext uri="{FF2B5EF4-FFF2-40B4-BE49-F238E27FC236}">
                  <a16:creationId xmlns:a16="http://schemas.microsoft.com/office/drawing/2014/main" id="{092C4F37-2E41-435E-A499-7503E7E214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 l="79894" t="-7176" r="-2213" b="34190"/>
            <a:stretch/>
          </p:blipFill>
          <p:spPr>
            <a:xfrm>
              <a:off x="1618575" y="492374"/>
              <a:ext cx="1712858" cy="812669"/>
            </a:xfrm>
            <a:prstGeom prst="rect">
              <a:avLst/>
            </a:prstGeom>
          </p:spPr>
        </p:pic>
      </p:grpSp>
      <p:sp>
        <p:nvSpPr>
          <p:cNvPr id="2" name="Round Diagonal Corner Rectangle 1"/>
          <p:cNvSpPr/>
          <p:nvPr/>
        </p:nvSpPr>
        <p:spPr>
          <a:xfrm>
            <a:off x="7717232" y="1324958"/>
            <a:ext cx="3954211" cy="2009005"/>
          </a:xfrm>
          <a:prstGeom prst="round2DiagRect">
            <a:avLst/>
          </a:prstGeom>
          <a:solidFill>
            <a:srgbClr val="C1FFA6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703" y="5665451"/>
            <a:ext cx="1385888" cy="11805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F60FF6-647F-455E-9E79-A6ADCAB99686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8" b="89803" l="0" r="99400">
                        <a14:foregroundMark x1="17200" y1="41776" x2="80000" y2="43860"/>
                        <a14:foregroundMark x1="47100" y1="51316" x2="42300" y2="11513"/>
                        <a14:foregroundMark x1="82600" y1="41996" x2="15900" y2="46820"/>
                        <a14:foregroundMark x1="52200" y1="25439" x2="11700" y2="50548"/>
                        <a14:foregroundMark x1="31400" y1="31360" x2="25300" y2="41996"/>
                        <a14:foregroundMark x1="38900" y1="17763" x2="48000" y2="17325"/>
                        <a14:foregroundMark x1="50400" y1="27632" x2="58500" y2="34101"/>
                        <a14:foregroundMark x1="52900" y1="34539" x2="60300" y2="40789"/>
                        <a14:foregroundMark x1="68800" y1="36184" x2="65800" y2="45066"/>
                        <a14:foregroundMark x1="72700" y1="54934" x2="86300" y2="48246"/>
                        <a14:foregroundMark x1="91300" y1="53509" x2="83300" y2="549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909" r="70" b="14950"/>
          <a:stretch/>
        </p:blipFill>
        <p:spPr>
          <a:xfrm>
            <a:off x="969379" y="1495029"/>
            <a:ext cx="7426993" cy="50254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6D1444-E59B-430F-8CCA-23FF2AA6791B}"/>
              </a:ext>
            </a:extLst>
          </p:cNvPr>
          <p:cNvSpPr txBox="1"/>
          <p:nvPr/>
        </p:nvSpPr>
        <p:spPr>
          <a:xfrm>
            <a:off x="7845979" y="1768436"/>
            <a:ext cx="3750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cụt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57" y="40247"/>
            <a:ext cx="992272" cy="99227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935825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939</TotalTime>
  <Words>327</Words>
  <Application>Microsoft Office PowerPoint</Application>
  <PresentationFormat>Widescreen</PresentationFormat>
  <Paragraphs>80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UTM Avo</vt:lpstr>
      <vt:lpstr>汉仪夏日体W</vt:lpstr>
      <vt:lpstr>等线</vt:lpstr>
      <vt:lpstr>Times New Roman</vt:lpstr>
      <vt:lpstr>Time</vt:lpstr>
      <vt:lpstr>Arial</vt:lpstr>
      <vt:lpstr>VNI-Avo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User</cp:lastModifiedBy>
  <cp:revision>76</cp:revision>
  <dcterms:created xsi:type="dcterms:W3CDTF">2021-11-01T08:16:43Z</dcterms:created>
  <dcterms:modified xsi:type="dcterms:W3CDTF">2022-05-08T15:33:05Z</dcterms:modified>
</cp:coreProperties>
</file>