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438" r:id="rId2"/>
    <p:sldId id="290" r:id="rId3"/>
    <p:sldId id="279" r:id="rId4"/>
    <p:sldId id="278" r:id="rId5"/>
    <p:sldId id="276" r:id="rId6"/>
    <p:sldId id="437" r:id="rId7"/>
    <p:sldId id="294" r:id="rId8"/>
    <p:sldId id="430" r:id="rId9"/>
    <p:sldId id="436" r:id="rId10"/>
    <p:sldId id="431" r:id="rId11"/>
    <p:sldId id="432" r:id="rId12"/>
    <p:sldId id="433" r:id="rId13"/>
    <p:sldId id="434" r:id="rId14"/>
    <p:sldId id="325" r:id="rId15"/>
    <p:sldId id="326" r:id="rId16"/>
    <p:sldId id="327" r:id="rId17"/>
    <p:sldId id="328" r:id="rId18"/>
    <p:sldId id="329" r:id="rId19"/>
    <p:sldId id="330" r:id="rId20"/>
    <p:sldId id="435" r:id="rId21"/>
    <p:sldId id="293" r:id="rId22"/>
  </p:sldIdLst>
  <p:sldSz cx="12192000" cy="6858000"/>
  <p:notesSz cx="6858000" cy="9144000"/>
  <p:embeddedFontLst>
    <p:embeddedFont>
      <p:font typeface="VNI-Avo" panose="020B0604020202020204"/>
      <p:regular r:id="rId24"/>
      <p:bold r:id="rId25"/>
      <p:italic r:id="rId26"/>
      <p:boldItalic r:id="rId27"/>
    </p:embeddedFont>
    <p:embeddedFont>
      <p:font typeface="宋体" panose="02010600030101010101" pitchFamily="2" charset="-122"/>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D61"/>
    <a:srgbClr val="5901FF"/>
    <a:srgbClr val="FFD43A"/>
    <a:srgbClr val="FF6464"/>
    <a:srgbClr val="BAFFB4"/>
    <a:srgbClr val="1A1B1A"/>
    <a:srgbClr val="DBFA82"/>
    <a:srgbClr val="FF8119"/>
    <a:srgbClr val="FF7707"/>
    <a:srgbClr val="FFA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660"/>
  </p:normalViewPr>
  <p:slideViewPr>
    <p:cSldViewPr snapToGrid="0">
      <p:cViewPr varScale="1">
        <p:scale>
          <a:sx n="65" d="100"/>
          <a:sy n="65" d="100"/>
        </p:scale>
        <p:origin x="6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423D9-B2D5-4BFB-A16A-FFE93C773A62}" type="datetimeFigureOut">
              <a:rPr lang="en-US" smtClean="0"/>
              <a:t>5/8/2022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A9DB4-D8A1-4B9E-83F0-B2B1D2753D98}" type="slidenum">
              <a:rPr lang="en-US" smtClean="0"/>
              <a:t>‹#›</a:t>
            </a:fld>
            <a:endParaRPr lang="en-US"/>
          </a:p>
        </p:txBody>
      </p:sp>
    </p:spTree>
    <p:extLst>
      <p:ext uri="{BB962C8B-B14F-4D97-AF65-F5344CB8AC3E}">
        <p14:creationId xmlns:p14="http://schemas.microsoft.com/office/powerpoint/2010/main" val="325241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254436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40113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số để trả lời câu hỏi. Bấm vào kiến để kiến về tổ.</a:t>
            </a:r>
          </a:p>
        </p:txBody>
      </p:sp>
      <p:sp>
        <p:nvSpPr>
          <p:cNvPr id="4" name="Slide Number Placeholder 3"/>
          <p:cNvSpPr>
            <a:spLocks noGrp="1"/>
          </p:cNvSpPr>
          <p:nvPr>
            <p:ph type="sldNum" sz="quarter" idx="5"/>
          </p:nvPr>
        </p:nvSpPr>
        <p:spPr/>
        <p:txBody>
          <a:bodyPr/>
          <a:lstStyle/>
          <a:p>
            <a:fld id="{9C2A9DB4-D8A1-4B9E-83F0-B2B1D2753D98}" type="slidenum">
              <a:rPr lang="en-US" smtClean="0"/>
              <a:t>16</a:t>
            </a:fld>
            <a:endParaRPr lang="en-US"/>
          </a:p>
        </p:txBody>
      </p:sp>
    </p:spTree>
    <p:extLst>
      <p:ext uri="{BB962C8B-B14F-4D97-AF65-F5344CB8AC3E}">
        <p14:creationId xmlns:p14="http://schemas.microsoft.com/office/powerpoint/2010/main" val="92247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5/8/2022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24668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5/8/2022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09970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5/8/2022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54817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5/8/2022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5/8/2022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5/8/2022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5/8/2022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5/8/2022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8323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5/8/2022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49" r:id="rId4"/>
    <p:sldLayoutId id="2147483650" r:id="rId5"/>
    <p:sldLayoutId id="2147483685" r:id="rId6"/>
    <p:sldLayoutId id="2147483655" r:id="rId7"/>
    <p:sldLayoutId id="214748368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1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0.xml"/><Relationship Id="rId3" Type="http://schemas.openxmlformats.org/officeDocument/2006/relationships/image" Target="../media/image24.png"/><Relationship Id="rId7" Type="http://schemas.openxmlformats.org/officeDocument/2006/relationships/image" Target="../media/image27.pn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5.png"/><Relationship Id="rId15" Type="http://schemas.openxmlformats.org/officeDocument/2006/relationships/image" Target="../media/image23.png"/><Relationship Id="rId10" Type="http://schemas.openxmlformats.org/officeDocument/2006/relationships/slide" Target="slide19.xml"/><Relationship Id="rId4" Type="http://schemas.microsoft.com/office/2007/relationships/hdphoto" Target="../media/hdphoto2.wdp"/><Relationship Id="rId9" Type="http://schemas.openxmlformats.org/officeDocument/2006/relationships/slide" Target="slide18.xml"/><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2974821" y="1648606"/>
            <a:ext cx="6242414" cy="2349233"/>
          </a:xfrm>
          <a:prstGeom prst="rect">
            <a:avLst/>
          </a:prstGeom>
        </p:spPr>
        <p:txBody>
          <a:bodyPr wrap="none">
            <a:spAutoFit/>
          </a:bodyPr>
          <a:lstStyle/>
          <a:p>
            <a:pPr algn="ctr" defTabSz="914377">
              <a:lnSpc>
                <a:spcPct val="150000"/>
              </a:lnSpc>
              <a:defRPr/>
            </a:pPr>
            <a:r>
              <a:rPr lang="en-US" sz="5200" b="1" dirty="0" err="1">
                <a:solidFill>
                  <a:srgbClr val="002060"/>
                </a:solidFill>
                <a:latin typeface="Times New Roman" panose="02020603050405020304" pitchFamily="18" charset="0"/>
                <a:cs typeface="Times New Roman" panose="02020603050405020304" pitchFamily="18" charset="0"/>
              </a:rPr>
              <a:t>Tuần</a:t>
            </a:r>
            <a:r>
              <a:rPr lang="en-US" sz="5200" b="1" dirty="0">
                <a:solidFill>
                  <a:srgbClr val="002060"/>
                </a:solidFill>
                <a:latin typeface="Times New Roman" panose="02020603050405020304" pitchFamily="18" charset="0"/>
                <a:cs typeface="Times New Roman" panose="02020603050405020304" pitchFamily="18" charset="0"/>
              </a:rPr>
              <a:t> 31</a:t>
            </a:r>
          </a:p>
          <a:p>
            <a:pPr algn="ctr" defTabSz="914377">
              <a:lnSpc>
                <a:spcPct val="150000"/>
              </a:lnSpc>
              <a:defRPr/>
            </a:pPr>
            <a:r>
              <a:rPr lang="en-US" sz="5200" b="1" dirty="0" err="1">
                <a:solidFill>
                  <a:srgbClr val="FF0000"/>
                </a:solidFill>
                <a:latin typeface="Times New Roman" panose="02020603050405020304" pitchFamily="18" charset="0"/>
                <a:cs typeface="Times New Roman" panose="02020603050405020304" pitchFamily="18" charset="0"/>
              </a:rPr>
              <a:t>Bài</a:t>
            </a:r>
            <a:r>
              <a:rPr lang="en-US" sz="5200" b="1" dirty="0">
                <a:solidFill>
                  <a:srgbClr val="FF0000"/>
                </a:solidFill>
                <a:latin typeface="Times New Roman" panose="02020603050405020304" pitchFamily="18" charset="0"/>
                <a:cs typeface="Times New Roman" panose="02020603050405020304" pitchFamily="18" charset="0"/>
              </a:rPr>
              <a:t> </a:t>
            </a:r>
            <a:r>
              <a:rPr lang="en-US" sz="5200" b="1" dirty="0" err="1">
                <a:solidFill>
                  <a:srgbClr val="FF0000"/>
                </a:solidFill>
                <a:latin typeface="Times New Roman" panose="02020603050405020304" pitchFamily="18" charset="0"/>
                <a:cs typeface="Times New Roman" panose="02020603050405020304" pitchFamily="18" charset="0"/>
              </a:rPr>
              <a:t>đọc</a:t>
            </a:r>
            <a:r>
              <a:rPr lang="en-US" sz="5200" b="1" dirty="0">
                <a:solidFill>
                  <a:srgbClr val="FF0000"/>
                </a:solidFill>
                <a:latin typeface="Times New Roman" panose="02020603050405020304" pitchFamily="18" charset="0"/>
                <a:cs typeface="Times New Roman" panose="02020603050405020304" pitchFamily="18" charset="0"/>
              </a:rPr>
              <a:t> 2: </a:t>
            </a:r>
            <a:r>
              <a:rPr lang="en-US" sz="5200" b="1" dirty="0" err="1">
                <a:solidFill>
                  <a:srgbClr val="FF0000"/>
                </a:solidFill>
                <a:latin typeface="Times New Roman" panose="02020603050405020304" pitchFamily="18" charset="0"/>
                <a:cs typeface="Times New Roman" panose="02020603050405020304" pitchFamily="18" charset="0"/>
              </a:rPr>
              <a:t>Giờ</a:t>
            </a:r>
            <a:r>
              <a:rPr lang="en-US" sz="5200" b="1" dirty="0">
                <a:solidFill>
                  <a:srgbClr val="FF0000"/>
                </a:solidFill>
                <a:latin typeface="Times New Roman" panose="02020603050405020304" pitchFamily="18" charset="0"/>
                <a:cs typeface="Times New Roman" panose="02020603050405020304" pitchFamily="18" charset="0"/>
              </a:rPr>
              <a:t> </a:t>
            </a:r>
            <a:r>
              <a:rPr lang="en-US" sz="5200" b="1" dirty="0" err="1">
                <a:solidFill>
                  <a:srgbClr val="FF0000"/>
                </a:solidFill>
                <a:latin typeface="Times New Roman" panose="02020603050405020304" pitchFamily="18" charset="0"/>
                <a:cs typeface="Times New Roman" panose="02020603050405020304" pitchFamily="18" charset="0"/>
              </a:rPr>
              <a:t>học</a:t>
            </a:r>
            <a:r>
              <a:rPr lang="en-US" sz="5200" b="1" dirty="0">
                <a:solidFill>
                  <a:srgbClr val="FF0000"/>
                </a:solidFill>
                <a:latin typeface="Times New Roman" panose="02020603050405020304" pitchFamily="18" charset="0"/>
                <a:cs typeface="Times New Roman" panose="02020603050405020304" pitchFamily="18" charset="0"/>
              </a:rPr>
              <a:t> </a:t>
            </a:r>
            <a:r>
              <a:rPr lang="en-US" sz="5200" b="1" dirty="0" err="1">
                <a:solidFill>
                  <a:srgbClr val="FF0000"/>
                </a:solidFill>
                <a:latin typeface="Times New Roman" panose="02020603050405020304" pitchFamily="18" charset="0"/>
                <a:cs typeface="Times New Roman" panose="02020603050405020304" pitchFamily="18" charset="0"/>
              </a:rPr>
              <a:t>vẽ</a:t>
            </a:r>
            <a:endParaRPr lang="en-US" sz="5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333889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916183" y="1266469"/>
            <a:ext cx="3729520" cy="769441"/>
          </a:xfrm>
          <a:prstGeom prst="rect">
            <a:avLst/>
          </a:prstGeom>
          <a:noFill/>
        </p:spPr>
        <p:txBody>
          <a:bodyPr wrap="square" rtlCol="0">
            <a:spAutoFit/>
          </a:bodyPr>
          <a:lstStyle/>
          <a:p>
            <a:r>
              <a:rPr lang="en-US" sz="4400" b="1">
                <a:solidFill>
                  <a:srgbClr val="245D61"/>
                </a:solidFill>
              </a:rPr>
              <a:t>Đoạn 1</a:t>
            </a:r>
          </a:p>
        </p:txBody>
      </p:sp>
      <p:sp>
        <p:nvSpPr>
          <p:cNvPr id="15" name="TextBox 14">
            <a:extLst>
              <a:ext uri="{FF2B5EF4-FFF2-40B4-BE49-F238E27FC236}">
                <a16:creationId xmlns:a16="http://schemas.microsoft.com/office/drawing/2014/main" id="{49175178-3D3A-49DB-BA55-AF7F552B95E7}"/>
              </a:ext>
            </a:extLst>
          </p:cNvPr>
          <p:cNvSpPr txBox="1"/>
          <p:nvPr/>
        </p:nvSpPr>
        <p:spPr>
          <a:xfrm>
            <a:off x="948647" y="2227842"/>
            <a:ext cx="10294705" cy="2460161"/>
          </a:xfrm>
          <a:prstGeom prst="rect">
            <a:avLst/>
          </a:prstGeom>
          <a:noFill/>
        </p:spPr>
        <p:txBody>
          <a:bodyPr wrap="square" rtlCol="0">
            <a:spAutoFit/>
          </a:bodyPr>
          <a:lstStyle/>
          <a:p>
            <a:pPr algn="just">
              <a:lnSpc>
                <a:spcPct val="120000"/>
              </a:lnSpc>
            </a:pPr>
            <a:r>
              <a:rPr lang="en-US" sz="3300" dirty="0">
                <a:solidFill>
                  <a:srgbClr val="245D61"/>
                </a:solidFill>
              </a:rPr>
              <a:t>     </a:t>
            </a:r>
            <a:r>
              <a:rPr lang="en-US" sz="3300" dirty="0" err="1"/>
              <a:t>Hiếu</a:t>
            </a:r>
            <a:r>
              <a:rPr lang="en-US" sz="3300" dirty="0"/>
              <a:t> </a:t>
            </a:r>
            <a:r>
              <a:rPr lang="en-US" sz="3300" dirty="0" err="1"/>
              <a:t>làm</a:t>
            </a:r>
            <a:r>
              <a:rPr lang="en-US" sz="3300" dirty="0"/>
              <a:t> </a:t>
            </a:r>
            <a:r>
              <a:rPr lang="en-US" sz="3300" dirty="0" err="1"/>
              <a:t>bài</a:t>
            </a:r>
            <a:r>
              <a:rPr lang="en-US" sz="3300" dirty="0"/>
              <a:t> </a:t>
            </a:r>
            <a:r>
              <a:rPr lang="en-US" sz="3300" dirty="0" err="1"/>
              <a:t>tập</a:t>
            </a:r>
            <a:r>
              <a:rPr lang="en-US" sz="3300" dirty="0"/>
              <a:t> </a:t>
            </a:r>
            <a:r>
              <a:rPr lang="en-US" sz="3300" dirty="0" err="1"/>
              <a:t>tô</a:t>
            </a:r>
            <a:r>
              <a:rPr lang="en-US" sz="3300" dirty="0"/>
              <a:t> </a:t>
            </a:r>
            <a:r>
              <a:rPr lang="en-US" sz="3300" dirty="0" err="1"/>
              <a:t>màu</a:t>
            </a:r>
            <a:r>
              <a:rPr lang="en-US" sz="3300" dirty="0"/>
              <a:t>. </a:t>
            </a:r>
            <a:r>
              <a:rPr lang="en-US" sz="3300" dirty="0" err="1"/>
              <a:t>Em</a:t>
            </a:r>
            <a:r>
              <a:rPr lang="en-US" sz="3300" dirty="0"/>
              <a:t> </a:t>
            </a:r>
            <a:r>
              <a:rPr lang="en-US" sz="3300" dirty="0" err="1"/>
              <a:t>lấy</a:t>
            </a:r>
            <a:r>
              <a:rPr lang="en-US" sz="3300" dirty="0"/>
              <a:t> </a:t>
            </a:r>
            <a:r>
              <a:rPr lang="en-US" sz="3300" dirty="0" err="1"/>
              <a:t>bút</a:t>
            </a:r>
            <a:r>
              <a:rPr lang="en-US" sz="3300" dirty="0"/>
              <a:t> </a:t>
            </a:r>
            <a:r>
              <a:rPr lang="en-US" sz="3300" dirty="0" err="1"/>
              <a:t>màu</a:t>
            </a:r>
            <a:r>
              <a:rPr lang="en-US" sz="3300" dirty="0"/>
              <a:t> </a:t>
            </a:r>
            <a:r>
              <a:rPr lang="en-US" sz="3300" dirty="0" err="1"/>
              <a:t>xanh</a:t>
            </a:r>
            <a:r>
              <a:rPr lang="en-US" sz="3300" dirty="0"/>
              <a:t> </a:t>
            </a:r>
            <a:r>
              <a:rPr lang="en-US" sz="3300" dirty="0" err="1"/>
              <a:t>tô</a:t>
            </a:r>
            <a:r>
              <a:rPr lang="en-US" sz="3300" dirty="0"/>
              <a:t> </a:t>
            </a:r>
            <a:r>
              <a:rPr lang="en-US" sz="3300" dirty="0" err="1"/>
              <a:t>vườn</a:t>
            </a:r>
            <a:r>
              <a:rPr lang="en-US" sz="3300" dirty="0"/>
              <a:t> </a:t>
            </a:r>
            <a:r>
              <a:rPr lang="en-US" sz="3300" dirty="0" err="1"/>
              <a:t>cây</a:t>
            </a:r>
            <a:r>
              <a:rPr lang="en-US" sz="3300" dirty="0"/>
              <a:t>, </a:t>
            </a:r>
            <a:r>
              <a:rPr lang="en-US" sz="3300" dirty="0" err="1"/>
              <a:t>màu</a:t>
            </a:r>
            <a:r>
              <a:rPr lang="en-US" sz="3300" dirty="0"/>
              <a:t> </a:t>
            </a:r>
            <a:r>
              <a:rPr lang="en-US" sz="3300" dirty="0" err="1"/>
              <a:t>nâu</a:t>
            </a:r>
            <a:r>
              <a:rPr lang="en-US" sz="3300" dirty="0"/>
              <a:t> </a:t>
            </a:r>
            <a:r>
              <a:rPr lang="en-US" sz="3300" dirty="0" err="1"/>
              <a:t>tô</a:t>
            </a:r>
            <a:r>
              <a:rPr lang="en-US" sz="3300" dirty="0"/>
              <a:t> </a:t>
            </a:r>
            <a:r>
              <a:rPr lang="en-US" sz="3300" dirty="0" err="1"/>
              <a:t>mặt</a:t>
            </a:r>
            <a:r>
              <a:rPr lang="en-US" sz="3300" dirty="0"/>
              <a:t> </a:t>
            </a:r>
            <a:r>
              <a:rPr lang="en-US" sz="3300" dirty="0" err="1"/>
              <a:t>đất</a:t>
            </a:r>
            <a:r>
              <a:rPr lang="en-US" sz="3300" dirty="0"/>
              <a:t>, </a:t>
            </a:r>
            <a:r>
              <a:rPr lang="en-US" sz="3300" dirty="0" err="1"/>
              <a:t>màu</a:t>
            </a:r>
            <a:r>
              <a:rPr lang="en-US" sz="3300" dirty="0"/>
              <a:t> </a:t>
            </a:r>
            <a:r>
              <a:rPr lang="en-US" sz="3300" dirty="0" err="1"/>
              <a:t>vàng</a:t>
            </a:r>
            <a:r>
              <a:rPr lang="en-US" sz="3300" dirty="0"/>
              <a:t> </a:t>
            </a:r>
            <a:r>
              <a:rPr lang="en-US" sz="3300" dirty="0" err="1"/>
              <a:t>tô</a:t>
            </a:r>
            <a:r>
              <a:rPr lang="en-US" sz="3300" dirty="0"/>
              <a:t> </a:t>
            </a:r>
            <a:r>
              <a:rPr lang="en-US" sz="3300" dirty="0" err="1"/>
              <a:t>Mặt</a:t>
            </a:r>
            <a:r>
              <a:rPr lang="en-US" sz="3300" dirty="0"/>
              <a:t> </a:t>
            </a:r>
            <a:r>
              <a:rPr lang="en-US" sz="3300" dirty="0" err="1"/>
              <a:t>Trời</a:t>
            </a:r>
            <a:r>
              <a:rPr lang="en-US" sz="3300" dirty="0"/>
              <a:t>,… </a:t>
            </a:r>
            <a:r>
              <a:rPr lang="en-US" sz="3300" dirty="0" err="1"/>
              <a:t>chỉ</a:t>
            </a:r>
            <a:r>
              <a:rPr lang="en-US" sz="3300" dirty="0"/>
              <a:t> </a:t>
            </a:r>
            <a:r>
              <a:rPr lang="en-US" sz="3300" dirty="0" err="1"/>
              <a:t>thiếu</a:t>
            </a:r>
            <a:r>
              <a:rPr lang="en-US" sz="3300" dirty="0"/>
              <a:t> </a:t>
            </a:r>
            <a:r>
              <a:rPr lang="en-US" sz="3300" dirty="0" err="1"/>
              <a:t>màu</a:t>
            </a:r>
            <a:r>
              <a:rPr lang="en-US" sz="3300" dirty="0"/>
              <a:t> </a:t>
            </a:r>
            <a:r>
              <a:rPr lang="en-US" sz="3300" dirty="0" err="1"/>
              <a:t>đỏ</a:t>
            </a:r>
            <a:r>
              <a:rPr lang="en-US" sz="3300" dirty="0"/>
              <a:t>. </a:t>
            </a:r>
            <a:r>
              <a:rPr lang="en-US" sz="3300" dirty="0" err="1"/>
              <a:t>Nhìn</a:t>
            </a:r>
            <a:r>
              <a:rPr lang="en-US" sz="3300" dirty="0"/>
              <a:t> </a:t>
            </a:r>
            <a:r>
              <a:rPr lang="en-US" sz="3300" dirty="0" err="1"/>
              <a:t>mái</a:t>
            </a:r>
            <a:r>
              <a:rPr lang="en-US" sz="3300" dirty="0"/>
              <a:t> </a:t>
            </a:r>
            <a:r>
              <a:rPr lang="en-US" sz="3300" dirty="0" err="1"/>
              <a:t>nhà</a:t>
            </a:r>
            <a:r>
              <a:rPr lang="en-US" sz="3300" dirty="0"/>
              <a:t> </a:t>
            </a:r>
            <a:r>
              <a:rPr lang="en-US" sz="3300" dirty="0" err="1"/>
              <a:t>của</a:t>
            </a:r>
            <a:r>
              <a:rPr lang="en-US" sz="3300" dirty="0"/>
              <a:t> </a:t>
            </a:r>
            <a:r>
              <a:rPr lang="en-US" sz="3300" dirty="0" err="1"/>
              <a:t>Hiếu</a:t>
            </a:r>
            <a:r>
              <a:rPr lang="en-US" sz="3300" dirty="0"/>
              <a:t> </a:t>
            </a:r>
            <a:r>
              <a:rPr lang="en-US" sz="3300" dirty="0" err="1"/>
              <a:t>chỉ</a:t>
            </a:r>
            <a:r>
              <a:rPr lang="en-US" sz="3300" dirty="0"/>
              <a:t> </a:t>
            </a:r>
            <a:r>
              <a:rPr lang="en-US" sz="3300" dirty="0" err="1"/>
              <a:t>có</a:t>
            </a:r>
            <a:r>
              <a:rPr lang="en-US" sz="3300" dirty="0"/>
              <a:t> </a:t>
            </a:r>
            <a:r>
              <a:rPr lang="en-US" sz="3300" dirty="0" err="1"/>
              <a:t>khung</a:t>
            </a:r>
            <a:r>
              <a:rPr lang="en-US" sz="3300" dirty="0"/>
              <a:t> </a:t>
            </a:r>
            <a:r>
              <a:rPr lang="en-US" sz="3300" dirty="0" err="1"/>
              <a:t>trống</a:t>
            </a:r>
            <a:r>
              <a:rPr lang="en-US" sz="3300" dirty="0"/>
              <a:t>, </a:t>
            </a:r>
            <a:r>
              <a:rPr lang="en-US" sz="3300" dirty="0" err="1"/>
              <a:t>cô</a:t>
            </a:r>
            <a:r>
              <a:rPr lang="en-US" sz="3300" dirty="0"/>
              <a:t> </a:t>
            </a:r>
            <a:r>
              <a:rPr lang="en-US" sz="3300" dirty="0" err="1"/>
              <a:t>giáo</a:t>
            </a:r>
            <a:r>
              <a:rPr lang="en-US" sz="3300" dirty="0"/>
              <a:t> </a:t>
            </a:r>
            <a:r>
              <a:rPr lang="en-US" sz="3300" dirty="0" err="1"/>
              <a:t>ngạc</a:t>
            </a:r>
            <a:r>
              <a:rPr lang="en-US" sz="3300" dirty="0"/>
              <a:t> </a:t>
            </a:r>
            <a:r>
              <a:rPr lang="en-US" sz="3300" dirty="0" err="1"/>
              <a:t>nhiên</a:t>
            </a:r>
            <a:r>
              <a:rPr lang="en-US" sz="3300" dirty="0"/>
              <a: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41320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895635" y="953107"/>
            <a:ext cx="3729520" cy="769441"/>
          </a:xfrm>
          <a:prstGeom prst="rect">
            <a:avLst/>
          </a:prstGeom>
          <a:noFill/>
        </p:spPr>
        <p:txBody>
          <a:bodyPr wrap="square" rtlCol="0">
            <a:spAutoFit/>
          </a:bodyPr>
          <a:lstStyle/>
          <a:p>
            <a:r>
              <a:rPr lang="en-US" sz="4400" b="1">
                <a:solidFill>
                  <a:srgbClr val="245D61"/>
                </a:solidFill>
              </a:rPr>
              <a:t>Đoạn 2</a:t>
            </a:r>
          </a:p>
        </p:txBody>
      </p:sp>
      <p:sp>
        <p:nvSpPr>
          <p:cNvPr id="15" name="TextBox 14">
            <a:extLst>
              <a:ext uri="{FF2B5EF4-FFF2-40B4-BE49-F238E27FC236}">
                <a16:creationId xmlns:a16="http://schemas.microsoft.com/office/drawing/2014/main" id="{49175178-3D3A-49DB-BA55-AF7F552B95E7}"/>
              </a:ext>
            </a:extLst>
          </p:cNvPr>
          <p:cNvSpPr txBox="1"/>
          <p:nvPr/>
        </p:nvSpPr>
        <p:spPr>
          <a:xfrm>
            <a:off x="806521" y="1558794"/>
            <a:ext cx="10770087" cy="3383298"/>
          </a:xfrm>
          <a:prstGeom prst="rect">
            <a:avLst/>
          </a:prstGeom>
          <a:noFill/>
        </p:spPr>
        <p:txBody>
          <a:bodyPr wrap="square" rtlCol="0">
            <a:spAutoFit/>
          </a:bodyPr>
          <a:lstStyle/>
          <a:p>
            <a:pPr algn="just">
              <a:lnSpc>
                <a:spcPct val="130000"/>
              </a:lnSpc>
            </a:pPr>
            <a:r>
              <a:rPr lang="en-US" sz="2800" dirty="0">
                <a:solidFill>
                  <a:srgbClr val="245D61"/>
                </a:solidFill>
              </a:rPr>
              <a:t>   </a:t>
            </a:r>
            <a:r>
              <a:rPr lang="en-US" sz="2800" dirty="0" err="1"/>
              <a:t>Hiếu</a:t>
            </a:r>
            <a:r>
              <a:rPr lang="en-US" sz="2800" dirty="0"/>
              <a:t> </a:t>
            </a:r>
            <a:r>
              <a:rPr lang="en-US" sz="2800" dirty="0" err="1"/>
              <a:t>nói</a:t>
            </a:r>
            <a:r>
              <a:rPr lang="en-US" sz="2800" dirty="0"/>
              <a:t>:</a:t>
            </a:r>
          </a:p>
          <a:p>
            <a:pPr algn="just">
              <a:lnSpc>
                <a:spcPct val="130000"/>
              </a:lnSpc>
            </a:pPr>
            <a:r>
              <a:rPr lang="en-US" sz="2800" dirty="0"/>
              <a:t>  - </a:t>
            </a:r>
            <a:r>
              <a:rPr lang="en-US" sz="2800" dirty="0" err="1"/>
              <a:t>Em</a:t>
            </a:r>
            <a:r>
              <a:rPr lang="en-US" sz="2800" dirty="0"/>
              <a:t> </a:t>
            </a:r>
            <a:r>
              <a:rPr lang="en-US" sz="2800" dirty="0" err="1"/>
              <a:t>không</a:t>
            </a:r>
            <a:r>
              <a:rPr lang="en-US" sz="2800" dirty="0"/>
              <a:t> </a:t>
            </a:r>
            <a:r>
              <a:rPr lang="en-US" sz="2800" dirty="0" err="1"/>
              <a:t>có</a:t>
            </a:r>
            <a:r>
              <a:rPr lang="en-US" sz="2800" dirty="0"/>
              <a:t> </a:t>
            </a:r>
            <a:r>
              <a:rPr lang="en-US" sz="2800" dirty="0" err="1"/>
              <a:t>bút</a:t>
            </a:r>
            <a:r>
              <a:rPr lang="en-US" sz="2800" dirty="0"/>
              <a:t> </a:t>
            </a:r>
            <a:r>
              <a:rPr lang="en-US" sz="2800" dirty="0" err="1"/>
              <a:t>màu</a:t>
            </a:r>
            <a:r>
              <a:rPr lang="en-US" sz="2800" dirty="0"/>
              <a:t> </a:t>
            </a:r>
            <a:r>
              <a:rPr lang="en-US" sz="2800" dirty="0" err="1"/>
              <a:t>đỏ</a:t>
            </a:r>
            <a:r>
              <a:rPr lang="en-US" sz="2800" dirty="0"/>
              <a:t>. </a:t>
            </a:r>
            <a:r>
              <a:rPr lang="en-US" sz="2800" dirty="0" err="1"/>
              <a:t>Em</a:t>
            </a:r>
            <a:r>
              <a:rPr lang="en-US" sz="2800" dirty="0"/>
              <a:t> </a:t>
            </a:r>
            <a:r>
              <a:rPr lang="en-US" sz="2800" dirty="0" err="1"/>
              <a:t>để</a:t>
            </a:r>
            <a:r>
              <a:rPr lang="en-US" sz="2800" dirty="0"/>
              <a:t> </a:t>
            </a:r>
            <a:r>
              <a:rPr lang="en-US" sz="2800" dirty="0" err="1"/>
              <a:t>mái</a:t>
            </a:r>
            <a:r>
              <a:rPr lang="en-US" sz="2800" dirty="0"/>
              <a:t> </a:t>
            </a:r>
            <a:r>
              <a:rPr lang="en-US" sz="2800" dirty="0" err="1"/>
              <a:t>nhà</a:t>
            </a:r>
            <a:r>
              <a:rPr lang="en-US" sz="2800" dirty="0"/>
              <a:t> </a:t>
            </a:r>
            <a:r>
              <a:rPr lang="en-US" sz="2800" dirty="0" err="1"/>
              <a:t>màu</a:t>
            </a:r>
            <a:r>
              <a:rPr lang="en-US" sz="2800" dirty="0"/>
              <a:t> </a:t>
            </a:r>
            <a:r>
              <a:rPr lang="en-US" sz="2800" dirty="0" err="1"/>
              <a:t>trắng</a:t>
            </a:r>
            <a:r>
              <a:rPr lang="en-US" sz="2800" dirty="0"/>
              <a:t>, </a:t>
            </a:r>
            <a:r>
              <a:rPr lang="en-US" sz="2800" dirty="0" err="1"/>
              <a:t>được</a:t>
            </a:r>
            <a:r>
              <a:rPr lang="en-US" sz="2800" dirty="0"/>
              <a:t> </a:t>
            </a:r>
            <a:r>
              <a:rPr lang="en-US" sz="2800" dirty="0" err="1"/>
              <a:t>không</a:t>
            </a:r>
            <a:r>
              <a:rPr lang="en-US" sz="2800" dirty="0"/>
              <a:t> ạ?</a:t>
            </a:r>
          </a:p>
          <a:p>
            <a:pPr algn="just">
              <a:lnSpc>
                <a:spcPct val="130000"/>
              </a:lnSpc>
            </a:pPr>
            <a:r>
              <a:rPr lang="en-US" sz="2800" dirty="0"/>
              <a:t>   </a:t>
            </a:r>
            <a:r>
              <a:rPr lang="en-US" sz="2800" dirty="0" err="1"/>
              <a:t>Cả</a:t>
            </a:r>
            <a:r>
              <a:rPr lang="en-US" sz="2800" dirty="0"/>
              <a:t> </a:t>
            </a:r>
            <a:r>
              <a:rPr lang="en-US" sz="2800" dirty="0" err="1"/>
              <a:t>lớp</a:t>
            </a:r>
            <a:r>
              <a:rPr lang="en-US" sz="2800" dirty="0"/>
              <a:t> </a:t>
            </a:r>
            <a:r>
              <a:rPr lang="en-US" sz="2800" dirty="0" err="1"/>
              <a:t>cười</a:t>
            </a:r>
            <a:r>
              <a:rPr lang="en-US" sz="2800" dirty="0"/>
              <a:t> ồ. </a:t>
            </a:r>
            <a:r>
              <a:rPr lang="en-US" sz="2800" dirty="0" err="1"/>
              <a:t>Quế</a:t>
            </a:r>
            <a:r>
              <a:rPr lang="en-US" sz="2800" dirty="0"/>
              <a:t> </a:t>
            </a:r>
            <a:r>
              <a:rPr lang="en-US" sz="2800" dirty="0" err="1"/>
              <a:t>đưa</a:t>
            </a:r>
            <a:r>
              <a:rPr lang="en-US" sz="2800" dirty="0"/>
              <a:t> </a:t>
            </a:r>
            <a:r>
              <a:rPr lang="en-US" sz="2800" dirty="0" err="1"/>
              <a:t>cho</a:t>
            </a:r>
            <a:r>
              <a:rPr lang="en-US" sz="2800" dirty="0"/>
              <a:t> </a:t>
            </a:r>
            <a:r>
              <a:rPr lang="en-US" sz="2800" dirty="0" err="1"/>
              <a:t>Hiếu</a:t>
            </a:r>
            <a:r>
              <a:rPr lang="en-US" sz="2800" dirty="0"/>
              <a:t> </a:t>
            </a:r>
            <a:r>
              <a:rPr lang="en-US" sz="2800" dirty="0" err="1"/>
              <a:t>bút</a:t>
            </a:r>
            <a:r>
              <a:rPr lang="en-US" sz="2800" dirty="0"/>
              <a:t> </a:t>
            </a:r>
            <a:r>
              <a:rPr lang="en-US" sz="2800" dirty="0" err="1"/>
              <a:t>màu</a:t>
            </a:r>
            <a:r>
              <a:rPr lang="en-US" sz="2800" dirty="0"/>
              <a:t> </a:t>
            </a:r>
            <a:r>
              <a:rPr lang="en-US" sz="2800" dirty="0" err="1"/>
              <a:t>đỏ</a:t>
            </a:r>
            <a:r>
              <a:rPr lang="en-US" sz="2800" dirty="0"/>
              <a:t>. </a:t>
            </a:r>
            <a:r>
              <a:rPr lang="en-US" sz="2800" dirty="0" err="1"/>
              <a:t>Hiếu</a:t>
            </a:r>
            <a:r>
              <a:rPr lang="en-US" sz="2800" dirty="0"/>
              <a:t> </a:t>
            </a:r>
            <a:r>
              <a:rPr lang="en-US" sz="2800" dirty="0" err="1"/>
              <a:t>cảm</a:t>
            </a:r>
            <a:r>
              <a:rPr lang="en-US" sz="2800" dirty="0"/>
              <a:t> </a:t>
            </a:r>
            <a:r>
              <a:rPr lang="en-US" sz="2800" dirty="0" err="1"/>
              <a:t>ơn</a:t>
            </a:r>
            <a:r>
              <a:rPr lang="en-US" sz="2800" dirty="0"/>
              <a:t> </a:t>
            </a:r>
            <a:r>
              <a:rPr lang="en-US" sz="2800" dirty="0" err="1"/>
              <a:t>bạn</a:t>
            </a:r>
            <a:r>
              <a:rPr lang="en-US" sz="2800" dirty="0"/>
              <a:t> </a:t>
            </a:r>
            <a:r>
              <a:rPr lang="en-US" sz="2800" dirty="0" err="1"/>
              <a:t>và</a:t>
            </a:r>
            <a:r>
              <a:rPr lang="en-US" sz="2800" dirty="0"/>
              <a:t> </a:t>
            </a:r>
            <a:r>
              <a:rPr lang="en-US" sz="2800" dirty="0" err="1"/>
              <a:t>bảo</a:t>
            </a:r>
            <a:r>
              <a:rPr lang="en-US" sz="2800" dirty="0"/>
              <a:t>:</a:t>
            </a:r>
          </a:p>
          <a:p>
            <a:pPr algn="just">
              <a:lnSpc>
                <a:spcPct val="130000"/>
              </a:lnSpc>
            </a:pPr>
            <a:r>
              <a:rPr lang="en-US" sz="2800" dirty="0"/>
              <a:t>  - </a:t>
            </a:r>
            <a:r>
              <a:rPr lang="en-US" sz="2800" dirty="0" err="1"/>
              <a:t>Bạn</a:t>
            </a:r>
            <a:r>
              <a:rPr lang="en-US" sz="2800" dirty="0"/>
              <a:t> </a:t>
            </a:r>
            <a:r>
              <a:rPr lang="en-US" sz="2800" dirty="0" err="1"/>
              <a:t>cần</a:t>
            </a:r>
            <a:r>
              <a:rPr lang="en-US" sz="2800" dirty="0"/>
              <a:t> </a:t>
            </a:r>
            <a:r>
              <a:rPr lang="en-US" sz="2800" dirty="0" err="1"/>
              <a:t>màu</a:t>
            </a:r>
            <a:r>
              <a:rPr lang="en-US" sz="2800" dirty="0"/>
              <a:t> </a:t>
            </a:r>
            <a:r>
              <a:rPr lang="en-US" sz="2800" dirty="0" err="1"/>
              <a:t>gì</a:t>
            </a:r>
            <a:r>
              <a:rPr lang="en-US" sz="2800" dirty="0"/>
              <a:t>, </a:t>
            </a:r>
            <a:r>
              <a:rPr lang="en-US" sz="2800" dirty="0" err="1"/>
              <a:t>bảo</a:t>
            </a:r>
            <a:r>
              <a:rPr lang="en-US" sz="2800" dirty="0"/>
              <a:t> </a:t>
            </a:r>
            <a:r>
              <a:rPr lang="en-US" sz="2800" dirty="0" err="1"/>
              <a:t>tớ</a:t>
            </a:r>
            <a:r>
              <a:rPr lang="en-US" sz="2800" dirty="0"/>
              <a:t> </a:t>
            </a:r>
            <a:r>
              <a:rPr lang="en-US" sz="2800" dirty="0" err="1"/>
              <a:t>nhé</a:t>
            </a:r>
            <a:r>
              <a:rPr lang="en-US" sz="2800" dirty="0"/>
              <a:t>. </a:t>
            </a:r>
            <a:r>
              <a:rPr lang="en-US" sz="2800" dirty="0" err="1"/>
              <a:t>Tớ</a:t>
            </a:r>
            <a:r>
              <a:rPr lang="en-US" sz="2800" dirty="0"/>
              <a:t> </a:t>
            </a:r>
            <a:r>
              <a:rPr lang="en-US" sz="2800" dirty="0" err="1"/>
              <a:t>chỉ</a:t>
            </a:r>
            <a:r>
              <a:rPr lang="en-US" sz="2800" dirty="0"/>
              <a:t> </a:t>
            </a:r>
            <a:r>
              <a:rPr lang="en-US" sz="2800" dirty="0" err="1"/>
              <a:t>thiếu</a:t>
            </a:r>
            <a:r>
              <a:rPr lang="en-US" sz="2800" dirty="0"/>
              <a:t> </a:t>
            </a:r>
            <a:r>
              <a:rPr lang="en-US" sz="2800" dirty="0" err="1"/>
              <a:t>màu</a:t>
            </a:r>
            <a:r>
              <a:rPr lang="en-US" sz="2800" dirty="0"/>
              <a:t> </a:t>
            </a:r>
            <a:r>
              <a:rPr lang="en-US" sz="2800" dirty="0" err="1"/>
              <a:t>đỏ</a:t>
            </a:r>
            <a:r>
              <a:rPr lang="en-US" sz="2800" dirty="0"/>
              <a: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162714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916183" y="1266469"/>
            <a:ext cx="3729520" cy="769441"/>
          </a:xfrm>
          <a:prstGeom prst="rect">
            <a:avLst/>
          </a:prstGeom>
          <a:noFill/>
        </p:spPr>
        <p:txBody>
          <a:bodyPr wrap="square" rtlCol="0">
            <a:spAutoFit/>
          </a:bodyPr>
          <a:lstStyle/>
          <a:p>
            <a:r>
              <a:rPr lang="en-US" sz="4400" b="1">
                <a:solidFill>
                  <a:srgbClr val="245D61"/>
                </a:solidFill>
              </a:rPr>
              <a:t>Đoạn 3</a:t>
            </a:r>
          </a:p>
        </p:txBody>
      </p:sp>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3120534"/>
          </a:xfrm>
          <a:prstGeom prst="rect">
            <a:avLst/>
          </a:prstGeom>
          <a:noFill/>
        </p:spPr>
        <p:txBody>
          <a:bodyPr wrap="square" rtlCol="0">
            <a:spAutoFit/>
          </a:bodyPr>
          <a:lstStyle/>
          <a:p>
            <a:pPr algn="just">
              <a:lnSpc>
                <a:spcPct val="150000"/>
              </a:lnSpc>
            </a:pPr>
            <a:r>
              <a:rPr lang="en-US" sz="3400" dirty="0"/>
              <a:t>   </a:t>
            </a:r>
            <a:r>
              <a:rPr lang="en-US" sz="3400" dirty="0" err="1"/>
              <a:t>Cô</a:t>
            </a:r>
            <a:r>
              <a:rPr lang="en-US" sz="3400" dirty="0"/>
              <a:t> </a:t>
            </a:r>
            <a:r>
              <a:rPr lang="en-US" sz="3400" dirty="0" err="1"/>
              <a:t>giáo</a:t>
            </a:r>
            <a:r>
              <a:rPr lang="en-US" sz="3400" dirty="0"/>
              <a:t> </a:t>
            </a:r>
            <a:r>
              <a:rPr lang="en-US" sz="3400" dirty="0" err="1"/>
              <a:t>bảo</a:t>
            </a:r>
            <a:r>
              <a:rPr lang="en-US" sz="3400" dirty="0"/>
              <a:t>:</a:t>
            </a:r>
          </a:p>
          <a:p>
            <a:pPr algn="just">
              <a:lnSpc>
                <a:spcPct val="150000"/>
              </a:lnSpc>
            </a:pPr>
            <a:r>
              <a:rPr lang="en-US" sz="3400" dirty="0"/>
              <a:t>  - </a:t>
            </a:r>
            <a:r>
              <a:rPr lang="en-US" sz="3400" dirty="0" err="1"/>
              <a:t>Các</a:t>
            </a:r>
            <a:r>
              <a:rPr lang="en-US" sz="3400" dirty="0"/>
              <a:t> </a:t>
            </a:r>
            <a:r>
              <a:rPr lang="en-US" sz="3400" dirty="0" err="1"/>
              <a:t>em</a:t>
            </a:r>
            <a:r>
              <a:rPr lang="en-US" sz="3400" dirty="0"/>
              <a:t> </a:t>
            </a:r>
            <a:r>
              <a:rPr lang="en-US" sz="3400" dirty="0" err="1"/>
              <a:t>nên</a:t>
            </a:r>
            <a:r>
              <a:rPr lang="en-US" sz="3400" dirty="0"/>
              <a:t> </a:t>
            </a:r>
            <a:r>
              <a:rPr lang="en-US" sz="3400" dirty="0" err="1"/>
              <a:t>đổi</a:t>
            </a:r>
            <a:r>
              <a:rPr lang="en-US" sz="3400" dirty="0"/>
              <a:t> </a:t>
            </a:r>
            <a:r>
              <a:rPr lang="en-US" sz="3400" dirty="0" err="1"/>
              <a:t>bút</a:t>
            </a:r>
            <a:r>
              <a:rPr lang="en-US" sz="3400" dirty="0"/>
              <a:t> </a:t>
            </a:r>
            <a:r>
              <a:rPr lang="en-US" sz="3400" dirty="0" err="1"/>
              <a:t>màu</a:t>
            </a:r>
            <a:r>
              <a:rPr lang="en-US" sz="3400" dirty="0"/>
              <a:t> </a:t>
            </a:r>
            <a:r>
              <a:rPr lang="en-US" sz="3400" dirty="0" err="1"/>
              <a:t>cho</a:t>
            </a:r>
            <a:r>
              <a:rPr lang="en-US" sz="3400" dirty="0"/>
              <a:t> </a:t>
            </a:r>
            <a:r>
              <a:rPr lang="en-US" sz="3400" dirty="0" err="1"/>
              <a:t>nhau</a:t>
            </a:r>
            <a:r>
              <a:rPr lang="en-US" sz="3400" dirty="0"/>
              <a:t> </a:t>
            </a:r>
            <a:r>
              <a:rPr lang="en-US" sz="3400" dirty="0" err="1"/>
              <a:t>để</a:t>
            </a:r>
            <a:r>
              <a:rPr lang="en-US" sz="3400" dirty="0"/>
              <a:t> </a:t>
            </a:r>
            <a:r>
              <a:rPr lang="en-US" sz="3400" dirty="0" err="1"/>
              <a:t>tranh</a:t>
            </a:r>
            <a:r>
              <a:rPr lang="en-US" sz="3400" dirty="0"/>
              <a:t> </a:t>
            </a:r>
            <a:r>
              <a:rPr lang="en-US" sz="3400" dirty="0" err="1"/>
              <a:t>đẹp</a:t>
            </a:r>
            <a:r>
              <a:rPr lang="en-US" sz="3400" dirty="0"/>
              <a:t> </a:t>
            </a:r>
            <a:r>
              <a:rPr lang="en-US" sz="3400" dirty="0" err="1"/>
              <a:t>hơn</a:t>
            </a:r>
            <a:r>
              <a:rPr lang="en-US" sz="3400" dirty="0"/>
              <a:t>. </a:t>
            </a:r>
            <a:r>
              <a:rPr lang="en-US" sz="3400" dirty="0" err="1"/>
              <a:t>Hết</a:t>
            </a:r>
            <a:r>
              <a:rPr lang="en-US" sz="3400" dirty="0"/>
              <a:t> </a:t>
            </a:r>
            <a:r>
              <a:rPr lang="en-US" sz="3400" dirty="0" err="1"/>
              <a:t>giờ</a:t>
            </a:r>
            <a:r>
              <a:rPr lang="en-US" sz="3400" dirty="0"/>
              <a:t>, </a:t>
            </a:r>
            <a:r>
              <a:rPr lang="en-US" sz="3400" dirty="0" err="1"/>
              <a:t>tranh</a:t>
            </a:r>
            <a:r>
              <a:rPr lang="en-US" sz="3400" dirty="0"/>
              <a:t> </a:t>
            </a:r>
            <a:r>
              <a:rPr lang="en-US" sz="3400" dirty="0" err="1"/>
              <a:t>của</a:t>
            </a:r>
            <a:r>
              <a:rPr lang="en-US" sz="3400" dirty="0"/>
              <a:t> </a:t>
            </a:r>
            <a:r>
              <a:rPr lang="en-US" sz="3400" dirty="0" err="1"/>
              <a:t>Hiếu</a:t>
            </a:r>
            <a:r>
              <a:rPr lang="en-US" sz="3400" dirty="0"/>
              <a:t> </a:t>
            </a:r>
            <a:r>
              <a:rPr lang="en-US" sz="3400" dirty="0" err="1"/>
              <a:t>và</a:t>
            </a:r>
            <a:r>
              <a:rPr lang="en-US" sz="3400" dirty="0"/>
              <a:t> </a:t>
            </a:r>
            <a:r>
              <a:rPr lang="en-US" sz="3400" dirty="0" err="1"/>
              <a:t>Quế</a:t>
            </a:r>
            <a:r>
              <a:rPr lang="en-US" sz="3400" dirty="0"/>
              <a:t> </a:t>
            </a:r>
            <a:r>
              <a:rPr lang="en-US" sz="3400" dirty="0" err="1"/>
              <a:t>đều</a:t>
            </a:r>
            <a:r>
              <a:rPr lang="en-US" sz="3400" dirty="0"/>
              <a:t> </a:t>
            </a:r>
            <a:r>
              <a:rPr lang="en-US" sz="3400" dirty="0" err="1"/>
              <a:t>được</a:t>
            </a:r>
            <a:r>
              <a:rPr lang="en-US" sz="3400" dirty="0"/>
              <a:t> </a:t>
            </a:r>
            <a:r>
              <a:rPr lang="en-US" sz="3400" dirty="0" err="1"/>
              <a:t>cô</a:t>
            </a:r>
            <a:r>
              <a:rPr lang="en-US" sz="3400" dirty="0"/>
              <a:t> </a:t>
            </a:r>
            <a:r>
              <a:rPr lang="en-US" sz="3400" dirty="0" err="1"/>
              <a:t>khen</a:t>
            </a:r>
            <a:r>
              <a:rPr lang="en-US" sz="3400" dirty="0"/>
              <a: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1111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95159"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417168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 y="431800"/>
            <a:ext cx="12188825" cy="644722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792" y="518723"/>
            <a:ext cx="8233410" cy="2333854"/>
          </a:xfrm>
          <a:prstGeom prst="rect">
            <a:avLst/>
          </a:prstGeom>
        </p:spPr>
      </p:pic>
      <p:sp>
        <p:nvSpPr>
          <p:cNvPr id="15" name="TextBox 14"/>
          <p:cNvSpPr txBox="1"/>
          <p:nvPr/>
        </p:nvSpPr>
        <p:spPr>
          <a:xfrm>
            <a:off x="3722889" y="1128323"/>
            <a:ext cx="4437214" cy="1015620"/>
          </a:xfrm>
          <a:prstGeom prst="rect">
            <a:avLst/>
          </a:prstGeom>
          <a:noFill/>
        </p:spPr>
        <p:txBody>
          <a:bodyPr wrap="none" lIns="91332" tIns="45699" rIns="91332" bIns="45699" rtlCol="0">
            <a:spAutoFit/>
          </a:bodyPr>
          <a:lstStyle/>
          <a:p>
            <a:pPr algn="ctr" defTabSz="913249"/>
            <a:r>
              <a:rPr lang="en-US" sz="6000" b="1" dirty="0">
                <a:solidFill>
                  <a:srgbClr val="245D61"/>
                </a:solidFill>
                <a:latin typeface="UTM Avo" panose="02040603050506020204" pitchFamily="18" charset="0"/>
                <a:cs typeface="Times New Roman" pitchFamily="18" charset="0"/>
                <a:sym typeface="Arial"/>
              </a:rPr>
              <a:t>KIẾN VỀ TỔ</a:t>
            </a:r>
          </a:p>
        </p:txBody>
      </p:sp>
      <p:pic>
        <p:nvPicPr>
          <p:cNvPr id="54" name="Picture 11" descr="C:\Users\ADMIN\Desktop\Tai nguyen thiet ke tro choi\Angry birds epic birds\1505573783630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7069" y="2738519"/>
            <a:ext cx="1069369" cy="585633"/>
          </a:xfrm>
          <a:prstGeom prst="rect">
            <a:avLst/>
          </a:prstGeom>
          <a:noFill/>
          <a:extLst>
            <a:ext uri="{909E8E84-426E-40DD-AFC4-6F175D3DCCD1}">
              <a14:hiddenFill xmlns:a14="http://schemas.microsoft.com/office/drawing/2010/main">
                <a:solidFill>
                  <a:srgbClr val="FFFFFF"/>
                </a:solidFill>
              </a14:hiddenFill>
            </a:ext>
          </a:extLst>
        </p:spPr>
      </p:pic>
      <p:pic>
        <p:nvPicPr>
          <p:cNvPr id="2" name="Zen Garden">
            <a:hlinkClick r:id="" action="ppaction://media"/>
          </p:cNvPr>
          <p:cNvPicPr>
            <a:picLocks noChangeAspect="1"/>
          </p:cNvPicPr>
          <p:nvPr>
            <a:audioFile r:link="rId1"/>
            <p:extLst>
              <p:ext uri="{DAA4B4D4-6D71-4841-9C94-3DE7FCFB9230}">
                <p14:media xmlns:p14="http://schemas.microsoft.com/office/powerpoint/2010/main" r:embed="rId2">
                  <p14:trim end="67817.9591"/>
                </p14:media>
              </p:ext>
            </p:extLst>
          </p:nvPr>
        </p:nvPicPr>
        <p:blipFill>
          <a:blip r:embed="rId8"/>
          <a:stretch>
            <a:fillRect/>
          </a:stretch>
        </p:blipFill>
        <p:spPr>
          <a:xfrm>
            <a:off x="12648665" y="518723"/>
            <a:ext cx="609441" cy="609600"/>
          </a:xfrm>
          <a:prstGeom prst="rect">
            <a:avLst/>
          </a:prstGeom>
        </p:spPr>
      </p:pic>
    </p:spTree>
    <p:extLst>
      <p:ext uri="{BB962C8B-B14F-4D97-AF65-F5344CB8AC3E}">
        <p14:creationId xmlns:p14="http://schemas.microsoft.com/office/powerpoint/2010/main" val="62131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21" repeatCount="indefinite" fill="hold" display="0">
                  <p:stCondLst>
                    <p:cond delay="indefinite"/>
                  </p:stCondLst>
                  <p:endCondLst>
                    <p:cond evt="onStopAudio" delay="0">
                      <p:tgtEl>
                        <p:sldTgt/>
                      </p:tgtEl>
                    </p:cond>
                  </p:endCondLst>
                </p:cTn>
                <p:tgtEl>
                  <p:spTgt spid="2"/>
                </p:tgtEl>
              </p:cMediaNode>
            </p:audio>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 y="0"/>
            <a:ext cx="12188825" cy="6858000"/>
          </a:xfrm>
          <a:prstGeom prst="rect">
            <a:avLst/>
          </a:prstGeom>
        </p:spPr>
      </p:pic>
      <p:pic>
        <p:nvPicPr>
          <p:cNvPr id="9" name="Picture 6"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9793" y="-1031629"/>
            <a:ext cx="4313700" cy="2776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Ã¬nh áº£nh cÃ³ liÃªn quan"/>
          <p:cNvPicPr>
            <a:picLocks noChangeAspect="1" noChangeArrowheads="1"/>
          </p:cNvPicPr>
          <p:nvPr/>
        </p:nvPicPr>
        <p:blipFill>
          <a:blip r:embed="rId3">
            <a:clrChange>
              <a:clrFrom>
                <a:srgbClr val="81A1A4">
                  <a:alpha val="76471"/>
                </a:srgbClr>
              </a:clrFrom>
              <a:clrTo>
                <a:srgbClr val="81A1A4">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5960" y="-2861961"/>
            <a:ext cx="7633612"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Ã¬nh áº£nh cÃ³ liÃªn quan"/>
          <p:cNvPicPr>
            <a:picLocks noChangeAspect="1" noChangeArrowheads="1"/>
          </p:cNvPicPr>
          <p:nvPr/>
        </p:nvPicPr>
        <p:blipFill>
          <a:blip r:embed="rId3">
            <a:clrChange>
              <a:clrFrom>
                <a:srgbClr val="81A1A4">
                  <a:alpha val="76471"/>
                </a:srgbClr>
              </a:clrFrom>
              <a:clrTo>
                <a:srgbClr val="81A1A4">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1748" y="-3033596"/>
            <a:ext cx="6704374"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85" y="265573"/>
            <a:ext cx="11217529" cy="6535283"/>
          </a:xfrm>
          <a:prstGeom prst="rect">
            <a:avLst/>
          </a:prstGeom>
        </p:spPr>
      </p:pic>
      <p:sp>
        <p:nvSpPr>
          <p:cNvPr id="16" name="TextBox 15"/>
          <p:cNvSpPr txBox="1"/>
          <p:nvPr/>
        </p:nvSpPr>
        <p:spPr>
          <a:xfrm>
            <a:off x="1765738" y="1305355"/>
            <a:ext cx="7936737" cy="3249373"/>
          </a:xfrm>
          <a:prstGeom prst="rect">
            <a:avLst/>
          </a:prstGeom>
          <a:noFill/>
        </p:spPr>
        <p:txBody>
          <a:bodyPr wrap="square" lIns="91332" tIns="45699" rIns="91332" bIns="45699" rtlCol="0">
            <a:spAutoFit/>
          </a:bodyPr>
          <a:lstStyle/>
          <a:p>
            <a:pPr algn="just" defTabSz="913249">
              <a:lnSpc>
                <a:spcPct val="120000"/>
              </a:lnSpc>
            </a:pPr>
            <a:r>
              <a:rPr lang="en-US" sz="4400" dirty="0">
                <a:solidFill>
                  <a:srgbClr val="FF0000"/>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Hãy</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giúp</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chú</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kiến</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mang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thức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ăn</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về</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tổ</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trước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khi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trời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mưa</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bằng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cách</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trả</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lời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đúng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câu</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hỏi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nhé</a:t>
            </a:r>
            <a:r>
              <a:rPr lang="en-US" sz="4400" dirty="0">
                <a:solidFill>
                  <a:srgbClr val="245D61"/>
                </a:solidFill>
                <a:latin typeface="UTM Avo" panose="02040603050506020204" pitchFamily="18" charset="0"/>
                <a:cs typeface="Arial" panose="020B0604020202020204" pitchFamily="34" charset="0"/>
                <a:sym typeface="Arial"/>
              </a:rPr>
              <a:t>!</a:t>
            </a:r>
          </a:p>
        </p:txBody>
      </p:sp>
      <p:pic>
        <p:nvPicPr>
          <p:cNvPr id="8" name="Content Placeholder 12" descr="powerpoint-07">
            <a:extLst>
              <a:ext uri="{FF2B5EF4-FFF2-40B4-BE49-F238E27FC236}">
                <a16:creationId xmlns:a16="http://schemas.microsoft.com/office/drawing/2014/main" id="{BD57748B-34D9-4A87-8506-ED584507E8A1}"/>
              </a:ext>
            </a:extLst>
          </p:cNvPr>
          <p:cNvPicPr>
            <a:picLocks noChangeAspect="1"/>
          </p:cNvPicPr>
          <p:nvPr/>
        </p:nvPicPr>
        <p:blipFill>
          <a:blip r:embed="rId6"/>
          <a:stretch>
            <a:fillRect/>
          </a:stretch>
        </p:blipFill>
        <p:spPr>
          <a:xfrm>
            <a:off x="77659" y="-2727"/>
            <a:ext cx="1142932" cy="495180"/>
          </a:xfrm>
          <a:prstGeom prst="rect">
            <a:avLst/>
          </a:prstGeom>
        </p:spPr>
      </p:pic>
    </p:spTree>
    <p:extLst>
      <p:ext uri="{BB962C8B-B14F-4D97-AF65-F5344CB8AC3E}">
        <p14:creationId xmlns:p14="http://schemas.microsoft.com/office/powerpoint/2010/main" val="11919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90" y="0"/>
            <a:ext cx="12188825" cy="68580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0982" flipH="1">
            <a:off x="2154729" y="3514386"/>
            <a:ext cx="857621" cy="1737363"/>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78575" y="4579858"/>
            <a:ext cx="817096" cy="1737363"/>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4398" y="4251879"/>
            <a:ext cx="662318" cy="1393983"/>
          </a:xfrm>
          <a:prstGeom prst="rect">
            <a:avLst/>
          </a:prstGeom>
        </p:spPr>
      </p:pic>
      <p:sp>
        <p:nvSpPr>
          <p:cNvPr id="41" name="Oval 40">
            <a:hlinkClick r:id="rId8" action="ppaction://hlinksldjump"/>
          </p:cNvPr>
          <p:cNvSpPr/>
          <p:nvPr/>
        </p:nvSpPr>
        <p:spPr>
          <a:xfrm>
            <a:off x="375540" y="3816413"/>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1</a:t>
            </a:r>
          </a:p>
        </p:txBody>
      </p:sp>
      <p:sp>
        <p:nvSpPr>
          <p:cNvPr id="43" name="Oval 42">
            <a:hlinkClick r:id="rId9" action="ppaction://hlinksldjump"/>
          </p:cNvPr>
          <p:cNvSpPr/>
          <p:nvPr/>
        </p:nvSpPr>
        <p:spPr>
          <a:xfrm>
            <a:off x="1310490" y="480437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2</a:t>
            </a:r>
          </a:p>
        </p:txBody>
      </p:sp>
      <p:sp>
        <p:nvSpPr>
          <p:cNvPr id="44" name="Oval 43">
            <a:hlinkClick r:id="rId10" action="ppaction://hlinksldjump"/>
          </p:cNvPr>
          <p:cNvSpPr/>
          <p:nvPr/>
        </p:nvSpPr>
        <p:spPr>
          <a:xfrm>
            <a:off x="2203276" y="3619585"/>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3</a:t>
            </a:r>
          </a:p>
        </p:txBody>
      </p:sp>
      <p:sp>
        <p:nvSpPr>
          <p:cNvPr id="2" name="AutoShape 2" descr="HÃ¬nh áº£nh cÃ³ liÃªn quan"/>
          <p:cNvSpPr>
            <a:spLocks noChangeAspect="1" noChangeArrowheads="1"/>
          </p:cNvSpPr>
          <p:nvPr/>
        </p:nvSpPr>
        <p:spPr bwMode="auto">
          <a:xfrm>
            <a:off x="157123" y="-144461"/>
            <a:ext cx="30472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99" rIns="91332" bIns="45699" numCol="1" anchor="t" anchorCtr="0" compatLnSpc="1">
            <a:prstTxWarp prst="textNoShape">
              <a:avLst/>
            </a:prstTxWarp>
          </a:bodyPr>
          <a:lstStyle/>
          <a:p>
            <a:pPr defTabSz="913249"/>
            <a:endParaRPr lang="en-US" sz="1900">
              <a:solidFill>
                <a:prstClr val="black"/>
              </a:solidFill>
              <a:latin typeface="Calibri"/>
              <a:cs typeface="Arial"/>
              <a:sym typeface="Arial"/>
            </a:endParaRPr>
          </a:p>
        </p:txBody>
      </p:sp>
      <p:pic>
        <p:nvPicPr>
          <p:cNvPr id="1030" name="Picture 6" descr="HÃ¬nh áº£nh cÃ³ liÃªn quan"/>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9793" y="-1031629"/>
            <a:ext cx="4313700" cy="277684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Ã¬nh áº£nh cÃ³ liÃªn quan"/>
          <p:cNvPicPr>
            <a:picLocks noChangeAspect="1" noChangeArrowheads="1"/>
          </p:cNvPicPr>
          <p:nvPr/>
        </p:nvPicPr>
        <p:blipFill>
          <a:blip r:embed="rId11">
            <a:clrChange>
              <a:clrFrom>
                <a:srgbClr val="81A1A4">
                  <a:alpha val="76471"/>
                </a:srgbClr>
              </a:clrFrom>
              <a:clrTo>
                <a:srgbClr val="81A1A4">
                  <a:alpha val="0"/>
                </a:srgbClr>
              </a:clrTo>
            </a:clrChange>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5960" y="-2861961"/>
            <a:ext cx="7633612" cy="41956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Ã¬nh áº£nh cÃ³ liÃªn quan"/>
          <p:cNvPicPr>
            <a:picLocks noChangeAspect="1" noChangeArrowheads="1"/>
          </p:cNvPicPr>
          <p:nvPr/>
        </p:nvPicPr>
        <p:blipFill>
          <a:blip r:embed="rId11">
            <a:clrChange>
              <a:clrFrom>
                <a:srgbClr val="81A1A4">
                  <a:alpha val="76471"/>
                </a:srgbClr>
              </a:clrFrom>
              <a:clrTo>
                <a:srgbClr val="81A1A4">
                  <a:alpha val="0"/>
                </a:srgbClr>
              </a:clrTo>
            </a:clrChange>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1748" y="-3033596"/>
            <a:ext cx="6704374"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25444" y="6175502"/>
            <a:ext cx="2583874" cy="682498"/>
          </a:xfrm>
          <a:prstGeom prst="rect">
            <a:avLst/>
          </a:prstGeom>
        </p:spPr>
      </p:pic>
      <p:pic>
        <p:nvPicPr>
          <p:cNvPr id="14" name="Content Placeholder 12" descr="powerpoint-07">
            <a:extLst>
              <a:ext uri="{FF2B5EF4-FFF2-40B4-BE49-F238E27FC236}">
                <a16:creationId xmlns:a16="http://schemas.microsoft.com/office/drawing/2014/main" id="{2E16B23D-54EB-4487-A951-B1D63CF649FA}"/>
              </a:ext>
            </a:extLst>
          </p:cNvPr>
          <p:cNvPicPr>
            <a:picLocks noChangeAspect="1"/>
          </p:cNvPicPr>
          <p:nvPr/>
        </p:nvPicPr>
        <p:blipFill>
          <a:blip r:embed="rId15"/>
          <a:stretch>
            <a:fillRect/>
          </a:stretch>
        </p:blipFill>
        <p:spPr>
          <a:xfrm>
            <a:off x="77659" y="-2727"/>
            <a:ext cx="1142932" cy="495180"/>
          </a:xfrm>
          <a:prstGeom prst="rect">
            <a:avLst/>
          </a:prstGeom>
        </p:spPr>
      </p:pic>
      <p:sp>
        <p:nvSpPr>
          <p:cNvPr id="3" name="TextBox 2">
            <a:extLst>
              <a:ext uri="{FF2B5EF4-FFF2-40B4-BE49-F238E27FC236}">
                <a16:creationId xmlns:a16="http://schemas.microsoft.com/office/drawing/2014/main" id="{17412435-142C-4E4D-894B-FA0A50970ABD}"/>
              </a:ext>
            </a:extLst>
          </p:cNvPr>
          <p:cNvSpPr txBox="1"/>
          <p:nvPr/>
        </p:nvSpPr>
        <p:spPr>
          <a:xfrm>
            <a:off x="9905061" y="6317221"/>
            <a:ext cx="2216727" cy="369332"/>
          </a:xfrm>
          <a:prstGeom prst="rect">
            <a:avLst/>
          </a:prstGeom>
          <a:noFill/>
        </p:spPr>
        <p:txBody>
          <a:bodyPr wrap="square" rtlCol="0">
            <a:spAutoFit/>
          </a:bodyPr>
          <a:lstStyle/>
          <a:p>
            <a:r>
              <a:rPr lang="en-US">
                <a:solidFill>
                  <a:srgbClr val="245D61"/>
                </a:solidFill>
                <a:latin typeface="UTM Avo" panose="02040603050506020204" pitchFamily="18" charset="0"/>
              </a:rPr>
              <a:t>Kết thúc trò chơi</a:t>
            </a:r>
          </a:p>
        </p:txBody>
      </p:sp>
    </p:spTree>
    <p:extLst>
      <p:ext uri="{BB962C8B-B14F-4D97-AF65-F5344CB8AC3E}">
        <p14:creationId xmlns:p14="http://schemas.microsoft.com/office/powerpoint/2010/main" val="41608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3"/>
                                        </p:tgtEl>
                                        <p:attrNameLst>
                                          <p:attrName>r</p:attrName>
                                        </p:attrNameLst>
                                      </p:cBhvr>
                                    </p:animRot>
                                    <p:animRot by="-240000">
                                      <p:cBhvr>
                                        <p:cTn id="7" dur="600" fill="hold">
                                          <p:stCondLst>
                                            <p:cond delay="600"/>
                                          </p:stCondLst>
                                        </p:cTn>
                                        <p:tgtEl>
                                          <p:spTgt spid="33"/>
                                        </p:tgtEl>
                                        <p:attrNameLst>
                                          <p:attrName>r</p:attrName>
                                        </p:attrNameLst>
                                      </p:cBhvr>
                                    </p:animRot>
                                    <p:animRot by="240000">
                                      <p:cBhvr>
                                        <p:cTn id="8" dur="600" fill="hold">
                                          <p:stCondLst>
                                            <p:cond delay="1200"/>
                                          </p:stCondLst>
                                        </p:cTn>
                                        <p:tgtEl>
                                          <p:spTgt spid="33"/>
                                        </p:tgtEl>
                                        <p:attrNameLst>
                                          <p:attrName>r</p:attrName>
                                        </p:attrNameLst>
                                      </p:cBhvr>
                                    </p:animRot>
                                    <p:animRot by="-240000">
                                      <p:cBhvr>
                                        <p:cTn id="9" dur="600" fill="hold">
                                          <p:stCondLst>
                                            <p:cond delay="1800"/>
                                          </p:stCondLst>
                                        </p:cTn>
                                        <p:tgtEl>
                                          <p:spTgt spid="33"/>
                                        </p:tgtEl>
                                        <p:attrNameLst>
                                          <p:attrName>r</p:attrName>
                                        </p:attrNameLst>
                                      </p:cBhvr>
                                    </p:animRot>
                                    <p:animRot by="120000">
                                      <p:cBhvr>
                                        <p:cTn id="10" dur="600" fill="hold">
                                          <p:stCondLst>
                                            <p:cond delay="2400"/>
                                          </p:stCondLst>
                                        </p:cTn>
                                        <p:tgtEl>
                                          <p:spTgt spid="3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4"/>
                                        </p:tgtEl>
                                        <p:attrNameLst>
                                          <p:attrName>r</p:attrName>
                                        </p:attrNameLst>
                                      </p:cBhvr>
                                    </p:animRot>
                                    <p:animRot by="-240000">
                                      <p:cBhvr>
                                        <p:cTn id="13" dur="600" fill="hold">
                                          <p:stCondLst>
                                            <p:cond delay="600"/>
                                          </p:stCondLst>
                                        </p:cTn>
                                        <p:tgtEl>
                                          <p:spTgt spid="34"/>
                                        </p:tgtEl>
                                        <p:attrNameLst>
                                          <p:attrName>r</p:attrName>
                                        </p:attrNameLst>
                                      </p:cBhvr>
                                    </p:animRot>
                                    <p:animRot by="240000">
                                      <p:cBhvr>
                                        <p:cTn id="14" dur="600" fill="hold">
                                          <p:stCondLst>
                                            <p:cond delay="1200"/>
                                          </p:stCondLst>
                                        </p:cTn>
                                        <p:tgtEl>
                                          <p:spTgt spid="34"/>
                                        </p:tgtEl>
                                        <p:attrNameLst>
                                          <p:attrName>r</p:attrName>
                                        </p:attrNameLst>
                                      </p:cBhvr>
                                    </p:animRot>
                                    <p:animRot by="-240000">
                                      <p:cBhvr>
                                        <p:cTn id="15" dur="600" fill="hold">
                                          <p:stCondLst>
                                            <p:cond delay="1800"/>
                                          </p:stCondLst>
                                        </p:cTn>
                                        <p:tgtEl>
                                          <p:spTgt spid="34"/>
                                        </p:tgtEl>
                                        <p:attrNameLst>
                                          <p:attrName>r</p:attrName>
                                        </p:attrNameLst>
                                      </p:cBhvr>
                                    </p:animRot>
                                    <p:animRot by="120000">
                                      <p:cBhvr>
                                        <p:cTn id="16" dur="600" fill="hold">
                                          <p:stCondLst>
                                            <p:cond delay="24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0" fill="hold">
                                          <p:stCondLst>
                                            <p:cond delay="0"/>
                                          </p:stCondLst>
                                        </p:cTn>
                                        <p:tgtEl>
                                          <p:spTgt spid="42"/>
                                        </p:tgtEl>
                                        <p:attrNameLst>
                                          <p:attrName>r</p:attrName>
                                        </p:attrNameLst>
                                      </p:cBhvr>
                                    </p:animRot>
                                    <p:animRot by="-240000">
                                      <p:cBhvr>
                                        <p:cTn id="25" dur="4000" fill="hold">
                                          <p:stCondLst>
                                            <p:cond delay="4000"/>
                                          </p:stCondLst>
                                        </p:cTn>
                                        <p:tgtEl>
                                          <p:spTgt spid="42"/>
                                        </p:tgtEl>
                                        <p:attrNameLst>
                                          <p:attrName>r</p:attrName>
                                        </p:attrNameLst>
                                      </p:cBhvr>
                                    </p:animRot>
                                    <p:animRot by="240000">
                                      <p:cBhvr>
                                        <p:cTn id="26" dur="4000" fill="hold">
                                          <p:stCondLst>
                                            <p:cond delay="8000"/>
                                          </p:stCondLst>
                                        </p:cTn>
                                        <p:tgtEl>
                                          <p:spTgt spid="42"/>
                                        </p:tgtEl>
                                        <p:attrNameLst>
                                          <p:attrName>r</p:attrName>
                                        </p:attrNameLst>
                                      </p:cBhvr>
                                    </p:animRot>
                                    <p:animRot by="-240000">
                                      <p:cBhvr>
                                        <p:cTn id="27" dur="4000" fill="hold">
                                          <p:stCondLst>
                                            <p:cond delay="12000"/>
                                          </p:stCondLst>
                                        </p:cTn>
                                        <p:tgtEl>
                                          <p:spTgt spid="42"/>
                                        </p:tgtEl>
                                        <p:attrNameLst>
                                          <p:attrName>r</p:attrName>
                                        </p:attrNameLst>
                                      </p:cBhvr>
                                    </p:animRot>
                                    <p:animRot by="120000">
                                      <p:cBhvr>
                                        <p:cTn id="28" dur="4000" fill="hold">
                                          <p:stCondLst>
                                            <p:cond delay="16000"/>
                                          </p:stCondLst>
                                        </p:cTn>
                                        <p:tgtEl>
                                          <p:spTgt spid="4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0" fill="hold">
                                          <p:stCondLst>
                                            <p:cond delay="0"/>
                                          </p:stCondLst>
                                        </p:cTn>
                                        <p:tgtEl>
                                          <p:spTgt spid="1030"/>
                                        </p:tgtEl>
                                        <p:attrNameLst>
                                          <p:attrName>r</p:attrName>
                                        </p:attrNameLst>
                                      </p:cBhvr>
                                    </p:animRot>
                                    <p:animRot by="-240000">
                                      <p:cBhvr>
                                        <p:cTn id="31" dur="4000" fill="hold">
                                          <p:stCondLst>
                                            <p:cond delay="4000"/>
                                          </p:stCondLst>
                                        </p:cTn>
                                        <p:tgtEl>
                                          <p:spTgt spid="1030"/>
                                        </p:tgtEl>
                                        <p:attrNameLst>
                                          <p:attrName>r</p:attrName>
                                        </p:attrNameLst>
                                      </p:cBhvr>
                                    </p:animRot>
                                    <p:animRot by="240000">
                                      <p:cBhvr>
                                        <p:cTn id="32" dur="4000" fill="hold">
                                          <p:stCondLst>
                                            <p:cond delay="8000"/>
                                          </p:stCondLst>
                                        </p:cTn>
                                        <p:tgtEl>
                                          <p:spTgt spid="1030"/>
                                        </p:tgtEl>
                                        <p:attrNameLst>
                                          <p:attrName>r</p:attrName>
                                        </p:attrNameLst>
                                      </p:cBhvr>
                                    </p:animRot>
                                    <p:animRot by="-240000">
                                      <p:cBhvr>
                                        <p:cTn id="33" dur="4000" fill="hold">
                                          <p:stCondLst>
                                            <p:cond delay="12000"/>
                                          </p:stCondLst>
                                        </p:cTn>
                                        <p:tgtEl>
                                          <p:spTgt spid="1030"/>
                                        </p:tgtEl>
                                        <p:attrNameLst>
                                          <p:attrName>r</p:attrName>
                                        </p:attrNameLst>
                                      </p:cBhvr>
                                    </p:animRot>
                                    <p:animRot by="120000">
                                      <p:cBhvr>
                                        <p:cTn id="34" dur="4000" fill="hold">
                                          <p:stCondLst>
                                            <p:cond delay="16000"/>
                                          </p:stCondLst>
                                        </p:cTn>
                                        <p:tgtEl>
                                          <p:spTgt spid="103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0" fill="hold">
                                          <p:stCondLst>
                                            <p:cond delay="0"/>
                                          </p:stCondLst>
                                        </p:cTn>
                                        <p:tgtEl>
                                          <p:spTgt spid="35"/>
                                        </p:tgtEl>
                                        <p:attrNameLst>
                                          <p:attrName>r</p:attrName>
                                        </p:attrNameLst>
                                      </p:cBhvr>
                                    </p:animRot>
                                    <p:animRot by="-240000">
                                      <p:cBhvr>
                                        <p:cTn id="37" dur="4000" fill="hold">
                                          <p:stCondLst>
                                            <p:cond delay="4000"/>
                                          </p:stCondLst>
                                        </p:cTn>
                                        <p:tgtEl>
                                          <p:spTgt spid="35"/>
                                        </p:tgtEl>
                                        <p:attrNameLst>
                                          <p:attrName>r</p:attrName>
                                        </p:attrNameLst>
                                      </p:cBhvr>
                                    </p:animRot>
                                    <p:animRot by="240000">
                                      <p:cBhvr>
                                        <p:cTn id="38" dur="4000" fill="hold">
                                          <p:stCondLst>
                                            <p:cond delay="8000"/>
                                          </p:stCondLst>
                                        </p:cTn>
                                        <p:tgtEl>
                                          <p:spTgt spid="35"/>
                                        </p:tgtEl>
                                        <p:attrNameLst>
                                          <p:attrName>r</p:attrName>
                                        </p:attrNameLst>
                                      </p:cBhvr>
                                    </p:animRot>
                                    <p:animRot by="-240000">
                                      <p:cBhvr>
                                        <p:cTn id="39" dur="4000" fill="hold">
                                          <p:stCondLst>
                                            <p:cond delay="12000"/>
                                          </p:stCondLst>
                                        </p:cTn>
                                        <p:tgtEl>
                                          <p:spTgt spid="35"/>
                                        </p:tgtEl>
                                        <p:attrNameLst>
                                          <p:attrName>r</p:attrName>
                                        </p:attrNameLst>
                                      </p:cBhvr>
                                    </p:animRot>
                                    <p:animRot by="120000">
                                      <p:cBhvr>
                                        <p:cTn id="40" dur="4000" fill="hold">
                                          <p:stCondLst>
                                            <p:cond delay="160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1"/>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1" restart="whenNotActive" fill="hold" evtFilter="cancelBubble" nodeType="interactiveSeq">
                <p:stCondLst>
                  <p:cond evt="onClick" delay="0">
                    <p:tgtEl>
                      <p:spTgt spid="44"/>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3.75E-6 2.22222E-6 L 0.44271 0.05301 " pathEditMode="relative" rAng="0" ptsTypes="AA">
                                      <p:cBhvr>
                                        <p:cTn id="60" dur="3000" fill="hold"/>
                                        <p:tgtEl>
                                          <p:spTgt spid="34"/>
                                        </p:tgtEl>
                                        <p:attrNameLst>
                                          <p:attrName>ppt_x</p:attrName>
                                          <p:attrName>ppt_y</p:attrName>
                                        </p:attrNameLst>
                                      </p:cBhvr>
                                      <p:rCtr x="22135" y="2639"/>
                                    </p:animMotion>
                                  </p:childTnLst>
                                </p:cTn>
                              </p:par>
                            </p:childTnLst>
                          </p:cTn>
                        </p:par>
                        <p:par>
                          <p:cTn id="61" fill="hold">
                            <p:stCondLst>
                              <p:cond delay="3000"/>
                            </p:stCondLst>
                            <p:childTnLst>
                              <p:par>
                                <p:cTn id="62" presetID="37" presetClass="exit" presetSubtype="0" fill="hold" nodeType="afterEffect">
                                  <p:stCondLst>
                                    <p:cond delay="0"/>
                                  </p:stCondLst>
                                  <p:childTnLst>
                                    <p:animEffect transition="out" filter="fade">
                                      <p:cBhvr>
                                        <p:cTn id="63" dur="1000"/>
                                        <p:tgtEl>
                                          <p:spTgt spid="34"/>
                                        </p:tgtEl>
                                      </p:cBhvr>
                                    </p:animEffect>
                                    <p:anim calcmode="lin" valueType="num">
                                      <p:cBhvr>
                                        <p:cTn id="64" dur="1000"/>
                                        <p:tgtEl>
                                          <p:spTgt spid="34"/>
                                        </p:tgtEl>
                                        <p:attrNameLst>
                                          <p:attrName>ppt_x</p:attrName>
                                        </p:attrNameLst>
                                      </p:cBhvr>
                                      <p:tavLst>
                                        <p:tav tm="0">
                                          <p:val>
                                            <p:strVal val="ppt_x"/>
                                          </p:val>
                                        </p:tav>
                                        <p:tav tm="100000">
                                          <p:val>
                                            <p:strVal val="ppt_x"/>
                                          </p:val>
                                        </p:tav>
                                      </p:tavLst>
                                    </p:anim>
                                    <p:anim calcmode="lin" valueType="num">
                                      <p:cBhvr>
                                        <p:cTn id="65" dur="100" decel="100000"/>
                                        <p:tgtEl>
                                          <p:spTgt spid="34"/>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34"/>
                                        </p:tgtEl>
                                        <p:attrNameLst>
                                          <p:attrName>ppt_y</p:attrName>
                                        </p:attrNameLst>
                                      </p:cBhvr>
                                      <p:tavLst>
                                        <p:tav tm="0">
                                          <p:val>
                                            <p:strVal val="ppt_y"/>
                                          </p:val>
                                        </p:tav>
                                        <p:tav tm="100000">
                                          <p:val>
                                            <p:strVal val="ppt_y+1"/>
                                          </p:val>
                                        </p:tav>
                                      </p:tavLst>
                                    </p:anim>
                                    <p:set>
                                      <p:cBhvr>
                                        <p:cTn id="67"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1.875E-6 -4.44444E-6 L 0.36458 -0.0199 " pathEditMode="relative" rAng="0" ptsTypes="AA">
                                      <p:cBhvr>
                                        <p:cTn id="72" dur="3000" fill="hold"/>
                                        <p:tgtEl>
                                          <p:spTgt spid="33"/>
                                        </p:tgtEl>
                                        <p:attrNameLst>
                                          <p:attrName>ppt_x</p:attrName>
                                          <p:attrName>ppt_y</p:attrName>
                                        </p:attrNameLst>
                                      </p:cBhvr>
                                      <p:rCtr x="18229" y="-995"/>
                                    </p:animMotion>
                                  </p:childTnLst>
                                </p:cTn>
                              </p:par>
                            </p:childTnLst>
                          </p:cTn>
                        </p:par>
                        <p:par>
                          <p:cTn id="73" fill="hold">
                            <p:stCondLst>
                              <p:cond delay="3000"/>
                            </p:stCondLst>
                            <p:childTnLst>
                              <p:par>
                                <p:cTn id="74" presetID="37" presetClass="exit" presetSubtype="0" fill="hold" nodeType="afterEffect">
                                  <p:stCondLst>
                                    <p:cond delay="0"/>
                                  </p:stCondLst>
                                  <p:childTnLst>
                                    <p:animEffect transition="out" filter="fade">
                                      <p:cBhvr>
                                        <p:cTn id="75" dur="1000"/>
                                        <p:tgtEl>
                                          <p:spTgt spid="33"/>
                                        </p:tgtEl>
                                      </p:cBhvr>
                                    </p:animEffect>
                                    <p:anim calcmode="lin" valueType="num">
                                      <p:cBhvr>
                                        <p:cTn id="76" dur="1000"/>
                                        <p:tgtEl>
                                          <p:spTgt spid="33"/>
                                        </p:tgtEl>
                                        <p:attrNameLst>
                                          <p:attrName>ppt_x</p:attrName>
                                        </p:attrNameLst>
                                      </p:cBhvr>
                                      <p:tavLst>
                                        <p:tav tm="0">
                                          <p:val>
                                            <p:strVal val="ppt_x"/>
                                          </p:val>
                                        </p:tav>
                                        <p:tav tm="100000">
                                          <p:val>
                                            <p:strVal val="ppt_x"/>
                                          </p:val>
                                        </p:tav>
                                      </p:tavLst>
                                    </p:anim>
                                    <p:anim calcmode="lin" valueType="num">
                                      <p:cBhvr>
                                        <p:cTn id="77" dur="100" decel="100000"/>
                                        <p:tgtEl>
                                          <p:spTgt spid="33"/>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33"/>
                                        </p:tgtEl>
                                        <p:attrNameLst>
                                          <p:attrName>ppt_y</p:attrName>
                                        </p:attrNameLst>
                                      </p:cBhvr>
                                      <p:tavLst>
                                        <p:tav tm="0">
                                          <p:val>
                                            <p:strVal val="ppt_y"/>
                                          </p:val>
                                        </p:tav>
                                        <p:tav tm="100000">
                                          <p:val>
                                            <p:strVal val="ppt_y+1"/>
                                          </p:val>
                                        </p:tav>
                                      </p:tavLst>
                                    </p:anim>
                                    <p:set>
                                      <p:cBhvr>
                                        <p:cTn id="79"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63" presetClass="path" presetSubtype="0" accel="50000" decel="50000" fill="hold" nodeType="clickEffect">
                                  <p:stCondLst>
                                    <p:cond delay="0"/>
                                  </p:stCondLst>
                                  <p:childTnLst>
                                    <p:animMotion origin="layout" path="M 1.04167E-6 -3.7037E-7 L 0.2901 0.12361 " pathEditMode="relative" rAng="0" ptsTypes="AA">
                                      <p:cBhvr>
                                        <p:cTn id="84" dur="3000" fill="hold"/>
                                        <p:tgtEl>
                                          <p:spTgt spid="32"/>
                                        </p:tgtEl>
                                        <p:attrNameLst>
                                          <p:attrName>ppt_x</p:attrName>
                                          <p:attrName>ppt_y</p:attrName>
                                        </p:attrNameLst>
                                      </p:cBhvr>
                                      <p:rCtr x="14505" y="6181"/>
                                    </p:animMotion>
                                  </p:childTnLst>
                                </p:cTn>
                              </p:par>
                            </p:childTnLst>
                          </p:cTn>
                        </p:par>
                        <p:par>
                          <p:cTn id="85" fill="hold">
                            <p:stCondLst>
                              <p:cond delay="3000"/>
                            </p:stCondLst>
                            <p:childTnLst>
                              <p:par>
                                <p:cTn id="86" presetID="37" presetClass="exit" presetSubtype="0" fill="hold" nodeType="afterEffect">
                                  <p:stCondLst>
                                    <p:cond delay="0"/>
                                  </p:stCondLst>
                                  <p:childTnLst>
                                    <p:animEffect transition="out" filter="fade">
                                      <p:cBhvr>
                                        <p:cTn id="87" dur="1000"/>
                                        <p:tgtEl>
                                          <p:spTgt spid="32"/>
                                        </p:tgtEl>
                                      </p:cBhvr>
                                    </p:animEffect>
                                    <p:anim calcmode="lin" valueType="num">
                                      <p:cBhvr>
                                        <p:cTn id="88" dur="1000"/>
                                        <p:tgtEl>
                                          <p:spTgt spid="32"/>
                                        </p:tgtEl>
                                        <p:attrNameLst>
                                          <p:attrName>ppt_x</p:attrName>
                                        </p:attrNameLst>
                                      </p:cBhvr>
                                      <p:tavLst>
                                        <p:tav tm="0">
                                          <p:val>
                                            <p:strVal val="ppt_x"/>
                                          </p:val>
                                        </p:tav>
                                        <p:tav tm="100000">
                                          <p:val>
                                            <p:strVal val="ppt_x"/>
                                          </p:val>
                                        </p:tav>
                                      </p:tavLst>
                                    </p:anim>
                                    <p:anim calcmode="lin" valueType="num">
                                      <p:cBhvr>
                                        <p:cTn id="89" dur="100" decel="100000"/>
                                        <p:tgtEl>
                                          <p:spTgt spid="32"/>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2"/>
                                        </p:tgtEl>
                                        <p:attrNameLst>
                                          <p:attrName>ppt_y</p:attrName>
                                        </p:attrNameLst>
                                      </p:cBhvr>
                                      <p:tavLst>
                                        <p:tav tm="0">
                                          <p:val>
                                            <p:strVal val="ppt_y"/>
                                          </p:val>
                                        </p:tav>
                                        <p:tav tm="100000">
                                          <p:val>
                                            <p:strVal val="ppt_y+1"/>
                                          </p:val>
                                        </p:tav>
                                      </p:tavLst>
                                    </p:anim>
                                    <p:set>
                                      <p:cBhvr>
                                        <p:cTn id="91"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41"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 y="437566"/>
            <a:ext cx="12188825" cy="639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23" y="914484"/>
            <a:ext cx="10581737" cy="4248151"/>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2" name="Oval 11"/>
          <p:cNvSpPr/>
          <p:nvPr/>
        </p:nvSpPr>
        <p:spPr>
          <a:xfrm>
            <a:off x="72205" y="511296"/>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1</a:t>
            </a:r>
          </a:p>
        </p:txBody>
      </p:sp>
      <p:sp>
        <p:nvSpPr>
          <p:cNvPr id="10" name="TextBox 9"/>
          <p:cNvSpPr txBox="1"/>
          <p:nvPr/>
        </p:nvSpPr>
        <p:spPr>
          <a:xfrm>
            <a:off x="2039310" y="2531821"/>
            <a:ext cx="8400198" cy="830954"/>
          </a:xfrm>
          <a:prstGeom prst="rect">
            <a:avLst/>
          </a:prstGeom>
          <a:noFill/>
        </p:spPr>
        <p:txBody>
          <a:bodyPr wrap="square" lIns="91332" tIns="45699" rIns="91332" bIns="45699" rtlCol="0">
            <a:spAutoFit/>
          </a:bodyPr>
          <a:lstStyle/>
          <a:p>
            <a:pPr defTabSz="913249">
              <a:lnSpc>
                <a:spcPct val="120000"/>
              </a:lnSpc>
            </a:pPr>
            <a:r>
              <a:rPr lang="en-US" sz="4000" b="1" dirty="0">
                <a:solidFill>
                  <a:srgbClr val="245D61"/>
                </a:solidFill>
                <a:latin typeface="UTM Avo" panose="02040603050506020204" pitchFamily="18" charset="0"/>
                <a:cs typeface="Arial"/>
                <a:sym typeface="Arial"/>
              </a:rPr>
              <a:t>Ai </a:t>
            </a:r>
            <a:r>
              <a:rPr lang="en-US" sz="4000" b="1" dirty="0" err="1">
                <a:solidFill>
                  <a:srgbClr val="245D61"/>
                </a:solidFill>
                <a:latin typeface="UTM Avo" panose="02040603050506020204" pitchFamily="18" charset="0"/>
                <a:cs typeface="Arial"/>
                <a:sym typeface="Arial"/>
              </a:rPr>
              <a:t>cho</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Hiếu</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mượn</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bút</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màu</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đỏ</a:t>
            </a:r>
            <a:r>
              <a:rPr lang="en-US" sz="4000" b="1" dirty="0">
                <a:solidFill>
                  <a:srgbClr val="245D61"/>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9644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426378"/>
            <a:ext cx="12188825" cy="64815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77" y="1349762"/>
            <a:ext cx="10581737" cy="4248151"/>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111996" y="53570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2</a:t>
            </a:r>
          </a:p>
        </p:txBody>
      </p:sp>
      <p:sp>
        <p:nvSpPr>
          <p:cNvPr id="12" name="TextBox 11"/>
          <p:cNvSpPr txBox="1"/>
          <p:nvPr/>
        </p:nvSpPr>
        <p:spPr>
          <a:xfrm>
            <a:off x="2099005" y="2610848"/>
            <a:ext cx="7993987" cy="1636303"/>
          </a:xfrm>
          <a:prstGeom prst="rect">
            <a:avLst/>
          </a:prstGeom>
          <a:noFill/>
        </p:spPr>
        <p:txBody>
          <a:bodyPr wrap="square" lIns="91332" tIns="45699" rIns="91332" bIns="45699" rtlCol="0">
            <a:spAutoFit/>
          </a:bodyPr>
          <a:lstStyle/>
          <a:p>
            <a:pPr algn="ctr">
              <a:lnSpc>
                <a:spcPct val="120000"/>
              </a:lnSpc>
            </a:pPr>
            <a:r>
              <a:rPr lang="en-US" sz="4400" b="1" dirty="0" err="1">
                <a:solidFill>
                  <a:srgbClr val="245D61"/>
                </a:solidFill>
                <a:latin typeface="UTM Avo" panose="02040603050506020204" pitchFamily="18" charset="0"/>
              </a:rPr>
              <a:t>Hãy</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nói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lời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của</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Hiếu</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cảm</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cho</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mượn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bút</a:t>
            </a:r>
            <a:r>
              <a:rPr lang="en-US" sz="4400" b="1" dirty="0">
                <a:solidFill>
                  <a:srgbClr val="245D61"/>
                </a:solidFill>
              </a:rPr>
              <a:t>.</a:t>
            </a:r>
            <a:endParaRPr lang="en-US" sz="4400" b="1" dirty="0">
              <a:solidFill>
                <a:srgbClr val="245D61"/>
              </a:solidFill>
              <a:latin typeface="UTM Avo" panose="02040603050506020204" pitchFamily="18" charset="0"/>
            </a:endParaRPr>
          </a:p>
        </p:txBody>
      </p:sp>
    </p:spTree>
    <p:extLst>
      <p:ext uri="{BB962C8B-B14F-4D97-AF65-F5344CB8AC3E}">
        <p14:creationId xmlns:p14="http://schemas.microsoft.com/office/powerpoint/2010/main" val="15926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 y="437566"/>
            <a:ext cx="12188825" cy="6369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26" y="392377"/>
            <a:ext cx="10581737" cy="2962293"/>
          </a:xfrm>
          <a:prstGeom prst="rect">
            <a:avLst/>
          </a:prstGeom>
        </p:spPr>
      </p:pic>
      <p:pic>
        <p:nvPicPr>
          <p:cNvPr id="7" name="Picture 6">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0" y="61535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3</a:t>
            </a:r>
          </a:p>
        </p:txBody>
      </p:sp>
      <p:sp>
        <p:nvSpPr>
          <p:cNvPr id="12" name="TextBox 11"/>
          <p:cNvSpPr txBox="1"/>
          <p:nvPr/>
        </p:nvSpPr>
        <p:spPr>
          <a:xfrm>
            <a:off x="2159619" y="1392522"/>
            <a:ext cx="8701710" cy="732338"/>
          </a:xfrm>
          <a:prstGeom prst="rect">
            <a:avLst/>
          </a:prstGeom>
          <a:noFill/>
        </p:spPr>
        <p:txBody>
          <a:bodyPr wrap="square" lIns="91332" tIns="45699" rIns="91332" bIns="45699" rtlCol="0">
            <a:spAutoFit/>
          </a:bodyPr>
          <a:lstStyle/>
          <a:p>
            <a:pPr defTabSz="913249">
              <a:lnSpc>
                <a:spcPct val="130000"/>
              </a:lnSpc>
            </a:pPr>
            <a:r>
              <a:rPr lang="en-US" sz="3600" b="1" dirty="0" err="1">
                <a:solidFill>
                  <a:srgbClr val="245D61"/>
                </a:solidFill>
                <a:latin typeface="UTM Avo" panose="02040603050506020204" pitchFamily="18" charset="0"/>
                <a:cs typeface="Arial"/>
                <a:sym typeface="Arial"/>
              </a:rPr>
              <a:t>Cô</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giáo</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khuyên</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học</a:t>
            </a:r>
            <a:r>
              <a:rPr lang="en-US" sz="3600" b="1" dirty="0">
                <a:solidFill>
                  <a:srgbClr val="245D61"/>
                </a:solidFill>
                <a:latin typeface="UTM Avo" panose="02040603050506020204" pitchFamily="18" charset="0"/>
                <a:cs typeface="Arial"/>
                <a:sym typeface="Arial"/>
              </a:rPr>
              <a:t> sinh </a:t>
            </a:r>
            <a:r>
              <a:rPr lang="en-US" sz="3600" b="1" dirty="0" err="1">
                <a:solidFill>
                  <a:srgbClr val="245D61"/>
                </a:solidFill>
                <a:latin typeface="UTM Avo" panose="02040603050506020204" pitchFamily="18" charset="0"/>
                <a:cs typeface="Arial"/>
                <a:sym typeface="Arial"/>
              </a:rPr>
              <a:t>điều</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gì</a:t>
            </a:r>
            <a:r>
              <a:rPr lang="en-US" sz="3600" b="1" dirty="0">
                <a:solidFill>
                  <a:srgbClr val="245D61"/>
                </a:solidFill>
                <a:latin typeface="UTM Avo" panose="02040603050506020204" pitchFamily="18" charset="0"/>
                <a:cs typeface="Arial"/>
                <a:sym typeface="Arial"/>
              </a:rPr>
              <a:t>?</a:t>
            </a:r>
          </a:p>
        </p:txBody>
      </p:sp>
      <p:grpSp>
        <p:nvGrpSpPr>
          <p:cNvPr id="3" name="Group 2">
            <a:extLst>
              <a:ext uri="{FF2B5EF4-FFF2-40B4-BE49-F238E27FC236}">
                <a16:creationId xmlns:a16="http://schemas.microsoft.com/office/drawing/2014/main" id="{99B19B24-A064-4C1F-8407-B83FE13FBD7C}"/>
              </a:ext>
            </a:extLst>
          </p:cNvPr>
          <p:cNvGrpSpPr/>
          <p:nvPr/>
        </p:nvGrpSpPr>
        <p:grpSpPr>
          <a:xfrm>
            <a:off x="103990" y="3290345"/>
            <a:ext cx="10581737" cy="1245938"/>
            <a:chOff x="103990" y="3290345"/>
            <a:chExt cx="10581737" cy="1245938"/>
          </a:xfrm>
        </p:grpSpPr>
        <p:pic>
          <p:nvPicPr>
            <p:cNvPr id="8" name="Picture 7">
              <a:extLst>
                <a:ext uri="{FF2B5EF4-FFF2-40B4-BE49-F238E27FC236}">
                  <a16:creationId xmlns:a16="http://schemas.microsoft.com/office/drawing/2014/main" id="{68B25666-6093-4D1E-8C71-B0F538545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90" y="3290345"/>
              <a:ext cx="10581737" cy="1245938"/>
            </a:xfrm>
            <a:prstGeom prst="rect">
              <a:avLst/>
            </a:prstGeom>
          </p:spPr>
        </p:pic>
        <p:sp>
          <p:nvSpPr>
            <p:cNvPr id="2" name="TextBox 1">
              <a:extLst>
                <a:ext uri="{FF2B5EF4-FFF2-40B4-BE49-F238E27FC236}">
                  <a16:creationId xmlns:a16="http://schemas.microsoft.com/office/drawing/2014/main" id="{9489674A-930C-4CEE-9995-594A22265824}"/>
                </a:ext>
              </a:extLst>
            </p:cNvPr>
            <p:cNvSpPr txBox="1"/>
            <p:nvPr/>
          </p:nvSpPr>
          <p:spPr>
            <a:xfrm>
              <a:off x="1615627" y="3503331"/>
              <a:ext cx="7691058" cy="646331"/>
            </a:xfrm>
            <a:prstGeom prst="rect">
              <a:avLst/>
            </a:prstGeom>
            <a:noFill/>
          </p:spPr>
          <p:txBody>
            <a:bodyPr wrap="square" rtlCol="0">
              <a:spAutoFit/>
            </a:bodyPr>
            <a:lstStyle/>
            <a:p>
              <a:r>
                <a:rPr lang="en-US" sz="3600" b="1" dirty="0">
                  <a:solidFill>
                    <a:srgbClr val="245D61"/>
                  </a:solidFill>
                </a:rPr>
                <a:t>a/ </a:t>
              </a:r>
              <a:r>
                <a:rPr lang="en-US" sz="3600" b="1" dirty="0" err="1">
                  <a:solidFill>
                    <a:srgbClr val="245D61"/>
                  </a:solidFill>
                </a:rPr>
                <a:t>Đổi</a:t>
              </a:r>
              <a:r>
                <a:rPr lang="en-US" sz="3600" b="1" dirty="0">
                  <a:solidFill>
                    <a:srgbClr val="245D61"/>
                  </a:solidFill>
                </a:rPr>
                <a:t> </a:t>
              </a:r>
              <a:r>
                <a:rPr lang="en-US" sz="3600" b="1" dirty="0" err="1">
                  <a:solidFill>
                    <a:srgbClr val="245D61"/>
                  </a:solidFill>
                </a:rPr>
                <a:t>bút</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cho</a:t>
              </a:r>
              <a:r>
                <a:rPr lang="en-US" sz="3600" b="1" dirty="0">
                  <a:solidFill>
                    <a:srgbClr val="245D61"/>
                  </a:solidFill>
                </a:rPr>
                <a:t> </a:t>
              </a:r>
              <a:r>
                <a:rPr lang="en-US" sz="3600" b="1" dirty="0" err="1">
                  <a:solidFill>
                    <a:srgbClr val="245D61"/>
                  </a:solidFill>
                </a:rPr>
                <a:t>nhau</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tô</a:t>
              </a:r>
              <a:r>
                <a:rPr lang="en-US" sz="3600" b="1" dirty="0">
                  <a:solidFill>
                    <a:srgbClr val="245D61"/>
                  </a:solidFill>
                </a:rPr>
                <a:t>.</a:t>
              </a:r>
            </a:p>
          </p:txBody>
        </p:sp>
      </p:grpSp>
      <p:grpSp>
        <p:nvGrpSpPr>
          <p:cNvPr id="5" name="Group 4">
            <a:extLst>
              <a:ext uri="{FF2B5EF4-FFF2-40B4-BE49-F238E27FC236}">
                <a16:creationId xmlns:a16="http://schemas.microsoft.com/office/drawing/2014/main" id="{B133A28A-95DD-475F-B1EE-1CF1DF4E43C9}"/>
              </a:ext>
            </a:extLst>
          </p:cNvPr>
          <p:cNvGrpSpPr/>
          <p:nvPr/>
        </p:nvGrpSpPr>
        <p:grpSpPr>
          <a:xfrm>
            <a:off x="-116846" y="4825935"/>
            <a:ext cx="12526679" cy="1288148"/>
            <a:chOff x="208829" y="4492015"/>
            <a:chExt cx="11382316" cy="1288148"/>
          </a:xfrm>
        </p:grpSpPr>
        <p:pic>
          <p:nvPicPr>
            <p:cNvPr id="9" name="Picture 8">
              <a:extLst>
                <a:ext uri="{FF2B5EF4-FFF2-40B4-BE49-F238E27FC236}">
                  <a16:creationId xmlns:a16="http://schemas.microsoft.com/office/drawing/2014/main" id="{30230694-03F1-44DA-A8AE-1FA693A3B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29" y="4492015"/>
              <a:ext cx="11382316" cy="1288148"/>
            </a:xfrm>
            <a:prstGeom prst="rect">
              <a:avLst/>
            </a:prstGeom>
          </p:spPr>
        </p:pic>
        <p:sp>
          <p:nvSpPr>
            <p:cNvPr id="11" name="TextBox 10">
              <a:extLst>
                <a:ext uri="{FF2B5EF4-FFF2-40B4-BE49-F238E27FC236}">
                  <a16:creationId xmlns:a16="http://schemas.microsoft.com/office/drawing/2014/main" id="{346C11F0-692B-409A-8C4A-4CF100BAC24E}"/>
                </a:ext>
              </a:extLst>
            </p:cNvPr>
            <p:cNvSpPr txBox="1"/>
            <p:nvPr/>
          </p:nvSpPr>
          <p:spPr>
            <a:xfrm>
              <a:off x="1638525" y="4748541"/>
              <a:ext cx="9765754" cy="646331"/>
            </a:xfrm>
            <a:prstGeom prst="rect">
              <a:avLst/>
            </a:prstGeom>
            <a:noFill/>
          </p:spPr>
          <p:txBody>
            <a:bodyPr wrap="square" rtlCol="0">
              <a:spAutoFit/>
            </a:bodyPr>
            <a:lstStyle/>
            <a:p>
              <a:r>
                <a:rPr lang="en-US" sz="3600" b="1" dirty="0">
                  <a:solidFill>
                    <a:srgbClr val="245D61"/>
                  </a:solidFill>
                </a:rPr>
                <a:t>b/ </a:t>
              </a:r>
              <a:r>
                <a:rPr lang="en-US" sz="3600" b="1" dirty="0" err="1">
                  <a:solidFill>
                    <a:srgbClr val="245D61"/>
                  </a:solidFill>
                </a:rPr>
                <a:t>Không</a:t>
              </a:r>
              <a:r>
                <a:rPr lang="en-US" sz="3600" b="1" dirty="0">
                  <a:solidFill>
                    <a:srgbClr val="245D61"/>
                  </a:solidFill>
                </a:rPr>
                <a:t> </a:t>
              </a:r>
              <a:r>
                <a:rPr lang="en-US" sz="3600" b="1" dirty="0" err="1">
                  <a:solidFill>
                    <a:srgbClr val="245D61"/>
                  </a:solidFill>
                </a:rPr>
                <a:t>cần</a:t>
              </a:r>
              <a:r>
                <a:rPr lang="en-US" sz="3600" b="1" dirty="0">
                  <a:solidFill>
                    <a:srgbClr val="245D61"/>
                  </a:solidFill>
                </a:rPr>
                <a:t> </a:t>
              </a:r>
              <a:r>
                <a:rPr lang="en-US" sz="3600" b="1" dirty="0" err="1">
                  <a:solidFill>
                    <a:srgbClr val="245D61"/>
                  </a:solidFill>
                </a:rPr>
                <a:t>tô</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mái</a:t>
              </a:r>
              <a:r>
                <a:rPr lang="en-US" sz="3600" b="1" dirty="0">
                  <a:solidFill>
                    <a:srgbClr val="245D61"/>
                  </a:solidFill>
                </a:rPr>
                <a:t> </a:t>
              </a:r>
              <a:r>
                <a:rPr lang="en-US" sz="3600" b="1" dirty="0" err="1">
                  <a:solidFill>
                    <a:srgbClr val="245D61"/>
                  </a:solidFill>
                </a:rPr>
                <a:t>nhà</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trắng</a:t>
              </a:r>
              <a:r>
                <a:rPr lang="en-US" sz="3600" b="1" dirty="0">
                  <a:solidFill>
                    <a:srgbClr val="245D61"/>
                  </a:solidFill>
                </a:rPr>
                <a:t>.</a:t>
              </a:r>
            </a:p>
          </p:txBody>
        </p:sp>
      </p:grpSp>
      <p:pic>
        <p:nvPicPr>
          <p:cNvPr id="13" name="Picture 12">
            <a:extLst>
              <a:ext uri="{FF2B5EF4-FFF2-40B4-BE49-F238E27FC236}">
                <a16:creationId xmlns:a16="http://schemas.microsoft.com/office/drawing/2014/main" id="{D71A60DF-0BD5-45E3-8772-1041EEF96E85}"/>
              </a:ext>
            </a:extLst>
          </p:cNvPr>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163799" y="3373045"/>
            <a:ext cx="895937" cy="873586"/>
          </a:xfrm>
          <a:prstGeom prst="rect">
            <a:avLst/>
          </a:prstGeom>
        </p:spPr>
      </p:pic>
      <p:pic>
        <p:nvPicPr>
          <p:cNvPr id="14" name="Picture 13">
            <a:extLst>
              <a:ext uri="{FF2B5EF4-FFF2-40B4-BE49-F238E27FC236}">
                <a16:creationId xmlns:a16="http://schemas.microsoft.com/office/drawing/2014/main" id="{8D3D3495-D9AB-4B6B-B929-A4B0EA73E4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5727" y="4677934"/>
            <a:ext cx="895939" cy="787544"/>
          </a:xfrm>
          <a:prstGeom prst="rect">
            <a:avLst/>
          </a:prstGeom>
        </p:spPr>
      </p:pic>
    </p:spTree>
    <p:extLst>
      <p:ext uri="{BB962C8B-B14F-4D97-AF65-F5344CB8AC3E}">
        <p14:creationId xmlns:p14="http://schemas.microsoft.com/office/powerpoint/2010/main" val="2665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strVal val="4*#ppt_w"/>
                                          </p:val>
                                        </p:tav>
                                        <p:tav tm="100000">
                                          <p:val>
                                            <p:strVal val="#ppt_w"/>
                                          </p:val>
                                        </p:tav>
                                      </p:tavLst>
                                    </p:anim>
                                    <p:anim calcmode="lin" valueType="num">
                                      <p:cBhvr>
                                        <p:cTn id="36"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strVal val="4*#ppt_w"/>
                                          </p:val>
                                        </p:tav>
                                        <p:tav tm="100000">
                                          <p:val>
                                            <p:strVal val="#ppt_w"/>
                                          </p:val>
                                        </p:tav>
                                      </p:tavLst>
                                    </p:anim>
                                    <p:anim calcmode="lin" valueType="num">
                                      <p:cBhvr>
                                        <p:cTn id="4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childTnLst>
        </p:cTn>
      </p:par>
    </p:tnLst>
    <p:bldLst>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421240"/>
            <a:ext cx="12188388" cy="643676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51" y="3985882"/>
            <a:ext cx="5160853" cy="2747037"/>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4713998"/>
            <a:ext cx="3644712" cy="1932367"/>
          </a:xfrm>
          <a:prstGeom prst="rect">
            <a:avLst/>
          </a:prstGeom>
        </p:spPr>
      </p:pic>
      <p:sp>
        <p:nvSpPr>
          <p:cNvPr id="9" name="文本框 8"/>
          <p:cNvSpPr txBox="1"/>
          <p:nvPr/>
        </p:nvSpPr>
        <p:spPr>
          <a:xfrm>
            <a:off x="3770410" y="2509590"/>
            <a:ext cx="4978470" cy="1015663"/>
          </a:xfrm>
          <a:prstGeom prst="rect">
            <a:avLst/>
          </a:prstGeom>
          <a:noFill/>
        </p:spPr>
        <p:txBody>
          <a:bodyPr wrap="square" rtlCol="0">
            <a:spAutoFit/>
          </a:bodyPr>
          <a:lstStyle/>
          <a:p>
            <a:pPr defTabSz="914377"/>
            <a:r>
              <a:rPr lang="en-US" altLang="zh-CN" sz="6000" b="1" dirty="0">
                <a:solidFill>
                  <a:srgbClr val="4CB6BD">
                    <a:lumMod val="50000"/>
                  </a:srgbClr>
                </a:solidFill>
                <a:latin typeface="Times New Roman" panose="02020603050405020304" pitchFamily="18" charset="0"/>
                <a:ea typeface="等线" panose="02010600030101010101" pitchFamily="2" charset="-122"/>
                <a:cs typeface="Times New Roman" panose="02020603050405020304" pitchFamily="18" charset="0"/>
              </a:rPr>
              <a:t>KHỞI ĐỘNG</a:t>
            </a:r>
            <a:endParaRPr lang="zh-CN" altLang="en-US" sz="6000" b="1" dirty="0">
              <a:solidFill>
                <a:srgbClr val="4CB6BD">
                  <a:lumMod val="50000"/>
                </a:srgbClr>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388065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2459928" y="2717772"/>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phân</a:t>
            </a:r>
            <a:r>
              <a:rPr lang="en-US" sz="6000" b="1" dirty="0">
                <a:solidFill>
                  <a:srgbClr val="245D61"/>
                </a:solidFill>
              </a:rPr>
              <a:t> </a:t>
            </a:r>
            <a:r>
              <a:rPr lang="en-US" sz="6000" b="1" dirty="0" err="1">
                <a:solidFill>
                  <a:srgbClr val="245D61"/>
                </a:solidFill>
              </a:rPr>
              <a:t>vai</a:t>
            </a:r>
            <a:endParaRPr lang="en-US" sz="6000" b="1" dirty="0">
              <a:solidFill>
                <a:srgbClr val="245D61"/>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2555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BB5B8-2CAC-4F9D-B99F-D7DC3844586A}"/>
              </a:ext>
            </a:extLst>
          </p:cNvPr>
          <p:cNvSpPr txBox="1"/>
          <p:nvPr/>
        </p:nvSpPr>
        <p:spPr>
          <a:xfrm>
            <a:off x="140246" y="865363"/>
            <a:ext cx="11780613" cy="1465851"/>
          </a:xfrm>
          <a:prstGeom prst="rect">
            <a:avLst/>
          </a:prstGeom>
          <a:noFill/>
        </p:spPr>
        <p:txBody>
          <a:bodyPr wrap="square">
            <a:spAutoFit/>
          </a:bodyPr>
          <a:lstStyle/>
          <a:p>
            <a:pPr algn="just">
              <a:lnSpc>
                <a:spcPct val="110000"/>
              </a:lnSpc>
            </a:pPr>
            <a:r>
              <a:rPr kumimoji="0" lang="en-US" sz="2800" b="0" i="0" u="none" strike="noStrike" kern="1200" cap="none" spc="0" normalizeH="0" baseline="0" noProof="0">
                <a:ln>
                  <a:noFill/>
                </a:ln>
                <a:solidFill>
                  <a:prstClr val="black"/>
                </a:solidFill>
                <a:effectLst/>
                <a:uLnTx/>
                <a:uFillTx/>
                <a:latin typeface="UTM Avo"/>
                <a:ea typeface="+mn-ea"/>
                <a:cs typeface="+mn-cs"/>
              </a:rPr>
              <a:t>      Hiếu làm bài tập tô màu. Em lấy bút màu xanh tô vườn cây, màu nâu tô mặt đất, màu vàng tô Mặt Trời ,… chỉ thiếu màu đỏ. Nhìn mái nhà của Hiếu chỉ có khung trống, cô giáo ngạc nhiên.</a:t>
            </a:r>
            <a:endParaRPr lang="en-US" sz="2800"/>
          </a:p>
        </p:txBody>
      </p:sp>
      <p:sp>
        <p:nvSpPr>
          <p:cNvPr id="5" name="TextBox 4">
            <a:extLst>
              <a:ext uri="{FF2B5EF4-FFF2-40B4-BE49-F238E27FC236}">
                <a16:creationId xmlns:a16="http://schemas.microsoft.com/office/drawing/2014/main" id="{CE262523-93D5-4D02-BF44-F9B5DE51BDFE}"/>
              </a:ext>
            </a:extLst>
          </p:cNvPr>
          <p:cNvSpPr txBox="1"/>
          <p:nvPr/>
        </p:nvSpPr>
        <p:spPr>
          <a:xfrm>
            <a:off x="224392" y="2223485"/>
            <a:ext cx="11696467" cy="2887778"/>
          </a:xfrm>
          <a:prstGeom prst="rect">
            <a:avLst/>
          </a:prstGeom>
          <a:noFill/>
        </p:spPr>
        <p:txBody>
          <a:bodyPr wrap="square">
            <a:spAutoFit/>
          </a:bodyPr>
          <a:lstStyle/>
          <a:p>
            <a:pPr algn="just">
              <a:lnSpc>
                <a:spcPct val="110000"/>
              </a:lnSpc>
            </a:pPr>
            <a:r>
              <a:rPr lang="en-US" sz="2800"/>
              <a:t>Hiếu nói:</a:t>
            </a:r>
          </a:p>
          <a:p>
            <a:pPr algn="just">
              <a:lnSpc>
                <a:spcPct val="110000"/>
              </a:lnSpc>
            </a:pPr>
            <a:r>
              <a:rPr lang="en-US" sz="2800"/>
              <a:t>  - Em không có bút màu đỏ. Em để mái nhà màu trắng, được không ạ?</a:t>
            </a:r>
          </a:p>
          <a:p>
            <a:pPr algn="just">
              <a:lnSpc>
                <a:spcPct val="110000"/>
              </a:lnSpc>
            </a:pPr>
            <a:r>
              <a:rPr lang="en-US" sz="2800"/>
              <a:t>   Cả lớp cười ồ. Quế đưa cho Hiếu bút màu đỏ. Hiếu cảm ơn bạn và bảo:</a:t>
            </a:r>
          </a:p>
          <a:p>
            <a:pPr algn="just">
              <a:lnSpc>
                <a:spcPct val="110000"/>
              </a:lnSpc>
            </a:pPr>
            <a:r>
              <a:rPr lang="en-US" sz="2800"/>
              <a:t>  - Bạn cần màu gì, bảo tớ nhé. Tớ chỉ thiếu màu đỏ.</a:t>
            </a:r>
          </a:p>
        </p:txBody>
      </p:sp>
      <p:sp>
        <p:nvSpPr>
          <p:cNvPr id="7" name="TextBox 6">
            <a:extLst>
              <a:ext uri="{FF2B5EF4-FFF2-40B4-BE49-F238E27FC236}">
                <a16:creationId xmlns:a16="http://schemas.microsoft.com/office/drawing/2014/main" id="{4C961BAC-469B-449F-8F77-0BF87B0F4841}"/>
              </a:ext>
            </a:extLst>
          </p:cNvPr>
          <p:cNvSpPr txBox="1"/>
          <p:nvPr/>
        </p:nvSpPr>
        <p:spPr>
          <a:xfrm>
            <a:off x="85805" y="5048663"/>
            <a:ext cx="11780613" cy="1465851"/>
          </a:xfrm>
          <a:prstGeom prst="rect">
            <a:avLst/>
          </a:prstGeom>
          <a:noFill/>
        </p:spPr>
        <p:txBody>
          <a:bodyPr wrap="square">
            <a:spAutoFit/>
          </a:bodyPr>
          <a:lstStyle/>
          <a:p>
            <a:pPr algn="just">
              <a:lnSpc>
                <a:spcPct val="110000"/>
              </a:lnSpc>
            </a:pPr>
            <a:r>
              <a:rPr lang="en-US" sz="2800"/>
              <a:t>    Cô giáo bảo:</a:t>
            </a:r>
          </a:p>
          <a:p>
            <a:pPr algn="just">
              <a:lnSpc>
                <a:spcPct val="110000"/>
              </a:lnSpc>
            </a:pPr>
            <a:r>
              <a:rPr lang="en-US" sz="2800"/>
              <a:t>  - Các em nên đổi bút màu cho nhau để tranh đẹp hơn. Hết giờ, tranh của Hiếu và Quế đều được cô khen.</a:t>
            </a:r>
          </a:p>
        </p:txBody>
      </p:sp>
      <p:sp>
        <p:nvSpPr>
          <p:cNvPr id="8" name="TextBox 7">
            <a:extLst>
              <a:ext uri="{FF2B5EF4-FFF2-40B4-BE49-F238E27FC236}">
                <a16:creationId xmlns:a16="http://schemas.microsoft.com/office/drawing/2014/main" id="{18FC5B97-0F21-48CF-A661-2D8E1A1ED135}"/>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9" name="TextBox 8">
            <a:extLst>
              <a:ext uri="{FF2B5EF4-FFF2-40B4-BE49-F238E27FC236}">
                <a16:creationId xmlns:a16="http://schemas.microsoft.com/office/drawing/2014/main" id="{3F7A3E54-D8FD-457E-BD94-11EC0F1DFC29}"/>
              </a:ext>
            </a:extLst>
          </p:cNvPr>
          <p:cNvSpPr txBox="1"/>
          <p:nvPr/>
        </p:nvSpPr>
        <p:spPr>
          <a:xfrm>
            <a:off x="4655127" y="343486"/>
            <a:ext cx="4689764" cy="646331"/>
          </a:xfrm>
          <a:prstGeom prst="rect">
            <a:avLst/>
          </a:prstGeom>
          <a:noFill/>
        </p:spPr>
        <p:txBody>
          <a:bodyPr wrap="square" rtlCol="0">
            <a:spAutoFit/>
          </a:bodyPr>
          <a:lstStyle/>
          <a:p>
            <a:r>
              <a:rPr lang="en-US" sz="3600">
                <a:solidFill>
                  <a:srgbClr val="FF0000"/>
                </a:solidFill>
              </a:rPr>
              <a:t>Giờ học vẽ</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341535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09ECD-5113-4212-BCF4-F567D9389EBA}"/>
              </a:ext>
            </a:extLst>
          </p:cNvPr>
          <p:cNvPicPr>
            <a:picLocks noChangeAspect="1"/>
          </p:cNvPicPr>
          <p:nvPr/>
        </p:nvPicPr>
        <p:blipFill>
          <a:blip r:embed="rId2"/>
          <a:stretch>
            <a:fillRect/>
          </a:stretch>
        </p:blipFill>
        <p:spPr>
          <a:xfrm>
            <a:off x="130630" y="1166117"/>
            <a:ext cx="11831216" cy="5748390"/>
          </a:xfrm>
          <a:prstGeom prst="rect">
            <a:avLst/>
          </a:prstGeom>
        </p:spPr>
      </p:pic>
      <p:pic>
        <p:nvPicPr>
          <p:cNvPr id="6" name="Picture 10" descr="This contains an image of: {{ pinTitle }}">
            <a:extLst>
              <a:ext uri="{FF2B5EF4-FFF2-40B4-BE49-F238E27FC236}">
                <a16:creationId xmlns:a16="http://schemas.microsoft.com/office/drawing/2014/main" id="{CFA324F5-C0FE-40A2-8888-23D4AFB7F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785" y="0"/>
            <a:ext cx="3388062" cy="1551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290509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510139" y="1006867"/>
            <a:ext cx="11319309" cy="5481802"/>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Phỏng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Giờ</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vẽ</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55779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9358" y="5718904"/>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1664413" y="1530849"/>
            <a:ext cx="3729520" cy="769441"/>
          </a:xfrm>
          <a:prstGeom prst="rect">
            <a:avLst/>
          </a:prstGeom>
          <a:noFill/>
        </p:spPr>
        <p:txBody>
          <a:bodyPr wrap="square" rtlCol="0">
            <a:spAutoFit/>
          </a:bodyPr>
          <a:lstStyle/>
          <a:p>
            <a:r>
              <a:rPr lang="en-US" sz="4400" b="1" dirty="0" err="1">
                <a:solidFill>
                  <a:srgbClr val="245D61"/>
                </a:solidFill>
                <a:latin typeface="Times New Roman" panose="02020603050405020304" pitchFamily="18" charset="0"/>
                <a:cs typeface="Times New Roman" panose="02020603050405020304" pitchFamily="18" charset="0"/>
              </a:rPr>
              <a:t>màu</a:t>
            </a:r>
            <a:r>
              <a:rPr lang="en-US" sz="4400" b="1" dirty="0">
                <a:solidFill>
                  <a:srgbClr val="245D61"/>
                </a:solidFill>
                <a:latin typeface="Times New Roman" panose="02020603050405020304" pitchFamily="18" charset="0"/>
                <a:cs typeface="Times New Roman" panose="02020603050405020304" pitchFamily="18" charset="0"/>
              </a:rPr>
              <a:t> </a:t>
            </a:r>
            <a:r>
              <a:rPr lang="en-US" sz="4400" b="1" dirty="0" err="1">
                <a:solidFill>
                  <a:srgbClr val="245D61"/>
                </a:solidFill>
                <a:latin typeface="Times New Roman" panose="02020603050405020304" pitchFamily="18" charset="0"/>
                <a:cs typeface="Times New Roman" panose="02020603050405020304" pitchFamily="18" charset="0"/>
              </a:rPr>
              <a:t>xanh</a:t>
            </a:r>
            <a:endParaRPr lang="en-US" sz="4400" b="1" dirty="0">
              <a:solidFill>
                <a:srgbClr val="245D6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B48369F-BA82-4725-B567-8A37F439C27B}"/>
              </a:ext>
            </a:extLst>
          </p:cNvPr>
          <p:cNvSpPr txBox="1"/>
          <p:nvPr/>
        </p:nvSpPr>
        <p:spPr>
          <a:xfrm>
            <a:off x="1664412" y="2582237"/>
            <a:ext cx="2974369" cy="769441"/>
          </a:xfrm>
          <a:prstGeom prst="rect">
            <a:avLst/>
          </a:prstGeom>
          <a:noFill/>
        </p:spPr>
        <p:txBody>
          <a:bodyPr wrap="square" rtlCol="0">
            <a:spAutoFit/>
          </a:bodyPr>
          <a:lstStyle/>
          <a:p>
            <a:r>
              <a:rPr lang="en-US" sz="4400" b="1">
                <a:solidFill>
                  <a:srgbClr val="245D61"/>
                </a:solidFill>
                <a:latin typeface="Times New Roman" panose="02020603050405020304" pitchFamily="18" charset="0"/>
                <a:cs typeface="Times New Roman" panose="02020603050405020304" pitchFamily="18" charset="0"/>
              </a:rPr>
              <a:t>mặt trời</a:t>
            </a:r>
          </a:p>
        </p:txBody>
      </p:sp>
      <p:sp>
        <p:nvSpPr>
          <p:cNvPr id="12" name="TextBox 11">
            <a:extLst>
              <a:ext uri="{FF2B5EF4-FFF2-40B4-BE49-F238E27FC236}">
                <a16:creationId xmlns:a16="http://schemas.microsoft.com/office/drawing/2014/main" id="{5D0110E9-5EB9-4BD6-876B-34226D67AAE3}"/>
              </a:ext>
            </a:extLst>
          </p:cNvPr>
          <p:cNvSpPr txBox="1"/>
          <p:nvPr/>
        </p:nvSpPr>
        <p:spPr>
          <a:xfrm>
            <a:off x="1664412" y="3718159"/>
            <a:ext cx="4191858" cy="769441"/>
          </a:xfrm>
          <a:prstGeom prst="rect">
            <a:avLst/>
          </a:prstGeom>
          <a:noFill/>
        </p:spPr>
        <p:txBody>
          <a:bodyPr wrap="square" rtlCol="0">
            <a:spAutoFit/>
          </a:bodyPr>
          <a:lstStyle/>
          <a:p>
            <a:r>
              <a:rPr lang="en-US" sz="4400" b="1">
                <a:solidFill>
                  <a:srgbClr val="245D61"/>
                </a:solidFill>
                <a:latin typeface="Times New Roman" panose="02020603050405020304" pitchFamily="18" charset="0"/>
                <a:cs typeface="Times New Roman" panose="02020603050405020304" pitchFamily="18" charset="0"/>
              </a:rPr>
              <a:t>khung trống</a:t>
            </a:r>
          </a:p>
        </p:txBody>
      </p:sp>
      <p:sp>
        <p:nvSpPr>
          <p:cNvPr id="13" name="TextBox 12">
            <a:extLst>
              <a:ext uri="{FF2B5EF4-FFF2-40B4-BE49-F238E27FC236}">
                <a16:creationId xmlns:a16="http://schemas.microsoft.com/office/drawing/2014/main" id="{1F0B4910-4F47-487E-994C-BD099A4866AE}"/>
              </a:ext>
            </a:extLst>
          </p:cNvPr>
          <p:cNvSpPr txBox="1"/>
          <p:nvPr/>
        </p:nvSpPr>
        <p:spPr>
          <a:xfrm>
            <a:off x="6861269" y="1530849"/>
            <a:ext cx="2974369" cy="769441"/>
          </a:xfrm>
          <a:prstGeom prst="rect">
            <a:avLst/>
          </a:prstGeom>
          <a:noFill/>
        </p:spPr>
        <p:txBody>
          <a:bodyPr wrap="square" rtlCol="0">
            <a:spAutoFit/>
          </a:bodyPr>
          <a:lstStyle/>
          <a:p>
            <a:r>
              <a:rPr lang="en-US" sz="4400" b="1">
                <a:solidFill>
                  <a:srgbClr val="245D61"/>
                </a:solidFill>
                <a:latin typeface="Times New Roman" panose="02020603050405020304" pitchFamily="18" charset="0"/>
                <a:cs typeface="Times New Roman" panose="02020603050405020304" pitchFamily="18" charset="0"/>
              </a:rPr>
              <a:t>vườn cây</a:t>
            </a:r>
          </a:p>
        </p:txBody>
      </p:sp>
      <p:sp>
        <p:nvSpPr>
          <p:cNvPr id="14" name="TextBox 13">
            <a:extLst>
              <a:ext uri="{FF2B5EF4-FFF2-40B4-BE49-F238E27FC236}">
                <a16:creationId xmlns:a16="http://schemas.microsoft.com/office/drawing/2014/main" id="{4632F534-A26A-4C1E-BF28-6C8C35126EB5}"/>
              </a:ext>
            </a:extLst>
          </p:cNvPr>
          <p:cNvSpPr txBox="1"/>
          <p:nvPr/>
        </p:nvSpPr>
        <p:spPr>
          <a:xfrm>
            <a:off x="6916844" y="2582238"/>
            <a:ext cx="2974369" cy="769441"/>
          </a:xfrm>
          <a:prstGeom prst="rect">
            <a:avLst/>
          </a:prstGeom>
          <a:noFill/>
        </p:spPr>
        <p:txBody>
          <a:bodyPr wrap="square" rtlCol="0">
            <a:spAutoFit/>
          </a:bodyPr>
          <a:lstStyle/>
          <a:p>
            <a:r>
              <a:rPr lang="en-US" sz="4400" b="1">
                <a:solidFill>
                  <a:srgbClr val="245D61"/>
                </a:solidFill>
                <a:latin typeface="Times New Roman" panose="02020603050405020304" pitchFamily="18" charset="0"/>
                <a:cs typeface="Times New Roman" panose="02020603050405020304" pitchFamily="18" charset="0"/>
              </a:rPr>
              <a:t>mái nhà</a:t>
            </a:r>
          </a:p>
        </p:txBody>
      </p:sp>
      <p:sp>
        <p:nvSpPr>
          <p:cNvPr id="15" name="TextBox 14">
            <a:extLst>
              <a:ext uri="{FF2B5EF4-FFF2-40B4-BE49-F238E27FC236}">
                <a16:creationId xmlns:a16="http://schemas.microsoft.com/office/drawing/2014/main" id="{49175178-3D3A-49DB-BA55-AF7F552B95E7}"/>
              </a:ext>
            </a:extLst>
          </p:cNvPr>
          <p:cNvSpPr txBox="1"/>
          <p:nvPr/>
        </p:nvSpPr>
        <p:spPr>
          <a:xfrm>
            <a:off x="6916843" y="3671033"/>
            <a:ext cx="3710109" cy="769441"/>
          </a:xfrm>
          <a:prstGeom prst="rect">
            <a:avLst/>
          </a:prstGeom>
          <a:noFill/>
        </p:spPr>
        <p:txBody>
          <a:bodyPr wrap="square" rtlCol="0">
            <a:spAutoFit/>
          </a:bodyPr>
          <a:lstStyle/>
          <a:p>
            <a:r>
              <a:rPr lang="en-US" sz="4400" b="1">
                <a:solidFill>
                  <a:srgbClr val="245D61"/>
                </a:solidFill>
                <a:latin typeface="Times New Roman" panose="02020603050405020304" pitchFamily="18" charset="0"/>
                <a:cs typeface="Times New Roman" panose="02020603050405020304" pitchFamily="18" charset="0"/>
              </a:rPr>
              <a:t>ngạc nhiên</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30990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3196826" y="2778866"/>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câu</a:t>
            </a:r>
            <a:endParaRPr lang="en-US" sz="6000" b="1" dirty="0">
              <a:solidFill>
                <a:srgbClr val="245D61"/>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173943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2691"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
        <p:nvSpPr>
          <p:cNvPr id="7" name="Oval 6">
            <a:extLst>
              <a:ext uri="{FF2B5EF4-FFF2-40B4-BE49-F238E27FC236}">
                <a16:creationId xmlns:a16="http://schemas.microsoft.com/office/drawing/2014/main" id="{FDCFC406-7CE7-4F63-9F90-A96F3CBEE74E}"/>
              </a:ext>
            </a:extLst>
          </p:cNvPr>
          <p:cNvSpPr/>
          <p:nvPr/>
        </p:nvSpPr>
        <p:spPr>
          <a:xfrm>
            <a:off x="552437" y="806521"/>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VNI-Avo" pitchFamily="2" charset="0"/>
            </a:endParaRPr>
          </a:p>
        </p:txBody>
      </p:sp>
      <p:sp>
        <p:nvSpPr>
          <p:cNvPr id="8" name="Oval 7">
            <a:extLst>
              <a:ext uri="{FF2B5EF4-FFF2-40B4-BE49-F238E27FC236}">
                <a16:creationId xmlns:a16="http://schemas.microsoft.com/office/drawing/2014/main" id="{7C98ECD6-B008-4864-8FEE-BCD9F1FF4430}"/>
              </a:ext>
            </a:extLst>
          </p:cNvPr>
          <p:cNvSpPr/>
          <p:nvPr/>
        </p:nvSpPr>
        <p:spPr>
          <a:xfrm>
            <a:off x="5769765" y="903561"/>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VNI-Avo" pitchFamily="2" charset="0"/>
              </a:rPr>
              <a:t>2</a:t>
            </a:r>
            <a:endParaRPr lang="en-US" sz="2000" b="1" dirty="0">
              <a:solidFill>
                <a:srgbClr val="FF0000"/>
              </a:solidFill>
              <a:latin typeface="VNI-Avo" pitchFamily="2" charset="0"/>
            </a:endParaRPr>
          </a:p>
        </p:txBody>
      </p:sp>
      <p:sp>
        <p:nvSpPr>
          <p:cNvPr id="9" name="Oval 8">
            <a:extLst>
              <a:ext uri="{FF2B5EF4-FFF2-40B4-BE49-F238E27FC236}">
                <a16:creationId xmlns:a16="http://schemas.microsoft.com/office/drawing/2014/main" id="{306C866C-4171-47D2-A782-56E85EC09B5A}"/>
              </a:ext>
            </a:extLst>
          </p:cNvPr>
          <p:cNvSpPr/>
          <p:nvPr/>
        </p:nvSpPr>
        <p:spPr>
          <a:xfrm>
            <a:off x="1715009" y="179148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3</a:t>
            </a:r>
          </a:p>
        </p:txBody>
      </p:sp>
      <p:sp>
        <p:nvSpPr>
          <p:cNvPr id="10" name="Oval 9">
            <a:extLst>
              <a:ext uri="{FF2B5EF4-FFF2-40B4-BE49-F238E27FC236}">
                <a16:creationId xmlns:a16="http://schemas.microsoft.com/office/drawing/2014/main" id="{A3AE5166-8FBE-4159-AC5E-903F7F8916B8}"/>
              </a:ext>
            </a:extLst>
          </p:cNvPr>
          <p:cNvSpPr/>
          <p:nvPr/>
        </p:nvSpPr>
        <p:spPr>
          <a:xfrm>
            <a:off x="2424458" y="2274958"/>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4</a:t>
            </a:r>
          </a:p>
        </p:txBody>
      </p:sp>
      <p:sp>
        <p:nvSpPr>
          <p:cNvPr id="11" name="Oval 10">
            <a:extLst>
              <a:ext uri="{FF2B5EF4-FFF2-40B4-BE49-F238E27FC236}">
                <a16:creationId xmlns:a16="http://schemas.microsoft.com/office/drawing/2014/main" id="{3D54F8D8-9991-4DDF-8E38-F50F1B32D914}"/>
              </a:ext>
            </a:extLst>
          </p:cNvPr>
          <p:cNvSpPr/>
          <p:nvPr/>
        </p:nvSpPr>
        <p:spPr>
          <a:xfrm>
            <a:off x="878672" y="272690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5</a:t>
            </a:r>
          </a:p>
        </p:txBody>
      </p:sp>
      <p:sp>
        <p:nvSpPr>
          <p:cNvPr id="12" name="Oval 11">
            <a:extLst>
              <a:ext uri="{FF2B5EF4-FFF2-40B4-BE49-F238E27FC236}">
                <a16:creationId xmlns:a16="http://schemas.microsoft.com/office/drawing/2014/main" id="{E2A03B2A-9167-487E-8D3B-6DBB7D1BE9FD}"/>
              </a:ext>
            </a:extLst>
          </p:cNvPr>
          <p:cNvSpPr/>
          <p:nvPr/>
        </p:nvSpPr>
        <p:spPr>
          <a:xfrm>
            <a:off x="6260734" y="272690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6</a:t>
            </a:r>
          </a:p>
        </p:txBody>
      </p:sp>
      <p:sp>
        <p:nvSpPr>
          <p:cNvPr id="13" name="Oval 12">
            <a:extLst>
              <a:ext uri="{FF2B5EF4-FFF2-40B4-BE49-F238E27FC236}">
                <a16:creationId xmlns:a16="http://schemas.microsoft.com/office/drawing/2014/main" id="{F5FA0CAA-56E4-4DCA-86A0-6131D8EDA2E6}"/>
              </a:ext>
            </a:extLst>
          </p:cNvPr>
          <p:cNvSpPr/>
          <p:nvPr/>
        </p:nvSpPr>
        <p:spPr>
          <a:xfrm>
            <a:off x="437990" y="373965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7</a:t>
            </a:r>
          </a:p>
        </p:txBody>
      </p:sp>
      <p:sp>
        <p:nvSpPr>
          <p:cNvPr id="14" name="Oval 13">
            <a:extLst>
              <a:ext uri="{FF2B5EF4-FFF2-40B4-BE49-F238E27FC236}">
                <a16:creationId xmlns:a16="http://schemas.microsoft.com/office/drawing/2014/main" id="{46BD7C5E-E15F-4B16-8809-F2C41CE2349C}"/>
              </a:ext>
            </a:extLst>
          </p:cNvPr>
          <p:cNvSpPr/>
          <p:nvPr/>
        </p:nvSpPr>
        <p:spPr>
          <a:xfrm>
            <a:off x="3323093" y="366232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8</a:t>
            </a:r>
          </a:p>
        </p:txBody>
      </p:sp>
      <p:sp>
        <p:nvSpPr>
          <p:cNvPr id="15" name="Oval 14">
            <a:extLst>
              <a:ext uri="{FF2B5EF4-FFF2-40B4-BE49-F238E27FC236}">
                <a16:creationId xmlns:a16="http://schemas.microsoft.com/office/drawing/2014/main" id="{B7F19330-3ED4-4178-883F-4299A46E436B}"/>
              </a:ext>
            </a:extLst>
          </p:cNvPr>
          <p:cNvSpPr/>
          <p:nvPr/>
        </p:nvSpPr>
        <p:spPr>
          <a:xfrm>
            <a:off x="9329754" y="366232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9</a:t>
            </a:r>
          </a:p>
        </p:txBody>
      </p:sp>
      <p:grpSp>
        <p:nvGrpSpPr>
          <p:cNvPr id="17" name="Group 16">
            <a:extLst>
              <a:ext uri="{FF2B5EF4-FFF2-40B4-BE49-F238E27FC236}">
                <a16:creationId xmlns:a16="http://schemas.microsoft.com/office/drawing/2014/main" id="{3AD9990B-1025-49F1-B8CE-7A04A0EC4504}"/>
              </a:ext>
            </a:extLst>
          </p:cNvPr>
          <p:cNvGrpSpPr/>
          <p:nvPr/>
        </p:nvGrpSpPr>
        <p:grpSpPr>
          <a:xfrm>
            <a:off x="698228" y="4540415"/>
            <a:ext cx="687122" cy="499241"/>
            <a:chOff x="897432" y="1865714"/>
            <a:chExt cx="500745" cy="369332"/>
          </a:xfrm>
        </p:grpSpPr>
        <p:sp>
          <p:nvSpPr>
            <p:cNvPr id="18" name="Flowchart: Connector 17">
              <a:extLst>
                <a:ext uri="{FF2B5EF4-FFF2-40B4-BE49-F238E27FC236}">
                  <a16:creationId xmlns:a16="http://schemas.microsoft.com/office/drawing/2014/main" id="{BDBED4C4-2F42-4B82-B76B-1A5966AA3CF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37">
              <a:extLst>
                <a:ext uri="{FF2B5EF4-FFF2-40B4-BE49-F238E27FC236}">
                  <a16:creationId xmlns:a16="http://schemas.microsoft.com/office/drawing/2014/main" id="{6716C83B-F4E8-4503-B5EB-8E35BD5397DE}"/>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20" name="Group 19">
            <a:extLst>
              <a:ext uri="{FF2B5EF4-FFF2-40B4-BE49-F238E27FC236}">
                <a16:creationId xmlns:a16="http://schemas.microsoft.com/office/drawing/2014/main" id="{C34CF79A-85D8-45D5-B1F9-4818D7CFA970}"/>
              </a:ext>
            </a:extLst>
          </p:cNvPr>
          <p:cNvGrpSpPr/>
          <p:nvPr/>
        </p:nvGrpSpPr>
        <p:grpSpPr>
          <a:xfrm>
            <a:off x="6463854" y="4519444"/>
            <a:ext cx="687122" cy="369332"/>
            <a:chOff x="897432" y="1865716"/>
            <a:chExt cx="500745" cy="273227"/>
          </a:xfrm>
        </p:grpSpPr>
        <p:sp>
          <p:nvSpPr>
            <p:cNvPr id="21" name="Flowchart: Connector 20">
              <a:extLst>
                <a:ext uri="{FF2B5EF4-FFF2-40B4-BE49-F238E27FC236}">
                  <a16:creationId xmlns:a16="http://schemas.microsoft.com/office/drawing/2014/main" id="{0B582296-23E3-464A-AC27-56802F88A1CA}"/>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C04BC64E-7571-411B-99E7-12A4A7342CCC}"/>
                </a:ext>
              </a:extLst>
            </p:cNvPr>
            <p:cNvSpPr txBox="1"/>
            <p:nvPr/>
          </p:nvSpPr>
          <p:spPr>
            <a:xfrm>
              <a:off x="897432" y="1865716"/>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3" name="Group 22">
            <a:extLst>
              <a:ext uri="{FF2B5EF4-FFF2-40B4-BE49-F238E27FC236}">
                <a16:creationId xmlns:a16="http://schemas.microsoft.com/office/drawing/2014/main" id="{BEEE79AE-97C0-4B1B-98F3-378ECF2030A8}"/>
              </a:ext>
            </a:extLst>
          </p:cNvPr>
          <p:cNvGrpSpPr/>
          <p:nvPr/>
        </p:nvGrpSpPr>
        <p:grpSpPr>
          <a:xfrm>
            <a:off x="373110" y="5076497"/>
            <a:ext cx="687122" cy="369332"/>
            <a:chOff x="897432" y="1865714"/>
            <a:chExt cx="500745" cy="273227"/>
          </a:xfrm>
        </p:grpSpPr>
        <p:sp>
          <p:nvSpPr>
            <p:cNvPr id="24" name="Flowchart: Connector 23">
              <a:extLst>
                <a:ext uri="{FF2B5EF4-FFF2-40B4-BE49-F238E27FC236}">
                  <a16:creationId xmlns:a16="http://schemas.microsoft.com/office/drawing/2014/main" id="{C9881212-42D8-44C8-922E-63BEB3E6370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37">
              <a:extLst>
                <a:ext uri="{FF2B5EF4-FFF2-40B4-BE49-F238E27FC236}">
                  <a16:creationId xmlns:a16="http://schemas.microsoft.com/office/drawing/2014/main" id="{116163E8-969D-486E-9561-4CAC2690D1D4}"/>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6" name="Group 25">
            <a:extLst>
              <a:ext uri="{FF2B5EF4-FFF2-40B4-BE49-F238E27FC236}">
                <a16:creationId xmlns:a16="http://schemas.microsoft.com/office/drawing/2014/main" id="{674C12C0-8325-4178-A7A0-87F2A3857449}"/>
              </a:ext>
            </a:extLst>
          </p:cNvPr>
          <p:cNvGrpSpPr/>
          <p:nvPr/>
        </p:nvGrpSpPr>
        <p:grpSpPr>
          <a:xfrm>
            <a:off x="764225" y="5477001"/>
            <a:ext cx="687122" cy="369332"/>
            <a:chOff x="897432" y="1865714"/>
            <a:chExt cx="500745" cy="273227"/>
          </a:xfrm>
        </p:grpSpPr>
        <p:sp>
          <p:nvSpPr>
            <p:cNvPr id="27" name="Flowchart: Connector 26">
              <a:extLst>
                <a:ext uri="{FF2B5EF4-FFF2-40B4-BE49-F238E27FC236}">
                  <a16:creationId xmlns:a16="http://schemas.microsoft.com/office/drawing/2014/main" id="{6B5A8AEE-806D-4559-BEC8-6E85703A779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37">
              <a:extLst>
                <a:ext uri="{FF2B5EF4-FFF2-40B4-BE49-F238E27FC236}">
                  <a16:creationId xmlns:a16="http://schemas.microsoft.com/office/drawing/2014/main" id="{238C6DBC-A4A1-4F22-90A4-9D0B236E4866}"/>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9" name="Group 28">
            <a:extLst>
              <a:ext uri="{FF2B5EF4-FFF2-40B4-BE49-F238E27FC236}">
                <a16:creationId xmlns:a16="http://schemas.microsoft.com/office/drawing/2014/main" id="{9494A224-25F6-4CEF-97EE-5D91C39DA9B4}"/>
              </a:ext>
            </a:extLst>
          </p:cNvPr>
          <p:cNvGrpSpPr/>
          <p:nvPr/>
        </p:nvGrpSpPr>
        <p:grpSpPr>
          <a:xfrm>
            <a:off x="356650" y="5980517"/>
            <a:ext cx="687122" cy="369332"/>
            <a:chOff x="897432" y="1865714"/>
            <a:chExt cx="500745" cy="273227"/>
          </a:xfrm>
        </p:grpSpPr>
        <p:sp>
          <p:nvSpPr>
            <p:cNvPr id="30" name="Flowchart: Connector 29">
              <a:extLst>
                <a:ext uri="{FF2B5EF4-FFF2-40B4-BE49-F238E27FC236}">
                  <a16:creationId xmlns:a16="http://schemas.microsoft.com/office/drawing/2014/main" id="{F8A91FEC-049B-44BC-8E3D-6A3C393B951F}"/>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TextBox 37">
              <a:extLst>
                <a:ext uri="{FF2B5EF4-FFF2-40B4-BE49-F238E27FC236}">
                  <a16:creationId xmlns:a16="http://schemas.microsoft.com/office/drawing/2014/main" id="{B9F9D84F-FD05-4378-9596-03A6D172E72B}"/>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28293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1" y="4291563"/>
            <a:ext cx="5891769" cy="2441356"/>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314" y="4551452"/>
            <a:ext cx="3585021" cy="1900720"/>
          </a:xfrm>
          <a:prstGeom prst="rect">
            <a:avLst/>
          </a:prstGeom>
        </p:spPr>
      </p:pic>
      <p:sp>
        <p:nvSpPr>
          <p:cNvPr id="2" name="Rectangle 1">
            <a:extLst>
              <a:ext uri="{FF2B5EF4-FFF2-40B4-BE49-F238E27FC236}">
                <a16:creationId xmlns:a16="http://schemas.microsoft.com/office/drawing/2014/main" id="{624278B0-525B-4ADA-8C96-4FB2BA442F98}"/>
              </a:ext>
            </a:extLst>
          </p:cNvPr>
          <p:cNvSpPr/>
          <p:nvPr/>
        </p:nvSpPr>
        <p:spPr>
          <a:xfrm>
            <a:off x="3577474" y="2213539"/>
            <a:ext cx="4926350" cy="1323439"/>
          </a:xfrm>
          <a:prstGeom prst="rect">
            <a:avLst/>
          </a:prstGeom>
          <a:noFill/>
        </p:spPr>
        <p:txBody>
          <a:bodyPr wrap="none" lIns="91440" tIns="45720" rIns="91440" bIns="45720">
            <a:spAutoFit/>
          </a:bodyPr>
          <a:lstStyle/>
          <a:p>
            <a:pPr algn="ctr"/>
            <a:r>
              <a:rPr lang="en-US" sz="8000" b="1" cap="none" spc="0" dirty="0">
                <a:ln w="9525">
                  <a:solidFill>
                    <a:schemeClr val="bg1"/>
                  </a:solidFill>
                  <a:prstDash val="solid"/>
                </a:ln>
                <a:solidFill>
                  <a:srgbClr val="245D61"/>
                </a:solidFill>
                <a:effectLst>
                  <a:outerShdw blurRad="12700" dist="38100" dir="2700000" algn="tl" rotWithShape="0">
                    <a:schemeClr val="accent5">
                      <a:lumMod val="60000"/>
                      <a:lumOff val="40000"/>
                    </a:schemeClr>
                  </a:outerShdw>
                </a:effectLst>
              </a:rPr>
              <a:t>THƯ GIÃN</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298507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2927319" y="2778866"/>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đoạn</a:t>
            </a:r>
            <a:endParaRPr lang="en-US" sz="6000" b="1" dirty="0">
              <a:solidFill>
                <a:srgbClr val="245D61"/>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74918" cy="874918"/>
          </a:xfrm>
          <a:prstGeom prst="ellipse">
            <a:avLst/>
          </a:prstGeom>
        </p:spPr>
      </p:pic>
    </p:spTree>
    <p:extLst>
      <p:ext uri="{BB962C8B-B14F-4D97-AF65-F5344CB8AC3E}">
        <p14:creationId xmlns:p14="http://schemas.microsoft.com/office/powerpoint/2010/main" val="3241484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966</TotalTime>
  <Words>486</Words>
  <Application>Microsoft Office PowerPoint</Application>
  <PresentationFormat>Widescreen</PresentationFormat>
  <Paragraphs>75</Paragraphs>
  <Slides>21</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等线</vt:lpstr>
      <vt:lpstr>Times New Roman</vt:lpstr>
      <vt:lpstr>VNI-Avo</vt:lpstr>
      <vt:lpstr>Arial</vt:lpstr>
      <vt:lpstr>宋体</vt:lpstr>
      <vt:lpstr>UTM Avo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75</cp:revision>
  <dcterms:created xsi:type="dcterms:W3CDTF">2021-11-01T08:16:43Z</dcterms:created>
  <dcterms:modified xsi:type="dcterms:W3CDTF">2022-05-08T14:55:11Z</dcterms:modified>
</cp:coreProperties>
</file>