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5.xml" ContentType="application/vnd.openxmlformats-officedocument.presentationml.notesSlide+xml"/>
  <Override PartName="/ppt/theme/themeOverride15.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7.xml" ContentType="application/vnd.openxmlformats-officedocument.presentationml.notesSlide+xml"/>
  <Override PartName="/ppt/theme/themeOverride19.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heme/themeOverride20.xml" ContentType="application/vnd.openxmlformats-officedocument.themeOverride+xml"/>
  <Override PartName="/ppt/notesSlides/notesSlide9.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0.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6"/>
  </p:notesMasterIdLst>
  <p:sldIdLst>
    <p:sldId id="306" r:id="rId3"/>
    <p:sldId id="307" r:id="rId4"/>
    <p:sldId id="267" r:id="rId5"/>
    <p:sldId id="257" r:id="rId6"/>
    <p:sldId id="312" r:id="rId7"/>
    <p:sldId id="313" r:id="rId8"/>
    <p:sldId id="258" r:id="rId9"/>
    <p:sldId id="268" r:id="rId10"/>
    <p:sldId id="269" r:id="rId11"/>
    <p:sldId id="271" r:id="rId12"/>
    <p:sldId id="308" r:id="rId13"/>
    <p:sldId id="309" r:id="rId14"/>
    <p:sldId id="270" r:id="rId15"/>
    <p:sldId id="340" r:id="rId16"/>
    <p:sldId id="341" r:id="rId17"/>
    <p:sldId id="274" r:id="rId18"/>
    <p:sldId id="310" r:id="rId19"/>
    <p:sldId id="311" r:id="rId20"/>
    <p:sldId id="314" r:id="rId21"/>
    <p:sldId id="276" r:id="rId22"/>
    <p:sldId id="315" r:id="rId23"/>
    <p:sldId id="275" r:id="rId24"/>
    <p:sldId id="331" r:id="rId25"/>
    <p:sldId id="332" r:id="rId26"/>
    <p:sldId id="333" r:id="rId27"/>
    <p:sldId id="334" r:id="rId28"/>
    <p:sldId id="335" r:id="rId29"/>
    <p:sldId id="336" r:id="rId30"/>
    <p:sldId id="272" r:id="rId31"/>
    <p:sldId id="277" r:id="rId32"/>
    <p:sldId id="337" r:id="rId33"/>
    <p:sldId id="338" r:id="rId34"/>
    <p:sldId id="3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42358-41E5-446F-B838-F204E62E8A19}"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931D-1832-4594-98DF-65DB07A85165}" type="slidenum">
              <a:rPr lang="en-US" smtClean="0"/>
              <a:t>‹#›</a:t>
            </a:fld>
            <a:endParaRPr lang="en-US"/>
          </a:p>
        </p:txBody>
      </p:sp>
    </p:spTree>
    <p:extLst>
      <p:ext uri="{BB962C8B-B14F-4D97-AF65-F5344CB8AC3E}">
        <p14:creationId xmlns:p14="http://schemas.microsoft.com/office/powerpoint/2010/main" val="410613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4</a:t>
            </a:fld>
            <a:endParaRPr lang="en-US"/>
          </a:p>
        </p:txBody>
      </p:sp>
    </p:spTree>
    <p:extLst>
      <p:ext uri="{BB962C8B-B14F-4D97-AF65-F5344CB8AC3E}">
        <p14:creationId xmlns:p14="http://schemas.microsoft.com/office/powerpoint/2010/main" val="149524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33</a:t>
            </a:fld>
            <a:endParaRPr lang="en-US"/>
          </a:p>
        </p:txBody>
      </p:sp>
    </p:spTree>
    <p:extLst>
      <p:ext uri="{BB962C8B-B14F-4D97-AF65-F5344CB8AC3E}">
        <p14:creationId xmlns:p14="http://schemas.microsoft.com/office/powerpoint/2010/main" val="240894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986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4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672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26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51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12332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1743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7789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5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3568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62174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1102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96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25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673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11/12/2024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6780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725607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17286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4084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8214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68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08033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37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5012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a:extLst>
              <a:ext uri="{FF2B5EF4-FFF2-40B4-BE49-F238E27FC236}">
                <a16:creationId xmlns:a16="http://schemas.microsoft.com/office/drawing/2014/main" id="{3AB14ECB-B6E5-42D0-8EED-96AD35CA2C0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8952" y="228600"/>
            <a:ext cx="1333202" cy="1333202"/>
          </a:xfrm>
          <a:prstGeom prst="rect">
            <a:avLst/>
          </a:prstGeom>
        </p:spPr>
      </p:pic>
    </p:spTree>
    <p:extLst>
      <p:ext uri="{BB962C8B-B14F-4D97-AF65-F5344CB8AC3E}">
        <p14:creationId xmlns:p14="http://schemas.microsoft.com/office/powerpoint/2010/main" val="259414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1408306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3.jpeg"/><Relationship Id="rId3" Type="http://schemas.openxmlformats.org/officeDocument/2006/relationships/notesSlide" Target="../notesSlides/notesSlide5.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0.gif"/><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openxmlformats.org/officeDocument/2006/relationships/image" Target="../media/image37.jpg"/><Relationship Id="rId3" Type="http://schemas.openxmlformats.org/officeDocument/2006/relationships/tags" Target="../tags/tag2.xml"/><Relationship Id="rId7" Type="http://schemas.openxmlformats.org/officeDocument/2006/relationships/notesSlide" Target="../notesSlides/notesSlide8.xml"/><Relationship Id="rId12" Type="http://schemas.openxmlformats.org/officeDocument/2006/relationships/image" Target="../media/image8.svg"/><Relationship Id="rId17" Type="http://schemas.openxmlformats.org/officeDocument/2006/relationships/image" Target="../media/image36.png"/><Relationship Id="rId2" Type="http://schemas.openxmlformats.org/officeDocument/2006/relationships/tags" Target="../tags/tag1.xml"/><Relationship Id="rId16" Type="http://schemas.openxmlformats.org/officeDocument/2006/relationships/image" Target="../media/image12.svg"/><Relationship Id="rId1" Type="http://schemas.openxmlformats.org/officeDocument/2006/relationships/themeOverride" Target="../theme/themeOverride19.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tags" Target="../tags/tag4.xml"/><Relationship Id="rId15" Type="http://schemas.openxmlformats.org/officeDocument/2006/relationships/image" Target="../media/image7.png"/><Relationship Id="rId10" Type="http://schemas.openxmlformats.org/officeDocument/2006/relationships/image" Target="../media/image6.svg"/><Relationship Id="rId19" Type="http://schemas.openxmlformats.org/officeDocument/2006/relationships/image" Target="../media/image38.jpeg"/><Relationship Id="rId4" Type="http://schemas.openxmlformats.org/officeDocument/2006/relationships/tags" Target="../tags/tag3.xml"/><Relationship Id="rId9" Type="http://schemas.openxmlformats.org/officeDocument/2006/relationships/image" Target="../media/image4.png"/><Relationship Id="rId1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43.png"/><Relationship Id="rId1" Type="http://schemas.openxmlformats.org/officeDocument/2006/relationships/themeOverride" Target="../theme/themeOverride20.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4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1.png"/><Relationship Id="rId18" Type="http://schemas.openxmlformats.org/officeDocument/2006/relationships/image" Target="../media/image54.png"/><Relationship Id="rId26" Type="http://schemas.microsoft.com/office/2007/relationships/hdphoto" Target="../media/hdphoto6.wdp"/><Relationship Id="rId3" Type="http://schemas.openxmlformats.org/officeDocument/2006/relationships/slideLayout" Target="../slideLayouts/slideLayout14.xml"/><Relationship Id="rId21" Type="http://schemas.openxmlformats.org/officeDocument/2006/relationships/slide" Target="slide27.xml"/><Relationship Id="rId7" Type="http://schemas.openxmlformats.org/officeDocument/2006/relationships/image" Target="../media/image46.GIF"/><Relationship Id="rId12" Type="http://schemas.openxmlformats.org/officeDocument/2006/relationships/image" Target="../media/image50.png"/><Relationship Id="rId17" Type="http://schemas.openxmlformats.org/officeDocument/2006/relationships/slide" Target="slide25.xml"/><Relationship Id="rId25"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slide" Target="slide29.xml"/><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49.GIF"/><Relationship Id="rId24" Type="http://schemas.openxmlformats.org/officeDocument/2006/relationships/image" Target="../media/image57.png"/><Relationship Id="rId5" Type="http://schemas.openxmlformats.org/officeDocument/2006/relationships/image" Target="../media/image44.jpeg"/><Relationship Id="rId15" Type="http://schemas.openxmlformats.org/officeDocument/2006/relationships/slide" Target="slide24.xml"/><Relationship Id="rId23" Type="http://schemas.openxmlformats.org/officeDocument/2006/relationships/slide" Target="slide28.xml"/><Relationship Id="rId28" Type="http://schemas.microsoft.com/office/2007/relationships/hdphoto" Target="../media/hdphoto7.wdp"/><Relationship Id="rId10" Type="http://schemas.microsoft.com/office/2007/relationships/hdphoto" Target="../media/hdphoto5.wdp"/><Relationship Id="rId19" Type="http://schemas.openxmlformats.org/officeDocument/2006/relationships/slide" Target="slide26.xml"/><Relationship Id="rId4" Type="http://schemas.openxmlformats.org/officeDocument/2006/relationships/notesSlide" Target="../notesSlides/notesSlide9.xml"/><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64.jpeg"/><Relationship Id="rId1" Type="http://schemas.openxmlformats.org/officeDocument/2006/relationships/themeOverride" Target="../theme/themeOverride2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6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24.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notesSlide" Target="../notesSlides/notesSlide11.xml"/><Relationship Id="rId21" Type="http://schemas.openxmlformats.org/officeDocument/2006/relationships/image" Target="../media/image65.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hemeOverride" Target="../theme/themeOverride25.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7.pn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slideLayout" Target="../slideLayouts/slideLayout7.xml"/><Relationship Id="rId16" Type="http://schemas.openxmlformats.org/officeDocument/2006/relationships/image" Target="../media/image24.png"/><Relationship Id="rId1" Type="http://schemas.openxmlformats.org/officeDocument/2006/relationships/themeOverride" Target="../theme/themeOverride4.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a16="http://schemas.microsoft.com/office/drawing/2014/main" id="{FA88474F-ECB5-4ACD-8A70-9CD48BDB3394}"/>
              </a:ext>
            </a:extLst>
          </p:cNvPr>
          <p:cNvPicPr>
            <a:picLocks noChangeAspect="1"/>
          </p:cNvPicPr>
          <p:nvPr/>
        </p:nvPicPr>
        <p:blipFill>
          <a:blip r:embed="rId20"/>
          <a:stretch>
            <a:fillRect/>
          </a:stretch>
        </p:blipFill>
        <p:spPr>
          <a:xfrm>
            <a:off x="2091292" y="2404162"/>
            <a:ext cx="5828281" cy="1609483"/>
          </a:xfrm>
          <a:prstGeom prst="rect">
            <a:avLst/>
          </a:prstGeom>
        </p:spPr>
      </p:pic>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a16="http://schemas.microsoft.com/office/drawing/2014/main" id="{E83DD8B0-355C-408F-8E17-FB5F9FB0959F}"/>
              </a:ext>
            </a:extLst>
          </p:cNvPr>
          <p:cNvSpPr txBox="1"/>
          <p:nvPr/>
        </p:nvSpPr>
        <p:spPr>
          <a:xfrm>
            <a:off x="1833378" y="891091"/>
            <a:ext cx="3900672"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Gà trống bay đến cây chò cao nhất,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nhìn 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thấy mây bồng bềnh và sao nhấp nháy.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vươn những cánh tay ánh sáng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đính lên đầu gà trống một cụm lửa hồng…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
        <p:nvSpPr>
          <p:cNvPr id="13" name="Rectangle: Rounded Corners 12">
            <a:extLst>
              <a:ext uri="{FF2B5EF4-FFF2-40B4-BE49-F238E27FC236}">
                <a16:creationId xmlns:a16="http://schemas.microsoft.com/office/drawing/2014/main" id="{BCC3EA28-6095-46C2-A987-EEB28CEE8103}"/>
              </a:ext>
            </a:extLst>
          </p:cNvPr>
          <p:cNvSpPr/>
          <p:nvPr/>
        </p:nvSpPr>
        <p:spPr>
          <a:xfrm>
            <a:off x="287991" y="303184"/>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723656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886117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Rectangle 30">
            <a:extLst>
              <a:ext uri="{FF2B5EF4-FFF2-40B4-BE49-F238E27FC236}">
                <a16:creationId xmlns:a16="http://schemas.microsoft.com/office/drawing/2014/main" id="{01F230D2-9548-4E39-9533-1494EBFCFB73}"/>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D802DF7B-40C2-4B94-BD24-67262F6B84A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8A75B742-A3FB-4A3E-B6BA-C6759CD1CE5E}"/>
              </a:ext>
            </a:extLst>
          </p:cNvPr>
          <p:cNvPicPr>
            <a:picLocks noChangeAspect="1"/>
          </p:cNvPicPr>
          <p:nvPr/>
        </p:nvPicPr>
        <p:blipFill>
          <a:blip r:embed="rId12"/>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53577FC3-68BE-4074-8195-5D14B4931AAF}"/>
              </a:ext>
            </a:extLst>
          </p:cNvPr>
          <p:cNvPicPr>
            <a:picLocks noChangeAspect="1"/>
          </p:cNvPicPr>
          <p:nvPr/>
        </p:nvPicPr>
        <p:blipFill>
          <a:blip r:embed="rId13"/>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087BDEE3-E3B3-49E3-86F2-13A492D52BDE}"/>
              </a:ext>
            </a:extLst>
          </p:cNvPr>
          <p:cNvPicPr>
            <a:picLocks noChangeAspect="1"/>
          </p:cNvPicPr>
          <p:nvPr/>
        </p:nvPicPr>
        <p:blipFill>
          <a:blip r:embed="rId14">
            <a:clrChange>
              <a:clrFrom>
                <a:srgbClr val="E0E0E0"/>
              </a:clrFrom>
              <a:clrTo>
                <a:srgbClr val="E0E0E0">
                  <a:alpha val="0"/>
                </a:srgbClr>
              </a:clrTo>
            </a:clrChange>
            <a:extLst>
              <a:ext uri="{BEBA8EAE-BF5A-486C-A8C5-ECC9F3942E4B}">
                <a14:imgProp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1108042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3581740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a16="http://schemas.microsoft.com/office/drawing/2014/main" id="{52288EF2-5A72-49B1-8205-E2E97E46525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A9F604D9-39E0-4DD2-BC10-08B1B518861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0B66E46C-4F41-4FCC-BBD7-8E83DB36B4F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54E6380C-669F-43C3-8C45-D09353076CE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a16="http://schemas.microsoft.com/office/drawing/2014/main" id="{C9C55C28-EA6F-4DA3-B727-12F8F1320F1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a16="http://schemas.microsoft.com/office/drawing/2014/main" id="{0CAF4F77-53D8-4EA5-8EEC-42D15B0190D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2F507A9D-A5BC-4DFF-8BFC-588EFE67BBAC}"/>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id="{280D8752-CBC8-4577-B262-F8DA240415D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a16="http://schemas.microsoft.com/office/drawing/2014/main" id="{84088319-EE10-4D90-9F5D-CEAD7378FA66}"/>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62AF0B50-7FEF-49B9-8E75-C37B4C4C2ED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a16="http://schemas.microsoft.com/office/drawing/2014/main" id="{0FAE0BCD-7834-4573-B8E8-DFC53793B36E}"/>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EF2E233-69D5-4588-991E-EB88DFE6404B}"/>
              </a:ext>
            </a:extLst>
          </p:cNvPr>
          <p:cNvPicPr>
            <a:picLocks noChangeAspect="1"/>
          </p:cNvPicPr>
          <p:nvPr/>
        </p:nvPicPr>
        <p:blipFill>
          <a:blip r:embed="rId1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282782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597438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23" name="Rounded Rectangle 27">
            <a:extLst>
              <a:ext uri="{FF2B5EF4-FFF2-40B4-BE49-F238E27FC236}">
                <a16:creationId xmlns:a16="http://schemas.microsoft.com/office/drawing/2014/main" id="{282681BE-AA12-4066-B097-48889F0D590C}"/>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5A17059F-E375-489D-9EE6-AEBC83A60010}"/>
              </a:ext>
            </a:extLst>
          </p:cNvPr>
          <p:cNvPicPr>
            <a:picLocks noChangeAspect="1"/>
          </p:cNvPicPr>
          <p:nvPr/>
        </p:nvPicPr>
        <p:blipFill rotWithShape="1">
          <a:blip r:embed="rId1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61756087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952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Rectangle: Rounded Corners 31">
            <a:extLst>
              <a:ext uri="{FF2B5EF4-FFF2-40B4-BE49-F238E27FC236}">
                <a16:creationId xmlns:a16="http://schemas.microsoft.com/office/drawing/2014/main" id="{132BC0F2-DFB3-48A7-BC83-9D776EBB0246}"/>
              </a:ext>
            </a:extLst>
          </p:cNvPr>
          <p:cNvSpPr/>
          <p:nvPr/>
        </p:nvSpPr>
        <p:spPr>
          <a:xfrm>
            <a:off x="3743324" y="1419784"/>
            <a:ext cx="6144895"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a16="http://schemas.microsoft.com/office/drawing/2014/main" id="{4A8996C0-8857-40E8-B6B9-A24CFA2E8642}"/>
              </a:ext>
            </a:extLst>
          </p:cNvPr>
          <p:cNvSpPr txBox="1"/>
          <p:nvPr/>
        </p:nvSpPr>
        <p:spPr>
          <a:xfrm>
            <a:off x="3933826" y="1575790"/>
            <a:ext cx="5962650" cy="20898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4" name="Picture 33">
            <a:extLst>
              <a:ext uri="{FF2B5EF4-FFF2-40B4-BE49-F238E27FC236}">
                <a16:creationId xmlns:a16="http://schemas.microsoft.com/office/drawing/2014/main" id="{80185EB7-4458-4403-A650-7BF600825000}"/>
              </a:ext>
            </a:extLst>
          </p:cNvPr>
          <p:cNvPicPr>
            <a:picLocks noChangeAspect="1"/>
          </p:cNvPicPr>
          <p:nvPr/>
        </p:nvPicPr>
        <p:blipFill>
          <a:blip r:embed="rId13"/>
          <a:stretch>
            <a:fillRect/>
          </a:stretch>
        </p:blipFill>
        <p:spPr>
          <a:xfrm>
            <a:off x="847724" y="2666512"/>
            <a:ext cx="2657475" cy="344853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11">
              <a:extLst>
                <a:ext uri="{96DAC541-7B7A-43D3-8B79-37D633B846F1}">
                  <asvg:svgBlip xmlns:asvg="http://schemas.microsoft.com/office/drawing/2016/SVG/main" xmlns=""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5">
              <a:extLst>
                <a:ext uri="{96DAC541-7B7A-43D3-8B79-37D633B846F1}">
                  <asvg:svgBlip xmlns:asvg="http://schemas.microsoft.com/office/drawing/2016/SVG/main" xmlns=""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a16="http://schemas.microsoft.com/office/drawing/2014/main" id="{57AABC85-3248-41D3-8DED-59C402E4CAA1}"/>
              </a:ext>
            </a:extLst>
          </p:cNvPr>
          <p:cNvGrpSpPr/>
          <p:nvPr/>
        </p:nvGrpSpPr>
        <p:grpSpPr>
          <a:xfrm>
            <a:off x="4164965" y="-75565"/>
            <a:ext cx="3930650" cy="1303020"/>
            <a:chOff x="6559" y="-119"/>
            <a:chExt cx="6190" cy="2052"/>
          </a:xfrm>
        </p:grpSpPr>
        <p:pic>
          <p:nvPicPr>
            <p:cNvPr id="13" name="Picture 12" descr="Picture1">
              <a:extLst>
                <a:ext uri="{FF2B5EF4-FFF2-40B4-BE49-F238E27FC236}">
                  <a16:creationId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a16="http://schemas.microsoft.com/office/drawing/2014/main" id="{DB821C28-9D0F-4671-8EAC-1415F32D8AB7}"/>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a16="http://schemas.microsoft.com/office/drawing/2014/main" id="{88E27ED9-6423-4862-B6D1-B3D9E545D850}"/>
              </a:ext>
            </a:extLst>
          </p:cNvPr>
          <p:cNvSpPr/>
          <p:nvPr/>
        </p:nvSpPr>
        <p:spPr>
          <a:xfrm>
            <a:off x="4695467" y="1390920"/>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L</a:t>
            </a:r>
            <a:r>
              <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a16="http://schemas.microsoft.com/office/drawing/2014/main" id="{EDF1A58A-DF5A-46D6-82FB-36084FE261DC}"/>
              </a:ext>
            </a:extLst>
          </p:cNvPr>
          <p:cNvGrpSpPr/>
          <p:nvPr/>
        </p:nvGrpSpPr>
        <p:grpSpPr>
          <a:xfrm>
            <a:off x="262890" y="802640"/>
            <a:ext cx="4298950" cy="2348230"/>
            <a:chOff x="990601" y="1808324"/>
            <a:chExt cx="4298951" cy="2347913"/>
          </a:xfrm>
        </p:grpSpPr>
        <p:sp>
          <p:nvSpPr>
            <p:cNvPr id="24" name="MH_Text_1">
              <a:extLst>
                <a:ext uri="{FF2B5EF4-FFF2-40B4-BE49-F238E27FC236}">
                  <a16:creationId xmlns:a16="http://schemas.microsoft.com/office/drawing/2014/main" id="{5EB18E6B-3362-4ECF-9E69-25305A6E6EBA}"/>
                </a:ext>
              </a:extLst>
            </p:cNvPr>
            <p:cNvSpPr/>
            <p:nvPr>
              <p:custDataLst>
                <p:tags r:id="rId4"/>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a16="http://schemas.microsoft.com/office/drawing/2014/main" id="{5844FE4B-562A-4FAB-B26C-C8D48C607358}"/>
                </a:ext>
              </a:extLst>
            </p:cNvPr>
            <p:cNvSpPr/>
            <p:nvPr>
              <p:custDataLst>
                <p:tags r:id="rId5"/>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a16="http://schemas.microsoft.com/office/drawing/2014/main" id="{0459FFCD-311A-4022-A711-61A2F6F89AAA}"/>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Liếu</a:t>
              </a:r>
              <a:r>
                <a:rPr lang="en-US" sz="3600" b="1"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a16="http://schemas.microsoft.com/office/drawing/2014/main" id="{B7F0FD72-D769-41B0-B0B6-57951EA0F5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225" y="923925"/>
            <a:ext cx="2362199" cy="2152649"/>
          </a:xfrm>
          <a:prstGeom prst="ellipse">
            <a:avLst/>
          </a:prstGeom>
          <a:ln>
            <a:noFill/>
          </a:ln>
          <a:effectLst>
            <a:softEdge rad="112500"/>
          </a:effectLst>
        </p:spPr>
      </p:pic>
      <p:sp>
        <p:nvSpPr>
          <p:cNvPr id="27" name="矩形 39">
            <a:extLst>
              <a:ext uri="{FF2B5EF4-FFF2-40B4-BE49-F238E27FC236}">
                <a16:creationId xmlns:a16="http://schemas.microsoft.com/office/drawing/2014/main" id="{A1378B8A-2B35-4A7B-851D-E8D3FBED1815}"/>
              </a:ext>
            </a:extLst>
          </p:cNvPr>
          <p:cNvSpPr/>
          <p:nvPr/>
        </p:nvSpPr>
        <p:spPr>
          <a:xfrm>
            <a:off x="4838342" y="39531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cây</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rừng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to,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thân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tròn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và</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thẳng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tán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lá</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gọn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grpSp>
        <p:nvGrpSpPr>
          <p:cNvPr id="28" name="组合 1">
            <a:extLst>
              <a:ext uri="{FF2B5EF4-FFF2-40B4-BE49-F238E27FC236}">
                <a16:creationId xmlns:a16="http://schemas.microsoft.com/office/drawing/2014/main" id="{E8E4A5A3-8945-4479-94F5-8F76844E93BC}"/>
              </a:ext>
            </a:extLst>
          </p:cNvPr>
          <p:cNvGrpSpPr/>
          <p:nvPr/>
        </p:nvGrpSpPr>
        <p:grpSpPr>
          <a:xfrm>
            <a:off x="405765" y="3364865"/>
            <a:ext cx="4298950" cy="2348230"/>
            <a:chOff x="990601" y="1808324"/>
            <a:chExt cx="4298951" cy="2347913"/>
          </a:xfrm>
        </p:grpSpPr>
        <p:sp>
          <p:nvSpPr>
            <p:cNvPr id="29" name="MH_Text_1">
              <a:extLst>
                <a:ext uri="{FF2B5EF4-FFF2-40B4-BE49-F238E27FC236}">
                  <a16:creationId xmlns:a16="http://schemas.microsoft.com/office/drawing/2014/main" id="{39740C7E-2C8B-4894-83D7-1BCC58F86E97}"/>
                </a:ext>
              </a:extLst>
            </p:cNvPr>
            <p:cNvSpPr/>
            <p:nvPr>
              <p:custDataLst>
                <p:tags r:id="rId2"/>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a16="http://schemas.microsoft.com/office/drawing/2014/main" id="{F6E24A6D-0441-4485-B859-598183180C8D}"/>
                </a:ext>
              </a:extLst>
            </p:cNvPr>
            <p:cNvSpPr/>
            <p:nvPr>
              <p:custDataLst>
                <p:tags r:id="rId3"/>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a16="http://schemas.microsoft.com/office/drawing/2014/main" id="{6D4A3A74-F5F8-4FA0-9A00-6FE4CEF6E8AD}"/>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chò</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Mùa chò nâu - Những &quot;vũ điệu&quot; quyến rũ người Sài Gòn khắp mọi nẻo đường">
            <a:extLst>
              <a:ext uri="{FF2B5EF4-FFF2-40B4-BE49-F238E27FC236}">
                <a16:creationId xmlns:a16="http://schemas.microsoft.com/office/drawing/2014/main" id="{81683245-D063-4656-B4DD-560064B55B0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050" y="3381375"/>
            <a:ext cx="2343149" cy="2257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a16="http://schemas.microsoft.com/office/drawing/2014/main" id="{7A7AA777-4B7C-496F-BE14-5D1B53001530}"/>
              </a:ext>
            </a:extLst>
          </p:cNvPr>
          <p:cNvGrpSpPr/>
          <p:nvPr/>
        </p:nvGrpSpPr>
        <p:grpSpPr>
          <a:xfrm>
            <a:off x="918784" y="1286301"/>
            <a:ext cx="10415966" cy="5133549"/>
            <a:chOff x="76504" y="514663"/>
            <a:chExt cx="7485060" cy="5687287"/>
          </a:xfrm>
          <a:solidFill>
            <a:schemeClr val="bg1"/>
          </a:solidFill>
        </p:grpSpPr>
        <p:sp>
          <p:nvSpPr>
            <p:cNvPr id="25" name="Rectangle: Rounded Corners 24">
              <a:extLst>
                <a:ext uri="{FF2B5EF4-FFF2-40B4-BE49-F238E27FC236}">
                  <a16:creationId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Content Placeholder 2">
            <a:extLst>
              <a:ext uri="{FF2B5EF4-FFF2-40B4-BE49-F238E27FC236}">
                <a16:creationId xmlns:a16="http://schemas.microsoft.com/office/drawing/2014/main" id="{D8EE098E-64B0-4679-81F7-5A26620705B6}"/>
              </a:ext>
            </a:extLst>
          </p:cNvPr>
          <p:cNvSpPr txBox="1">
            <a:spLocks/>
          </p:cNvSpPr>
          <p:nvPr/>
        </p:nvSpPr>
        <p:spPr>
          <a:xfrm>
            <a:off x="1834082" y="1750638"/>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xem</a:t>
            </a:r>
            <a:r>
              <a:rPr lang="en-US" sz="2800" b="1" dirty="0">
                <a:latin typeface="Arial-Rounded" panose="020B0500000000000000" pitchFamily="34" charset="0"/>
                <a:ea typeface="Arial-Rounded" panose="020B0500000000000000" pitchFamily="34" charset="0"/>
                <a:cs typeface="Arial-Rounded" panose="020B0500000000000000" pitchFamily="34" charset="0"/>
              </a:rPr>
              <a:t> ai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Content Placeholder 2">
            <a:extLst>
              <a:ext uri="{FF2B5EF4-FFF2-40B4-BE49-F238E27FC236}">
                <a16:creationId xmlns:a16="http://schemas.microsoft.com/office/drawing/2014/main" id="{C72224AA-BF0E-4F1C-89FA-53B8DCDE08EA}"/>
              </a:ext>
            </a:extLst>
          </p:cNvPr>
          <p:cNvSpPr txBox="1">
            <a:spLocks/>
          </p:cNvSpPr>
          <p:nvPr/>
        </p:nvSpPr>
        <p:spPr>
          <a:xfrm>
            <a:off x="1882865" y="2903864"/>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a16="http://schemas.microsoft.com/office/drawing/2014/main" id="{397DE938-10F6-4DC6-91CB-28FEE04C6071}"/>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Kể lại hành trình đi tìm mặt trời gian nan của gà trống?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Content Placeholder 2">
            <a:extLst>
              <a:ext uri="{FF2B5EF4-FFF2-40B4-BE49-F238E27FC236}">
                <a16:creationId xmlns:a16="http://schemas.microsoft.com/office/drawing/2014/main" id="{2147168F-C843-41C1-A3D0-78EA87581DD3}"/>
              </a:ext>
            </a:extLst>
          </p:cNvPr>
          <p:cNvSpPr txBox="1">
            <a:spLocks/>
          </p:cNvSpPr>
          <p:nvPr/>
        </p:nvSpPr>
        <p:spPr>
          <a:xfrm>
            <a:off x="1929332" y="4452945"/>
            <a:ext cx="919586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Theo em, vì sao gà trống được mặt trời tặng một cụm lửa hồng?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5" name="Picture 34" descr="A picture containing text, clipart, vector graphics&#10;&#10;Description automatically generated">
            <a:extLst>
              <a:ext uri="{FF2B5EF4-FFF2-40B4-BE49-F238E27FC236}">
                <a16:creationId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6" name="Picture 35" descr="A picture containing text, clipart, vector graphics&#10;&#10;Description automatically generated">
            <a:extLst>
              <a:ext uri="{FF2B5EF4-FFF2-40B4-BE49-F238E27FC236}">
                <a16:creationId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pic>
        <p:nvPicPr>
          <p:cNvPr id="37" name="Picture 4" descr="Số 5 có ý nghĩa gì? - Ý nghĩa của số 5 - HoaTieu.vn">
            <a:extLst>
              <a:ext uri="{FF2B5EF4-FFF2-40B4-BE49-F238E27FC236}">
                <a16:creationId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31380" y="5238214"/>
            <a:ext cx="863340"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CCBD5ED4-7E0A-4DE0-95F6-ADF413CC266B}"/>
              </a:ext>
            </a:extLst>
          </p:cNvPr>
          <p:cNvSpPr txBox="1">
            <a:spLocks/>
          </p:cNvSpPr>
          <p:nvPr/>
        </p:nvSpPr>
        <p:spPr>
          <a:xfrm>
            <a:off x="2164296" y="5521192"/>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Câu chuyện muốn nói điều gì?</a:t>
            </a:r>
            <a:endParaRPr lang="en-US" b="1" dirty="0" err="1">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B6F7BC9C-DA8B-4CEF-9077-117BD447E655}"/>
              </a:ext>
            </a:extLst>
          </p:cNvPr>
          <p:cNvSpPr txBox="1"/>
          <p:nvPr/>
        </p:nvSpPr>
        <p:spPr>
          <a:xfrm>
            <a:off x="3389853" y="220356"/>
            <a:ext cx="5306062"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dirty="0">
                <a:solidFill>
                  <a:srgbClr val="FF0000"/>
                </a:solidFill>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200"/>
                                        <p:tgtEl>
                                          <p:spTgt spid="40"/>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40"/>
                                        </p:tgtEl>
                                        <p:attrNameLst>
                                          <p:attrName>ppt_x</p:attrName>
                                          <p:attrName>ppt_y</p:attrName>
                                        </p:attrNameLst>
                                      </p:cBhvr>
                                    </p:animMotion>
                                    <p:animRot by="1500000">
                                      <p:cBhvr>
                                        <p:cTn id="17" dur="125" fill="hold">
                                          <p:stCondLst>
                                            <p:cond delay="0"/>
                                          </p:stCondLst>
                                        </p:cTn>
                                        <p:tgtEl>
                                          <p:spTgt spid="40"/>
                                        </p:tgtEl>
                                        <p:attrNameLst>
                                          <p:attrName>r</p:attrName>
                                        </p:attrNameLst>
                                      </p:cBhvr>
                                    </p:animRot>
                                    <p:animRot by="-1500000">
                                      <p:cBhvr>
                                        <p:cTn id="18" dur="125" fill="hold">
                                          <p:stCondLst>
                                            <p:cond delay="125"/>
                                          </p:stCondLst>
                                        </p:cTn>
                                        <p:tgtEl>
                                          <p:spTgt spid="40"/>
                                        </p:tgtEl>
                                        <p:attrNameLst>
                                          <p:attrName>r</p:attrName>
                                        </p:attrNameLst>
                                      </p:cBhvr>
                                    </p:animRot>
                                    <p:animRot by="-1500000">
                                      <p:cBhvr>
                                        <p:cTn id="19" dur="125" fill="hold">
                                          <p:stCondLst>
                                            <p:cond delay="250"/>
                                          </p:stCondLst>
                                        </p:cTn>
                                        <p:tgtEl>
                                          <p:spTgt spid="40"/>
                                        </p:tgtEl>
                                        <p:attrNameLst>
                                          <p:attrName>r</p:attrName>
                                        </p:attrNameLst>
                                      </p:cBhvr>
                                    </p:animRot>
                                    <p:animRot by="1500000">
                                      <p:cBhvr>
                                        <p:cTn id="20" dur="125" fill="hold">
                                          <p:stCondLst>
                                            <p:cond delay="375"/>
                                          </p:stCondLst>
                                        </p:cTn>
                                        <p:tgtEl>
                                          <p:spTgt spid="4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8" grpId="0"/>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phải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hỏi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xem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5" name="Rectangle 4"/>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980824B-7145-4CA0-85A8-62D7C3CEEA2D}"/>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gặp</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Kết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D5B6652E-C61C-42EC-9ED0-C0180FD8AD4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311F6F-3508-41FB-9681-12C9FF573AE7}"/>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hành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nan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C14CA774-86C1-4113-A964-8CD1E1F9F8F6}"/>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F4CF66-F1F5-43FD-ADEC-2937DAF2433F}"/>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a:t>
            </a: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a:extLst>
              <a:ext uri="{FF2B5EF4-FFF2-40B4-BE49-F238E27FC236}">
                <a16:creationId xmlns:a16="http://schemas.microsoft.com/office/drawing/2014/main" id="{4A18A3FB-2F68-48EF-BCAB-45522F6B9FE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FE41ECF-CDE1-435B-9BA9-7899B7A3DCD9}"/>
              </a:ext>
            </a:extLst>
          </p:cNvPr>
          <p:cNvSpPr/>
          <p:nvPr/>
        </p:nvSpPr>
        <p:spPr>
          <a:xfrm>
            <a:off x="1600200" y="533399"/>
            <a:ext cx="8443118"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lên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lí</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do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mào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đỏ</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đầu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thức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dậy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gáy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Ca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cao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đẹp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cộng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đồng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Nêu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khác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10" name="Oval 9">
            <a:extLst>
              <a:ext uri="{FF2B5EF4-FFF2-40B4-BE49-F238E27FC236}">
                <a16:creationId xmlns:a16="http://schemas.microsoft.com/office/drawing/2014/main" id="{AF9FC15A-4E5D-493C-9643-70B24E8162DA}"/>
              </a:ext>
            </a:extLst>
          </p:cNvPr>
          <p:cNvSpPr/>
          <p:nvPr/>
        </p:nvSpPr>
        <p:spPr>
          <a:xfrm>
            <a:off x="1571625" y="4048125"/>
            <a:ext cx="4572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Rounded Corners 12">
            <a:extLst>
              <a:ext uri="{FF2B5EF4-FFF2-40B4-BE49-F238E27FC236}">
                <a16:creationId xmlns:a16="http://schemas.microsoft.com/office/drawing/2014/main" id="{6FF68EA6-232F-4282-AAD5-E8CDB27E2314}"/>
              </a:ext>
            </a:extLst>
          </p:cNvPr>
          <p:cNvSpPr/>
          <p:nvPr/>
        </p:nvSpPr>
        <p:spPr>
          <a:xfrm>
            <a:off x="2286000" y="702231"/>
            <a:ext cx="834390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24B5D1D2-7DB4-409D-8075-5C5C47FE1996}"/>
              </a:ext>
            </a:extLst>
          </p:cNvPr>
          <p:cNvSpPr txBox="1"/>
          <p:nvPr/>
        </p:nvSpPr>
        <p:spPr>
          <a:xfrm>
            <a:off x="3233843" y="932364"/>
            <a:ext cx="6683040" cy="1631216"/>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CHÍNH CỦA BÀI ĐỌC LÀ GÌ?</a:t>
            </a:r>
          </a:p>
        </p:txBody>
      </p:sp>
      <p:sp>
        <p:nvSpPr>
          <p:cNvPr id="15" name="TextBox 14">
            <a:extLst>
              <a:ext uri="{FF2B5EF4-FFF2-40B4-BE49-F238E27FC236}">
                <a16:creationId xmlns:a16="http://schemas.microsoft.com/office/drawing/2014/main" id="{63DF59EE-AE51-443A-925E-C916437E2456}"/>
              </a:ext>
            </a:extLst>
          </p:cNvPr>
          <p:cNvSpPr txBox="1"/>
          <p:nvPr/>
        </p:nvSpPr>
        <p:spPr>
          <a:xfrm>
            <a:off x="2485459" y="2899982"/>
            <a:ext cx="8144441" cy="2667077"/>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Icon&#10;&#10;Description automatically generated">
            <a:extLst>
              <a:ext uri="{FF2B5EF4-FFF2-40B4-BE49-F238E27FC236}">
                <a16:creationId xmlns:a16="http://schemas.microsoft.com/office/drawing/2014/main" id="{955DE4D2-E677-447F-B5F1-5629DF4CE75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41B31721-CCAC-4D35-AA19-DE0F1D2C63A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a16="http://schemas.microsoft.com/office/drawing/2014/main" id="{DA60F29E-1E02-4063-8AB1-F415C30BC30B}"/>
              </a:ext>
            </a:extLst>
          </p:cNvPr>
          <p:cNvSpPr/>
          <p:nvPr/>
        </p:nvSpPr>
        <p:spPr>
          <a:xfrm>
            <a:off x="1866901" y="2676525"/>
            <a:ext cx="5210174"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Group 22">
            <a:extLst>
              <a:ext uri="{FF2B5EF4-FFF2-40B4-BE49-F238E27FC236}">
                <a16:creationId xmlns:a16="http://schemas.microsoft.com/office/drawing/2014/main" id="{3F2FCBBE-E9D8-4D96-9823-98FD427CC4F5}"/>
              </a:ext>
            </a:extLst>
          </p:cNvPr>
          <p:cNvGrpSpPr/>
          <p:nvPr/>
        </p:nvGrpSpPr>
        <p:grpSpPr>
          <a:xfrm>
            <a:off x="2444039" y="1058094"/>
            <a:ext cx="4712153" cy="625703"/>
            <a:chOff x="1053394" y="206467"/>
            <a:chExt cx="2880723" cy="432581"/>
          </a:xfrm>
        </p:grpSpPr>
        <p:sp>
          <p:nvSpPr>
            <p:cNvPr id="24" name="Rectangle: Rounded Corners 43">
              <a:extLst>
                <a:ext uri="{FF2B5EF4-FFF2-40B4-BE49-F238E27FC236}">
                  <a16:creationId xmlns:a16="http://schemas.microsoft.com/office/drawing/2014/main" id="{464099CF-0421-4FCE-9F9C-1B5E9A7B443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28B7808D-9B67-4F37-8359-F22A5788503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25EAB4F-598F-4DBF-9D88-A0C01B2C8D3C}"/>
              </a:ext>
            </a:extLst>
          </p:cNvPr>
          <p:cNvPicPr>
            <a:picLocks noChangeAspect="1"/>
          </p:cNvPicPr>
          <p:nvPr/>
        </p:nvPicPr>
        <p:blipFill>
          <a:blip r:embed="rId12">
            <a:clrChange>
              <a:clrFrom>
                <a:srgbClr val="F3FFD5"/>
              </a:clrFrom>
              <a:clrTo>
                <a:srgbClr val="F3FFD5">
                  <a:alpha val="0"/>
                </a:srgbClr>
              </a:clrTo>
            </a:clrChange>
            <a:extLst>
              <a:ext uri="{BEBA8EAE-BF5A-486C-A8C5-ECC9F3942E4B}">
                <a14:imgProps xmlns:a14="http://schemas.microsoft.com/office/drawing/2010/main">
                  <a14:imgLayer r:embed="rId13">
                    <a14:imgEffect>
                      <a14:backgroundRemoval t="9375" b="88542" l="2326" r="98837"/>
                    </a14:imgEffect>
                  </a14:imgLayer>
                </a14:imgProps>
              </a:ext>
            </a:extLst>
          </a:blip>
          <a:stretch>
            <a:fillRect/>
          </a:stretch>
        </p:blipFill>
        <p:spPr>
          <a:xfrm>
            <a:off x="1887152" y="1005458"/>
            <a:ext cx="667016" cy="744576"/>
          </a:xfrm>
          <a:prstGeom prst="rect">
            <a:avLst/>
          </a:prstGeom>
        </p:spPr>
      </p:pic>
      <p:pic>
        <p:nvPicPr>
          <p:cNvPr id="27" name="Picture 26">
            <a:extLst>
              <a:ext uri="{FF2B5EF4-FFF2-40B4-BE49-F238E27FC236}">
                <a16:creationId xmlns:a16="http://schemas.microsoft.com/office/drawing/2014/main" id="{AC7FF2D7-A925-44AE-B779-68DA1EBE39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672234" y="4560234"/>
            <a:ext cx="918316" cy="710199"/>
          </a:xfrm>
          <a:prstGeom prst="rect">
            <a:avLst/>
          </a:prstGeom>
        </p:spPr>
      </p:pic>
      <p:pic>
        <p:nvPicPr>
          <p:cNvPr id="28" name="Picture 27">
            <a:extLst>
              <a:ext uri="{FF2B5EF4-FFF2-40B4-BE49-F238E27FC236}">
                <a16:creationId xmlns:a16="http://schemas.microsoft.com/office/drawing/2014/main" id="{83EE7BE0-0B33-4626-9CCD-180DB204A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9409812" y="4635684"/>
            <a:ext cx="820756" cy="634749"/>
          </a:xfrm>
          <a:prstGeom prst="rect">
            <a:avLst/>
          </a:prstGeom>
        </p:spPr>
      </p:pic>
      <p:sp>
        <p:nvSpPr>
          <p:cNvPr id="29" name="Rounded Rectangle 31">
            <a:extLst>
              <a:ext uri="{FF2B5EF4-FFF2-40B4-BE49-F238E27FC236}">
                <a16:creationId xmlns:a16="http://schemas.microsoft.com/office/drawing/2014/main" id="{757AED38-23BD-4797-81CA-B65C363643FA}"/>
              </a:ext>
            </a:extLst>
          </p:cNvPr>
          <p:cNvSpPr/>
          <p:nvPr/>
        </p:nvSpPr>
        <p:spPr>
          <a:xfrm>
            <a:off x="1577046" y="2975121"/>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51CB6845-1262-4A1D-A3BB-B2036E3E9F20}"/>
              </a:ext>
            </a:extLst>
          </p:cNvPr>
          <p:cNvSpPr/>
          <p:nvPr/>
        </p:nvSpPr>
        <p:spPr>
          <a:xfrm>
            <a:off x="2784889" y="1906166"/>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Rectangle 30">
            <a:extLst>
              <a:ext uri="{FF2B5EF4-FFF2-40B4-BE49-F238E27FC236}">
                <a16:creationId xmlns:a16="http://schemas.microsoft.com/office/drawing/2014/main" id="{85CBEDAF-9693-48C5-9A3A-734BE481605A}"/>
              </a:ext>
            </a:extLst>
          </p:cNvPr>
          <p:cNvSpPr/>
          <p:nvPr/>
        </p:nvSpPr>
        <p:spPr>
          <a:xfrm>
            <a:off x="2311112" y="2906729"/>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2" name="Oval 31">
            <a:extLst>
              <a:ext uri="{FF2B5EF4-FFF2-40B4-BE49-F238E27FC236}">
                <a16:creationId xmlns:a16="http://schemas.microsoft.com/office/drawing/2014/main" id="{4BAAE609-EE9A-4062-A09C-75726DBBCFE8}"/>
              </a:ext>
            </a:extLst>
          </p:cNvPr>
          <p:cNvSpPr/>
          <p:nvPr/>
        </p:nvSpPr>
        <p:spPr>
          <a:xfrm>
            <a:off x="1669359" y="3020913"/>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3" name="Group 32">
            <a:extLst>
              <a:ext uri="{FF2B5EF4-FFF2-40B4-BE49-F238E27FC236}">
                <a16:creationId xmlns:a16="http://schemas.microsoft.com/office/drawing/2014/main" id="{48C8282D-D851-4BB8-B980-BC8CCF383FB3}"/>
              </a:ext>
            </a:extLst>
          </p:cNvPr>
          <p:cNvGrpSpPr/>
          <p:nvPr/>
        </p:nvGrpSpPr>
        <p:grpSpPr>
          <a:xfrm>
            <a:off x="1577046" y="3595913"/>
            <a:ext cx="3645680" cy="643894"/>
            <a:chOff x="1717199" y="4363552"/>
            <a:chExt cx="3645680" cy="643894"/>
          </a:xfrm>
        </p:grpSpPr>
        <p:sp>
          <p:nvSpPr>
            <p:cNvPr id="34" name="Rounded Rectangle 36">
              <a:extLst>
                <a:ext uri="{FF2B5EF4-FFF2-40B4-BE49-F238E27FC236}">
                  <a16:creationId xmlns:a16="http://schemas.microsoft.com/office/drawing/2014/main" id="{BE3C30AF-56EA-4FBF-8DA7-4B3B5677ADD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5" name="Rectangle 34">
              <a:extLst>
                <a:ext uri="{FF2B5EF4-FFF2-40B4-BE49-F238E27FC236}">
                  <a16:creationId xmlns:a16="http://schemas.microsoft.com/office/drawing/2014/main" id="{98EBE568-8D2C-466A-9776-1DBE5B854CDE}"/>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6" name="Oval 35">
              <a:extLst>
                <a:ext uri="{FF2B5EF4-FFF2-40B4-BE49-F238E27FC236}">
                  <a16:creationId xmlns:a16="http://schemas.microsoft.com/office/drawing/2014/main" id="{7B10AD9E-20FF-4564-B29E-5A32439888B7}"/>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3DD447AB-CDD3-49B4-914E-ADF350E76162}"/>
              </a:ext>
            </a:extLst>
          </p:cNvPr>
          <p:cNvGrpSpPr/>
          <p:nvPr/>
        </p:nvGrpSpPr>
        <p:grpSpPr>
          <a:xfrm>
            <a:off x="1577046" y="4334381"/>
            <a:ext cx="5119273" cy="643894"/>
            <a:chOff x="1717199" y="5199333"/>
            <a:chExt cx="5119273" cy="643894"/>
          </a:xfrm>
        </p:grpSpPr>
        <p:sp>
          <p:nvSpPr>
            <p:cNvPr id="38" name="Rounded Rectangle 40">
              <a:extLst>
                <a:ext uri="{FF2B5EF4-FFF2-40B4-BE49-F238E27FC236}">
                  <a16:creationId xmlns:a16="http://schemas.microsoft.com/office/drawing/2014/main" id="{29B65898-6744-4246-B556-2AC4A371CD0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9" name="Rectangle 38">
              <a:extLst>
                <a:ext uri="{FF2B5EF4-FFF2-40B4-BE49-F238E27FC236}">
                  <a16:creationId xmlns:a16="http://schemas.microsoft.com/office/drawing/2014/main" id="{96CDDB1C-6E55-4031-A70F-8A6B0D28C8A8}"/>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0" name="Oval 39">
              <a:extLst>
                <a:ext uri="{FF2B5EF4-FFF2-40B4-BE49-F238E27FC236}">
                  <a16:creationId xmlns:a16="http://schemas.microsoft.com/office/drawing/2014/main" id="{21A0F776-8E0C-4D8E-A0FC-11A17D787A0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40E09BF2-4130-459B-A259-3BF6CDF82393}"/>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5039" y="297512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EF72285B-D14F-4D4F-9E0B-29C5D974A8D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68300" y="362400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AC3B2C29-1CC1-459E-89A1-BA94A0F527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96319" y="437137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A556E8F-E2BC-494D-A057-BE0F9B5E1C22}"/>
              </a:ext>
            </a:extLst>
          </p:cNvPr>
          <p:cNvGrpSpPr/>
          <p:nvPr/>
        </p:nvGrpSpPr>
        <p:grpSpPr>
          <a:xfrm>
            <a:off x="1577046" y="5022153"/>
            <a:ext cx="8097635" cy="643894"/>
            <a:chOff x="1717199" y="5199333"/>
            <a:chExt cx="8097635" cy="643894"/>
          </a:xfrm>
        </p:grpSpPr>
        <p:sp>
          <p:nvSpPr>
            <p:cNvPr id="45" name="Rounded Rectangle 47">
              <a:extLst>
                <a:ext uri="{FF2B5EF4-FFF2-40B4-BE49-F238E27FC236}">
                  <a16:creationId xmlns:a16="http://schemas.microsoft.com/office/drawing/2014/main" id="{3B88BE92-E8E2-441F-B861-D0F16679BB7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54E5AE4F-60CA-4476-90B6-7C92894E877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Oval 46">
              <a:extLst>
                <a:ext uri="{FF2B5EF4-FFF2-40B4-BE49-F238E27FC236}">
                  <a16:creationId xmlns:a16="http://schemas.microsoft.com/office/drawing/2014/main" id="{3E972F33-DD3C-4A45-AFFB-26CB46E83C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54C5A2F4-22C5-4728-9F32-FF8AFD37D1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817446" y="5059145"/>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9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755019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344052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3" name="Picture 12" descr="Text&#10;&#10;Description automatically generated">
            <a:extLst>
              <a:ext uri="{FF2B5EF4-FFF2-40B4-BE49-F238E27FC236}">
                <a16:creationId xmlns:a16="http://schemas.microsoft.com/office/drawing/2014/main" id="{71CD221C-CC3E-485A-9564-4D48A14260A6}"/>
              </a:ext>
            </a:extLst>
          </p:cNvPr>
          <p:cNvPicPr>
            <a:picLocks noChangeAspect="1"/>
          </p:cNvPicPr>
          <p:nvPr/>
        </p:nvPicPr>
        <p:blipFill>
          <a:blip r:embed="rId21"/>
          <a:stretch>
            <a:fillRect/>
          </a:stretch>
        </p:blipFill>
        <p:spPr>
          <a:xfrm>
            <a:off x="1353347" y="1008994"/>
            <a:ext cx="7003887" cy="3419087"/>
          </a:xfrm>
          <a:prstGeom prst="rect">
            <a:avLst/>
          </a:prstGeom>
        </p:spPr>
      </p:pic>
    </p:spTree>
    <p:extLst>
      <p:ext uri="{BB962C8B-B14F-4D97-AF65-F5344CB8AC3E}">
        <p14:creationId xmlns:p14="http://schemas.microsoft.com/office/powerpoint/2010/main" val="4146114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366799" y="967085"/>
            <a:ext cx="4368327"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A5CACE5C-D684-48AE-BFB9-0541DD02C068}"/>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56246" y="-104882"/>
            <a:ext cx="2189252" cy="2189252"/>
          </a:xfrm>
          <a:prstGeom prst="rect">
            <a:avLst/>
          </a:prstGeom>
        </p:spPr>
      </p:pic>
      <p:pic>
        <p:nvPicPr>
          <p:cNvPr id="20" name="Picture 19">
            <a:extLst>
              <a:ext uri="{FF2B5EF4-FFF2-40B4-BE49-F238E27FC236}">
                <a16:creationId xmlns:a16="http://schemas.microsoft.com/office/drawing/2014/main" id="{11C23403-CCA0-4140-8EC4-FB578868AE3E}"/>
              </a:ext>
            </a:extLst>
          </p:cNvPr>
          <p:cNvPicPr>
            <a:picLocks noChangeAspect="1"/>
          </p:cNvPicPr>
          <p:nvPr/>
        </p:nvPicPr>
        <p:blipFill>
          <a:blip r:embed="rId21"/>
          <a:stretch>
            <a:fillRect/>
          </a:stretch>
        </p:blipFill>
        <p:spPr>
          <a:xfrm>
            <a:off x="4177951" y="862258"/>
            <a:ext cx="3158002" cy="1493649"/>
          </a:xfrm>
          <a:prstGeom prst="rect">
            <a:avLst/>
          </a:prstGeom>
        </p:spPr>
      </p:pic>
      <p:pic>
        <p:nvPicPr>
          <p:cNvPr id="21" name="Picture 20">
            <a:extLst>
              <a:ext uri="{FF2B5EF4-FFF2-40B4-BE49-F238E27FC236}">
                <a16:creationId xmlns:a16="http://schemas.microsoft.com/office/drawing/2014/main" id="{081B6E8D-29ED-458B-9E97-483DBF53A407}"/>
              </a:ext>
            </a:extLst>
          </p:cNvPr>
          <p:cNvPicPr>
            <a:picLocks noChangeAspect="1"/>
          </p:cNvPicPr>
          <p:nvPr/>
        </p:nvPicPr>
        <p:blipFill>
          <a:blip r:embed="rId22"/>
          <a:stretch>
            <a:fillRect/>
          </a:stretch>
        </p:blipFill>
        <p:spPr>
          <a:xfrm>
            <a:off x="5119637" y="2238255"/>
            <a:ext cx="1579001" cy="676715"/>
          </a:xfrm>
          <a:prstGeom prst="rect">
            <a:avLst/>
          </a:prstGeom>
        </p:spPr>
      </p:pic>
      <p:pic>
        <p:nvPicPr>
          <p:cNvPr id="22" name="Picture 21">
            <a:extLst>
              <a:ext uri="{FF2B5EF4-FFF2-40B4-BE49-F238E27FC236}">
                <a16:creationId xmlns:a16="http://schemas.microsoft.com/office/drawing/2014/main" id="{D4D8BE33-96B8-486A-A29D-5039D72961FD}"/>
              </a:ext>
            </a:extLst>
          </p:cNvPr>
          <p:cNvPicPr>
            <a:picLocks noChangeAspect="1"/>
          </p:cNvPicPr>
          <p:nvPr/>
        </p:nvPicPr>
        <p:blipFill>
          <a:blip r:embed="rId23"/>
          <a:stretch>
            <a:fillRect/>
          </a:stretch>
        </p:blipFill>
        <p:spPr>
          <a:xfrm>
            <a:off x="359596" y="3461890"/>
            <a:ext cx="9918503" cy="2300043"/>
          </a:xfrm>
          <a:prstGeom prst="rect">
            <a:avLst/>
          </a:prstGeom>
        </p:spPr>
      </p:pic>
    </p:spTree>
    <p:extLst>
      <p:ext uri="{BB962C8B-B14F-4D97-AF65-F5344CB8AC3E}">
        <p14:creationId xmlns:p14="http://schemas.microsoft.com/office/powerpoint/2010/main" val="699607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BD66327-DE61-4465-82DB-13D2BBB2A073}"/>
              </a:ext>
            </a:extLst>
          </p:cNvPr>
          <p:cNvGrpSpPr/>
          <p:nvPr/>
        </p:nvGrpSpPr>
        <p:grpSpPr>
          <a:xfrm>
            <a:off x="2749707" y="888505"/>
            <a:ext cx="6504535" cy="4355855"/>
            <a:chOff x="2696657" y="669430"/>
            <a:chExt cx="6504535" cy="4355855"/>
          </a:xfrm>
        </p:grpSpPr>
        <p:pic>
          <p:nvPicPr>
            <p:cNvPr id="14" name="图片 78">
              <a:extLst>
                <a:ext uri="{FF2B5EF4-FFF2-40B4-BE49-F238E27FC236}">
                  <a16:creationId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52F502-6B7A-42E6-8E05-F4048AAD7531}"/>
                </a:ext>
              </a:extLst>
            </p:cNvPr>
            <p:cNvPicPr>
              <a:picLocks noChangeAspect="1"/>
            </p:cNvPicPr>
            <p:nvPr/>
          </p:nvPicPr>
          <p:blipFill>
            <a:blip r:embed="rId13"/>
            <a:stretch>
              <a:fillRect/>
            </a:stretch>
          </p:blipFill>
          <p:spPr>
            <a:xfrm>
              <a:off x="2964673" y="2115274"/>
              <a:ext cx="5968501" cy="2780017"/>
            </a:xfrm>
            <a:prstGeom prst="rect">
              <a:avLst/>
            </a:prstGeom>
          </p:spPr>
        </p:pic>
      </p:gr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5095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390525"/>
            <a:ext cx="10877550" cy="586104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TextBox 41">
            <a:extLst>
              <a:ext uri="{FF2B5EF4-FFF2-40B4-BE49-F238E27FC236}">
                <a16:creationId xmlns:a16="http://schemas.microsoft.com/office/drawing/2014/main" id="{26744F5E-017A-4266-8100-2BEE33608600}"/>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图片 14">
            <a:extLst>
              <a:ext uri="{FF2B5EF4-FFF2-40B4-BE49-F238E27FC236}">
                <a16:creationId xmlns:a16="http://schemas.microsoft.com/office/drawing/2014/main" id="{337CC83F-F394-4E10-BC3B-22CED97C8CA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45" name="Rectangle 44">
            <a:extLst>
              <a:ext uri="{FF2B5EF4-FFF2-40B4-BE49-F238E27FC236}">
                <a16:creationId xmlns:a16="http://schemas.microsoft.com/office/drawing/2014/main" id="{33A6E342-3898-4CE0-997B-B154BA32D4F4}"/>
              </a:ext>
            </a:extLst>
          </p:cNvPr>
          <p:cNvSpPr/>
          <p:nvPr/>
        </p:nvSpPr>
        <p:spPr>
          <a:xfrm>
            <a:off x="2867046" y="34854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28">
            <a:extLst>
              <a:ext uri="{FF2B5EF4-FFF2-40B4-BE49-F238E27FC236}">
                <a16:creationId xmlns:a16="http://schemas.microsoft.com/office/drawing/2014/main" id="{A09DDC5C-A220-4894-9FAE-F57E689E04F6}"/>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7" name="TextBox 28">
            <a:extLst>
              <a:ext uri="{FF2B5EF4-FFF2-40B4-BE49-F238E27FC236}">
                <a16:creationId xmlns:a16="http://schemas.microsoft.com/office/drawing/2014/main" id="{3307D1AC-F836-49AC-B5F6-971129FB24E7}"/>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8" name="TextBox 28">
            <a:extLst>
              <a:ext uri="{FF2B5EF4-FFF2-40B4-BE49-F238E27FC236}">
                <a16:creationId xmlns:a16="http://schemas.microsoft.com/office/drawing/2014/main" id="{8F8D0649-3B23-4DA5-9292-7A64A5A6C85E}"/>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9" name="Picture 48">
            <a:extLst>
              <a:ext uri="{FF2B5EF4-FFF2-40B4-BE49-F238E27FC236}">
                <a16:creationId xmlns:a16="http://schemas.microsoft.com/office/drawing/2014/main" id="{006631BC-F5F2-4F12-80FA-090C63E452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50" name="Picture 4" descr="Check out Arrow icon created by 4B Icons | Graphic design posters, Mini  drawings, Desktop wallpaper art">
            <a:extLst>
              <a:ext uri="{FF2B5EF4-FFF2-40B4-BE49-F238E27FC236}">
                <a16:creationId xmlns:a16="http://schemas.microsoft.com/office/drawing/2014/main" id="{3BA27DDF-ED16-432B-B853-2032CD4AA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a16="http://schemas.microsoft.com/office/drawing/2014/main" id="{0DF61143-2A07-4AE2-AEAF-3620345F7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a16="http://schemas.microsoft.com/office/drawing/2014/main" id="{B512B562-B56B-4E74-A924-8A8BCB2FD0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473796B-5B51-451B-A3E2-255FF99D7ACE}"/>
              </a:ext>
            </a:extLst>
          </p:cNvPr>
          <p:cNvPicPr>
            <a:picLocks noChangeAspect="1"/>
          </p:cNvPicPr>
          <p:nvPr/>
        </p:nvPicPr>
        <p:blipFill>
          <a:blip r:embed="rId16"/>
          <a:stretch>
            <a:fillRect/>
          </a:stretch>
        </p:blipFill>
        <p:spPr>
          <a:xfrm rot="16200000">
            <a:off x="3668229" y="411180"/>
            <a:ext cx="513232" cy="513232"/>
          </a:xfrm>
          <a:prstGeom prst="rect">
            <a:avLst/>
          </a:prstGeom>
        </p:spPr>
      </p:pic>
    </p:spTree>
    <p:extLst>
      <p:ext uri="{BB962C8B-B14F-4D97-AF65-F5344CB8AC3E}">
        <p14:creationId xmlns:p14="http://schemas.microsoft.com/office/powerpoint/2010/main" val="40331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250"/>
                                        <p:tgtEl>
                                          <p:spTgt spid="44"/>
                                        </p:tgtEl>
                                      </p:cBhvr>
                                    </p:animEffect>
                                    <p:anim calcmode="lin" valueType="num">
                                      <p:cBhvr>
                                        <p:cTn id="8" dur="1250" fill="hold"/>
                                        <p:tgtEl>
                                          <p:spTgt spid="44"/>
                                        </p:tgtEl>
                                        <p:attrNameLst>
                                          <p:attrName>ppt_x</p:attrName>
                                        </p:attrNameLst>
                                      </p:cBhvr>
                                      <p:tavLst>
                                        <p:tav tm="0">
                                          <p:val>
                                            <p:strVal val="#ppt_x"/>
                                          </p:val>
                                        </p:tav>
                                        <p:tav tm="100000">
                                          <p:val>
                                            <p:strVal val="#ppt_x"/>
                                          </p:val>
                                        </p:tav>
                                      </p:tavLst>
                                    </p:anim>
                                    <p:anim calcmode="lin" valueType="num">
                                      <p:cBhvr>
                                        <p:cTn id="9" dur="125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strVal val="#ppt_w*0.7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animEffect transition="in" filter="fade">
                                      <p:cBhvr>
                                        <p:cTn id="20" dur="500"/>
                                        <p:tgtEl>
                                          <p:spTgt spid="46"/>
                                        </p:tgtEl>
                                      </p:cBhvr>
                                    </p:animEffect>
                                  </p:childTnLst>
                                </p:cTn>
                              </p:par>
                              <p:par>
                                <p:cTn id="21" presetID="2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ppt_w*0.7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animEffect transition="in" filter="fade">
                                      <p:cBhvr>
                                        <p:cTn id="29" dur="500"/>
                                        <p:tgtEl>
                                          <p:spTgt spid="47"/>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strVal val="#ppt_w*0.7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animEffect transition="in" filter="fade">
                                      <p:cBhvr>
                                        <p:cTn id="38" dur="500"/>
                                        <p:tgtEl>
                                          <p:spTgt spid="4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588172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algn="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2164765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78282" y="1636223"/>
            <a:ext cx="1243390"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8881AE5-78C4-40B4-9323-E34217B16513}"/>
              </a:ext>
            </a:extLst>
          </p:cNvPr>
          <p:cNvGrpSpPr/>
          <p:nvPr/>
        </p:nvGrpSpPr>
        <p:grpSpPr>
          <a:xfrm>
            <a:off x="1791981" y="1925317"/>
            <a:ext cx="3696358" cy="1706531"/>
            <a:chOff x="456545" y="1944464"/>
            <a:chExt cx="5769876" cy="2663831"/>
          </a:xfrm>
        </p:grpSpPr>
        <p:grpSp>
          <p:nvGrpSpPr>
            <p:cNvPr id="24" name="Group 23">
              <a:extLst>
                <a:ext uri="{FF2B5EF4-FFF2-40B4-BE49-F238E27FC236}">
                  <a16:creationId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gõ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a16="http://schemas.microsoft.com/office/drawing/2014/main" id="{5F63979B-AD20-4472-8DCC-9B8EAA6D7B72}"/>
              </a:ext>
            </a:extLst>
          </p:cNvPr>
          <p:cNvGrpSpPr/>
          <p:nvPr/>
        </p:nvGrpSpPr>
        <p:grpSpPr>
          <a:xfrm>
            <a:off x="5564925" y="1941199"/>
            <a:ext cx="3696358" cy="1706531"/>
            <a:chOff x="456545" y="1944464"/>
            <a:chExt cx="5769876" cy="2663831"/>
          </a:xfrm>
        </p:grpSpPr>
        <p:grpSp>
          <p:nvGrpSpPr>
            <p:cNvPr id="38" name="Group 37">
              <a:extLst>
                <a:ext uri="{FF2B5EF4-FFF2-40B4-BE49-F238E27FC236}">
                  <a16:creationId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nứa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a16="http://schemas.microsoft.com/office/drawing/2014/main" id="{2CBCF547-A3D9-457A-BADF-2D52156333AF}"/>
              </a:ext>
            </a:extLst>
          </p:cNvPr>
          <p:cNvGrpSpPr/>
          <p:nvPr/>
        </p:nvGrpSpPr>
        <p:grpSpPr>
          <a:xfrm>
            <a:off x="1910056" y="3702626"/>
            <a:ext cx="3696358" cy="1706531"/>
            <a:chOff x="456545" y="1944464"/>
            <a:chExt cx="5769876" cy="2663831"/>
          </a:xfrm>
        </p:grpSpPr>
        <p:grpSp>
          <p:nvGrpSpPr>
            <p:cNvPr id="43" name="Group 42">
              <a:extLst>
                <a:ext uri="{FF2B5EF4-FFF2-40B4-BE49-F238E27FC236}">
                  <a16:creationId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a16="http://schemas.microsoft.com/office/drawing/2014/main" id="{6BDE4C47-9663-43FE-8D1F-B49792801FB7}"/>
              </a:ext>
            </a:extLst>
          </p:cNvPr>
          <p:cNvGrpSpPr/>
          <p:nvPr/>
        </p:nvGrpSpPr>
        <p:grpSpPr>
          <a:xfrm>
            <a:off x="5572159" y="3764526"/>
            <a:ext cx="5158701" cy="1706531"/>
            <a:chOff x="456545" y="1944464"/>
            <a:chExt cx="8052539" cy="2663831"/>
          </a:xfrm>
        </p:grpSpPr>
        <p:grpSp>
          <p:nvGrpSpPr>
            <p:cNvPr id="48" name="Group 47">
              <a:extLst>
                <a:ext uri="{FF2B5EF4-FFF2-40B4-BE49-F238E27FC236}">
                  <a16:creationId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lim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a16="http://schemas.microsoft.com/office/drawing/2014/main" id="{56F2A910-8ECC-443D-A7CC-EB2DEED910F0}"/>
              </a:ext>
            </a:extLst>
          </p:cNvPr>
          <p:cNvSpPr/>
          <p:nvPr/>
        </p:nvSpPr>
        <p:spPr>
          <a:xfrm>
            <a:off x="3166342" y="838189"/>
            <a:ext cx="5587133"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92214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171</TotalTime>
  <Words>2285</Words>
  <Application>Microsoft Office PowerPoint</Application>
  <PresentationFormat>Widescreen</PresentationFormat>
  <Paragraphs>140</Paragraphs>
  <Slides>33</Slides>
  <Notes>11</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Microsoft YaHei</vt:lpstr>
      <vt:lpstr>宋体</vt:lpstr>
      <vt:lpstr>Arial</vt:lpstr>
      <vt:lpstr>Arial-Rounded</vt:lpstr>
      <vt:lpstr>Calibri</vt:lpstr>
      <vt:lpstr>等线</vt:lpstr>
      <vt:lpstr>等线 Light</vt:lpstr>
      <vt:lpstr>inpin heiti</vt:lpstr>
      <vt:lpstr>Karla</vt:lpstr>
      <vt:lpstr>Karla Regular</vt:lpstr>
      <vt:lpstr>Luckiest Guy</vt:lpstr>
      <vt:lpstr>Times New Roman</vt:lpstr>
      <vt:lpstr>方正隶书简体</vt:lpstr>
      <vt:lpstr>汉仪夏日体W</vt:lpstr>
      <vt:lpstr>Office 主题​​</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40</cp:revision>
  <dcterms:created xsi:type="dcterms:W3CDTF">2022-09-17T06:19:09Z</dcterms:created>
  <dcterms:modified xsi:type="dcterms:W3CDTF">2024-12-11T02:06:38Z</dcterms:modified>
</cp:coreProperties>
</file>