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sldIdLst>
    <p:sldId id="354" r:id="rId5"/>
    <p:sldId id="355" r:id="rId6"/>
    <p:sldId id="357" r:id="rId7"/>
    <p:sldId id="391" r:id="rId8"/>
    <p:sldId id="257" r:id="rId9"/>
    <p:sldId id="352" r:id="rId10"/>
    <p:sldId id="359" r:id="rId11"/>
    <p:sldId id="400" r:id="rId12"/>
    <p:sldId id="399" r:id="rId13"/>
    <p:sldId id="370" r:id="rId14"/>
    <p:sldId id="362" r:id="rId15"/>
    <p:sldId id="372" r:id="rId16"/>
    <p:sldId id="377" r:id="rId17"/>
    <p:sldId id="382" r:id="rId18"/>
    <p:sldId id="393" r:id="rId19"/>
    <p:sldId id="394" r:id="rId20"/>
    <p:sldId id="395" r:id="rId21"/>
    <p:sldId id="373" r:id="rId22"/>
    <p:sldId id="367" r:id="rId23"/>
    <p:sldId id="368" r:id="rId24"/>
    <p:sldId id="371" r:id="rId25"/>
    <p:sldId id="384" r:id="rId26"/>
    <p:sldId id="385" r:id="rId27"/>
    <p:sldId id="386" r:id="rId28"/>
    <p:sldId id="396" r:id="rId29"/>
    <p:sldId id="397" r:id="rId30"/>
    <p:sldId id="344" r:id="rId31"/>
    <p:sldId id="345" r:id="rId32"/>
    <p:sldId id="398" r:id="rId33"/>
    <p:sldId id="351" r:id="rId34"/>
    <p:sldId id="356"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9" autoAdjust="0"/>
    <p:restoredTop sz="91071" autoAdjust="0"/>
  </p:normalViewPr>
  <p:slideViewPr>
    <p:cSldViewPr snapToGrid="0">
      <p:cViewPr>
        <p:scale>
          <a:sx n="50" d="100"/>
          <a:sy n="50" d="100"/>
        </p:scale>
        <p:origin x="2244" y="9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1719;g54dda1946d_6_377:notes">
            <a:extLst>
              <a:ext uri="{FF2B5EF4-FFF2-40B4-BE49-F238E27FC236}">
                <a16:creationId xmlns:a16="http://schemas.microsoft.com/office/drawing/2014/main" id="{A66A99F1-15AE-7B1C-002E-583BFE25621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5779" name="Google Shape;1720;g54dda1946d_6_377:notes">
            <a:extLst>
              <a:ext uri="{FF2B5EF4-FFF2-40B4-BE49-F238E27FC236}">
                <a16:creationId xmlns:a16="http://schemas.microsoft.com/office/drawing/2014/main" id="{A8F4D379-D7E5-0508-00AA-D5BFB415037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B074D-C785-E6D5-F360-E9586C5B3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C5007-5BBA-A37B-BCBF-6AED082C4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49B8E-CC9F-74C9-B34A-D74A720417C4}"/>
              </a:ext>
            </a:extLst>
          </p:cNvPr>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6A066AF2-2692-B0F2-6469-1384C965B1C2}"/>
              </a:ext>
            </a:extLst>
          </p:cNvPr>
          <p:cNvSpPr>
            <a:spLocks noGrp="1"/>
          </p:cNvSpPr>
          <p:nvPr>
            <p:ph type="sldNum" sz="quarter" idx="5"/>
          </p:nvPr>
        </p:nvSpPr>
        <p:spPr/>
        <p:txBody>
          <a:bodyPr/>
          <a:lstStyle/>
          <a:p>
            <a:fld id="{B3BC4115-752E-421D-AD44-9A637486ED4F}" type="slidenum">
              <a:rPr lang="en-US" smtClean="0"/>
              <a:t>8</a:t>
            </a:fld>
            <a:endParaRPr lang="en-US"/>
          </a:p>
        </p:txBody>
      </p:sp>
    </p:spTree>
    <p:extLst>
      <p:ext uri="{BB962C8B-B14F-4D97-AF65-F5344CB8AC3E}">
        <p14:creationId xmlns:p14="http://schemas.microsoft.com/office/powerpoint/2010/main" val="348615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11/17/2024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13"/>
        <p:cNvGrpSpPr/>
        <p:nvPr/>
      </p:nvGrpSpPr>
      <p:grpSpPr>
        <a:xfrm>
          <a:off x="0" y="0"/>
          <a:ext cx="0" cy="0"/>
          <a:chOff x="0" y="0"/>
          <a:chExt cx="0" cy="0"/>
        </a:xfrm>
      </p:grpSpPr>
      <p:grpSp>
        <p:nvGrpSpPr>
          <p:cNvPr id="2" name="Google Shape;314;p8">
            <a:extLst>
              <a:ext uri="{FF2B5EF4-FFF2-40B4-BE49-F238E27FC236}">
                <a16:creationId xmlns:a16="http://schemas.microsoft.com/office/drawing/2014/main" id="{1F2F2EA9-0EDA-7535-1BC6-AA53DCC39514}"/>
              </a:ext>
            </a:extLst>
          </p:cNvPr>
          <p:cNvGrpSpPr>
            <a:grpSpLocks/>
          </p:cNvGrpSpPr>
          <p:nvPr/>
        </p:nvGrpSpPr>
        <p:grpSpPr bwMode="auto">
          <a:xfrm>
            <a:off x="0" y="0"/>
            <a:ext cx="12192000" cy="6867525"/>
            <a:chOff x="0" y="0"/>
            <a:chExt cx="9144001" cy="5150375"/>
          </a:xfrm>
        </p:grpSpPr>
        <p:sp>
          <p:nvSpPr>
            <p:cNvPr id="3" name="Google Shape;315;p8">
              <a:extLst>
                <a:ext uri="{FF2B5EF4-FFF2-40B4-BE49-F238E27FC236}">
                  <a16:creationId xmlns:a16="http://schemas.microsoft.com/office/drawing/2014/main" id="{0E5B9012-8F29-3DD7-F8D8-EFEAFC4C03C6}"/>
                </a:ext>
              </a:extLst>
            </p:cNvPr>
            <p:cNvSpPr/>
            <p:nvPr/>
          </p:nvSpPr>
          <p:spPr>
            <a:xfrm>
              <a:off x="2318148" y="0"/>
              <a:ext cx="6825853" cy="3063319"/>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4" name="Google Shape;316;p8">
              <a:extLst>
                <a:ext uri="{FF2B5EF4-FFF2-40B4-BE49-F238E27FC236}">
                  <a16:creationId xmlns:a16="http://schemas.microsoft.com/office/drawing/2014/main" id="{03D87D09-4EE2-B880-B40C-439BB350666C}"/>
                </a:ext>
              </a:extLst>
            </p:cNvPr>
            <p:cNvSpPr/>
            <p:nvPr/>
          </p:nvSpPr>
          <p:spPr>
            <a:xfrm>
              <a:off x="0" y="1820371"/>
              <a:ext cx="3736182" cy="3322861"/>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5" name="Google Shape;317;p8">
              <a:extLst>
                <a:ext uri="{FF2B5EF4-FFF2-40B4-BE49-F238E27FC236}">
                  <a16:creationId xmlns:a16="http://schemas.microsoft.com/office/drawing/2014/main" id="{84E2DA7F-A244-F7FA-5274-46F5BF7E1863}"/>
                </a:ext>
              </a:extLst>
            </p:cNvPr>
            <p:cNvSpPr/>
            <p:nvPr/>
          </p:nvSpPr>
          <p:spPr>
            <a:xfrm>
              <a:off x="0" y="0"/>
              <a:ext cx="3865960" cy="4284836"/>
            </a:xfrm>
            <a:custGeom>
              <a:avLst/>
              <a:gdLst/>
              <a:ahLst/>
              <a:cxnLst/>
              <a:rect l="l" t="t" r="r" b="b"/>
              <a:pathLst>
                <a:path w="154619" h="171405" extrusionOk="0">
                  <a:moveTo>
                    <a:pt x="107127" y="0"/>
                  </a:moveTo>
                  <a:lnTo>
                    <a:pt x="0" y="0"/>
                  </a:lnTo>
                  <a:lnTo>
                    <a:pt x="0" y="171405"/>
                  </a:lnTo>
                  <a:lnTo>
                    <a:pt x="154619" y="82136"/>
                  </a:lnTo>
                  <a:close/>
                </a:path>
              </a:pathLst>
            </a:custGeom>
            <a:solidFill>
              <a:schemeClr val="dk2"/>
            </a:solidFill>
            <a:ln>
              <a:noFill/>
            </a:ln>
            <a:effectLst>
              <a:outerShdw blurRad="128588" dist="57150" dir="6660000" algn="bl" rotWithShape="0">
                <a:srgbClr val="000000">
                  <a:alpha val="30000"/>
                </a:srgbClr>
              </a:outerShdw>
            </a:effectLst>
          </p:spPr>
        </p:sp>
        <p:sp>
          <p:nvSpPr>
            <p:cNvPr id="6" name="Google Shape;318;p8">
              <a:extLst>
                <a:ext uri="{FF2B5EF4-FFF2-40B4-BE49-F238E27FC236}">
                  <a16:creationId xmlns:a16="http://schemas.microsoft.com/office/drawing/2014/main" id="{82CFE33B-B3DA-DF79-878D-8538FA59923B}"/>
                </a:ext>
              </a:extLst>
            </p:cNvPr>
            <p:cNvSpPr/>
            <p:nvPr/>
          </p:nvSpPr>
          <p:spPr>
            <a:xfrm>
              <a:off x="2074069" y="632189"/>
              <a:ext cx="7069932" cy="4518186"/>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3"/>
            </a:solidFill>
            <a:ln>
              <a:noFill/>
            </a:ln>
            <a:effectLst>
              <a:outerShdw blurRad="128588" dist="57150" dir="11460000" algn="bl" rotWithShape="0">
                <a:srgbClr val="000000">
                  <a:alpha val="30000"/>
                </a:srgbClr>
              </a:outerShdw>
            </a:effectLst>
          </p:spPr>
        </p:sp>
        <p:pic>
          <p:nvPicPr>
            <p:cNvPr id="7" name="Google Shape;319;p8">
              <a:extLst>
                <a:ext uri="{FF2B5EF4-FFF2-40B4-BE49-F238E27FC236}">
                  <a16:creationId xmlns:a16="http://schemas.microsoft.com/office/drawing/2014/main" id="{28572EAC-E2A3-CC61-7E00-7D06C689E9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oogle Shape;320;p8">
            <a:extLst>
              <a:ext uri="{FF2B5EF4-FFF2-40B4-BE49-F238E27FC236}">
                <a16:creationId xmlns:a16="http://schemas.microsoft.com/office/drawing/2014/main" id="{6EC0E95A-D6C3-3E8A-AFD3-F6EF34A9276F}"/>
              </a:ext>
            </a:extLst>
          </p:cNvPr>
          <p:cNvGrpSpPr>
            <a:grpSpLocks/>
          </p:cNvGrpSpPr>
          <p:nvPr/>
        </p:nvGrpSpPr>
        <p:grpSpPr bwMode="auto">
          <a:xfrm>
            <a:off x="-79375" y="0"/>
            <a:ext cx="12271375" cy="6858000"/>
            <a:chOff x="624867" y="585600"/>
            <a:chExt cx="7653933" cy="3972300"/>
          </a:xfrm>
        </p:grpSpPr>
        <p:sp>
          <p:nvSpPr>
            <p:cNvPr id="9" name="Google Shape;321;p8">
              <a:extLst>
                <a:ext uri="{FF2B5EF4-FFF2-40B4-BE49-F238E27FC236}">
                  <a16:creationId xmlns:a16="http://schemas.microsoft.com/office/drawing/2014/main" id="{0FEACED8-7B85-08BF-A5B4-88EF975C48F0}"/>
                </a:ext>
              </a:extLst>
            </p:cNvPr>
            <p:cNvSpPr/>
            <p:nvPr/>
          </p:nvSpPr>
          <p:spPr>
            <a:xfrm>
              <a:off x="865476" y="585600"/>
              <a:ext cx="7413324"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 name="Google Shape;322;p8">
              <a:extLst>
                <a:ext uri="{FF2B5EF4-FFF2-40B4-BE49-F238E27FC236}">
                  <a16:creationId xmlns:a16="http://schemas.microsoft.com/office/drawing/2014/main" id="{85386FC1-80B3-2E94-EEB7-F57E7406CE70}"/>
                </a:ext>
              </a:extLst>
            </p:cNvPr>
            <p:cNvSpPr>
              <a:spLocks noChangeArrowheads="1"/>
            </p:cNvSpPr>
            <p:nvPr/>
          </p:nvSpPr>
          <p:spPr bwMode="auto">
            <a:xfrm>
              <a:off x="1119947" y="836628"/>
              <a:ext cx="7033103" cy="3567714"/>
            </a:xfrm>
            <a:prstGeom prst="roundRect">
              <a:avLst>
                <a:gd name="adj" fmla="val 4620"/>
              </a:avLst>
            </a:prstGeom>
            <a:solidFill>
              <a:schemeClr val="bg1"/>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11" name="Google Shape;323;p8">
              <a:extLst>
                <a:ext uri="{FF2B5EF4-FFF2-40B4-BE49-F238E27FC236}">
                  <a16:creationId xmlns:a16="http://schemas.microsoft.com/office/drawing/2014/main" id="{62C2B09B-09D6-3B2F-0E23-6C458571E26F}"/>
                </a:ext>
              </a:extLst>
            </p:cNvPr>
            <p:cNvSpPr>
              <a:spLocks noChangeArrowheads="1"/>
            </p:cNvSpPr>
            <p:nvPr/>
          </p:nvSpPr>
          <p:spPr bwMode="auto">
            <a:xfrm>
              <a:off x="1071429" y="787893"/>
              <a:ext cx="7032113" cy="3567714"/>
            </a:xfrm>
            <a:prstGeom prst="roundRect">
              <a:avLst>
                <a:gd name="adj" fmla="val 4620"/>
              </a:avLst>
            </a:prstGeom>
            <a:solidFill>
              <a:srgbClr val="F3F3F3"/>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grpSp>
          <p:nvGrpSpPr>
            <p:cNvPr id="12" name="Google Shape;324;p8">
              <a:extLst>
                <a:ext uri="{FF2B5EF4-FFF2-40B4-BE49-F238E27FC236}">
                  <a16:creationId xmlns:a16="http://schemas.microsoft.com/office/drawing/2014/main" id="{1C9D1470-F150-DDD7-7BF1-97E980220D3F}"/>
                </a:ext>
              </a:extLst>
            </p:cNvPr>
            <p:cNvGrpSpPr>
              <a:grpSpLocks/>
            </p:cNvGrpSpPr>
            <p:nvPr/>
          </p:nvGrpSpPr>
          <p:grpSpPr bwMode="auto">
            <a:xfrm>
              <a:off x="1186013" y="982710"/>
              <a:ext cx="175800" cy="3178080"/>
              <a:chOff x="1186013" y="982710"/>
              <a:chExt cx="175800" cy="3178080"/>
            </a:xfrm>
          </p:grpSpPr>
          <p:sp>
            <p:nvSpPr>
              <p:cNvPr id="41" name="Google Shape;325;p8">
                <a:extLst>
                  <a:ext uri="{FF2B5EF4-FFF2-40B4-BE49-F238E27FC236}">
                    <a16:creationId xmlns:a16="http://schemas.microsoft.com/office/drawing/2014/main" id="{D47A20BF-181F-ADC5-827D-12D9143270CF}"/>
                  </a:ext>
                </a:extLst>
              </p:cNvPr>
              <p:cNvSpPr/>
              <p:nvPr/>
            </p:nvSpPr>
            <p:spPr>
              <a:xfrm>
                <a:off x="1186288" y="982830"/>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326;p8">
                <a:extLst>
                  <a:ext uri="{FF2B5EF4-FFF2-40B4-BE49-F238E27FC236}">
                    <a16:creationId xmlns:a16="http://schemas.microsoft.com/office/drawing/2014/main" id="{BA25A9C9-9900-B987-FF51-44910E6E2893}"/>
                  </a:ext>
                </a:extLst>
              </p:cNvPr>
              <p:cNvSpPr/>
              <p:nvPr/>
            </p:nvSpPr>
            <p:spPr>
              <a:xfrm>
                <a:off x="1186288" y="1409484"/>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327;p8">
                <a:extLst>
                  <a:ext uri="{FF2B5EF4-FFF2-40B4-BE49-F238E27FC236}">
                    <a16:creationId xmlns:a16="http://schemas.microsoft.com/office/drawing/2014/main" id="{F1E1CF2A-065B-8E04-E4AE-71BA20268980}"/>
                  </a:ext>
                </a:extLst>
              </p:cNvPr>
              <p:cNvSpPr/>
              <p:nvPr/>
            </p:nvSpPr>
            <p:spPr>
              <a:xfrm>
                <a:off x="1186288" y="1836139"/>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328;p8">
                <a:extLst>
                  <a:ext uri="{FF2B5EF4-FFF2-40B4-BE49-F238E27FC236}">
                    <a16:creationId xmlns:a16="http://schemas.microsoft.com/office/drawing/2014/main" id="{5A527894-0303-6EC4-5CDC-48B9878BDC43}"/>
                  </a:ext>
                </a:extLst>
              </p:cNvPr>
              <p:cNvSpPr/>
              <p:nvPr/>
            </p:nvSpPr>
            <p:spPr>
              <a:xfrm>
                <a:off x="1186288" y="2262793"/>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329;p8">
                <a:extLst>
                  <a:ext uri="{FF2B5EF4-FFF2-40B4-BE49-F238E27FC236}">
                    <a16:creationId xmlns:a16="http://schemas.microsoft.com/office/drawing/2014/main" id="{10F0215C-DA3B-362B-D51B-9DE530910296}"/>
                  </a:ext>
                </a:extLst>
              </p:cNvPr>
              <p:cNvSpPr/>
              <p:nvPr/>
            </p:nvSpPr>
            <p:spPr>
              <a:xfrm>
                <a:off x="1186288" y="2689448"/>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330;p8">
                <a:extLst>
                  <a:ext uri="{FF2B5EF4-FFF2-40B4-BE49-F238E27FC236}">
                    <a16:creationId xmlns:a16="http://schemas.microsoft.com/office/drawing/2014/main" id="{A729877C-1D60-2D4A-CE58-EAAFFEFB69A4}"/>
                  </a:ext>
                </a:extLst>
              </p:cNvPr>
              <p:cNvSpPr/>
              <p:nvPr/>
            </p:nvSpPr>
            <p:spPr>
              <a:xfrm>
                <a:off x="1186288" y="3116102"/>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331;p8">
                <a:extLst>
                  <a:ext uri="{FF2B5EF4-FFF2-40B4-BE49-F238E27FC236}">
                    <a16:creationId xmlns:a16="http://schemas.microsoft.com/office/drawing/2014/main" id="{8EDDA93E-A5B8-BC6B-E01A-E144D31C931C}"/>
                  </a:ext>
                </a:extLst>
              </p:cNvPr>
              <p:cNvSpPr/>
              <p:nvPr/>
            </p:nvSpPr>
            <p:spPr>
              <a:xfrm>
                <a:off x="1186288" y="3558389"/>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332;p8">
                <a:extLst>
                  <a:ext uri="{FF2B5EF4-FFF2-40B4-BE49-F238E27FC236}">
                    <a16:creationId xmlns:a16="http://schemas.microsoft.com/office/drawing/2014/main" id="{9B220694-8263-AA1A-7A9C-404F355091CE}"/>
                  </a:ext>
                </a:extLst>
              </p:cNvPr>
              <p:cNvSpPr/>
              <p:nvPr/>
            </p:nvSpPr>
            <p:spPr>
              <a:xfrm>
                <a:off x="1186288" y="3985043"/>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3" name="Google Shape;333;p8">
              <a:extLst>
                <a:ext uri="{FF2B5EF4-FFF2-40B4-BE49-F238E27FC236}">
                  <a16:creationId xmlns:a16="http://schemas.microsoft.com/office/drawing/2014/main" id="{F0770677-CBBF-208A-7BB0-C5595BFBED44}"/>
                </a:ext>
              </a:extLst>
            </p:cNvPr>
            <p:cNvGrpSpPr>
              <a:grpSpLocks/>
            </p:cNvGrpSpPr>
            <p:nvPr/>
          </p:nvGrpSpPr>
          <p:grpSpPr bwMode="auto">
            <a:xfrm>
              <a:off x="624867" y="1009244"/>
              <a:ext cx="668624" cy="3124980"/>
              <a:chOff x="758938" y="1009260"/>
              <a:chExt cx="534600" cy="3124980"/>
            </a:xfrm>
          </p:grpSpPr>
          <p:sp>
            <p:nvSpPr>
              <p:cNvPr id="33" name="Google Shape;334;p8">
                <a:extLst>
                  <a:ext uri="{FF2B5EF4-FFF2-40B4-BE49-F238E27FC236}">
                    <a16:creationId xmlns:a16="http://schemas.microsoft.com/office/drawing/2014/main" id="{20D15C32-2E19-922B-FE5A-15D91BBEBCB6}"/>
                  </a:ext>
                </a:extLst>
              </p:cNvPr>
              <p:cNvSpPr>
                <a:spLocks noChangeArrowheads="1"/>
              </p:cNvSpPr>
              <p:nvPr/>
            </p:nvSpPr>
            <p:spPr bwMode="auto">
              <a:xfrm>
                <a:off x="758938" y="1009512"/>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4" name="Google Shape;335;p8">
                <a:extLst>
                  <a:ext uri="{FF2B5EF4-FFF2-40B4-BE49-F238E27FC236}">
                    <a16:creationId xmlns:a16="http://schemas.microsoft.com/office/drawing/2014/main" id="{208696B4-B3BF-268E-AAF5-E33693D5DA2A}"/>
                  </a:ext>
                </a:extLst>
              </p:cNvPr>
              <p:cNvSpPr>
                <a:spLocks noChangeArrowheads="1"/>
              </p:cNvSpPr>
              <p:nvPr/>
            </p:nvSpPr>
            <p:spPr bwMode="auto">
              <a:xfrm>
                <a:off x="758938" y="1436166"/>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5" name="Google Shape;336;p8">
                <a:extLst>
                  <a:ext uri="{FF2B5EF4-FFF2-40B4-BE49-F238E27FC236}">
                    <a16:creationId xmlns:a16="http://schemas.microsoft.com/office/drawing/2014/main" id="{0D4BC22F-3305-FA53-443B-4DF7D7C3F6FF}"/>
                  </a:ext>
                </a:extLst>
              </p:cNvPr>
              <p:cNvSpPr>
                <a:spLocks noChangeArrowheads="1"/>
              </p:cNvSpPr>
              <p:nvPr/>
            </p:nvSpPr>
            <p:spPr bwMode="auto">
              <a:xfrm>
                <a:off x="758938" y="1862821"/>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6" name="Google Shape;337;p8">
                <a:extLst>
                  <a:ext uri="{FF2B5EF4-FFF2-40B4-BE49-F238E27FC236}">
                    <a16:creationId xmlns:a16="http://schemas.microsoft.com/office/drawing/2014/main" id="{C3875D33-8A0B-E008-67CB-BB748F673B9F}"/>
                  </a:ext>
                </a:extLst>
              </p:cNvPr>
              <p:cNvSpPr>
                <a:spLocks noChangeArrowheads="1"/>
              </p:cNvSpPr>
              <p:nvPr/>
            </p:nvSpPr>
            <p:spPr bwMode="auto">
              <a:xfrm>
                <a:off x="758938" y="2289475"/>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7" name="Google Shape;338;p8">
                <a:extLst>
                  <a:ext uri="{FF2B5EF4-FFF2-40B4-BE49-F238E27FC236}">
                    <a16:creationId xmlns:a16="http://schemas.microsoft.com/office/drawing/2014/main" id="{9FBDF6C7-C655-B1CD-7671-FDD5FC8A4A5A}"/>
                  </a:ext>
                </a:extLst>
              </p:cNvPr>
              <p:cNvSpPr>
                <a:spLocks noChangeArrowheads="1"/>
              </p:cNvSpPr>
              <p:nvPr/>
            </p:nvSpPr>
            <p:spPr bwMode="auto">
              <a:xfrm>
                <a:off x="758938" y="2716130"/>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8" name="Google Shape;339;p8">
                <a:extLst>
                  <a:ext uri="{FF2B5EF4-FFF2-40B4-BE49-F238E27FC236}">
                    <a16:creationId xmlns:a16="http://schemas.microsoft.com/office/drawing/2014/main" id="{5D156E09-1241-5683-79EF-C54C8B39FF20}"/>
                  </a:ext>
                </a:extLst>
              </p:cNvPr>
              <p:cNvSpPr>
                <a:spLocks noChangeArrowheads="1"/>
              </p:cNvSpPr>
              <p:nvPr/>
            </p:nvSpPr>
            <p:spPr bwMode="auto">
              <a:xfrm>
                <a:off x="758938" y="3142784"/>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9" name="Google Shape;340;p8">
                <a:extLst>
                  <a:ext uri="{FF2B5EF4-FFF2-40B4-BE49-F238E27FC236}">
                    <a16:creationId xmlns:a16="http://schemas.microsoft.com/office/drawing/2014/main" id="{19F3B108-C8CA-E2C2-2042-89D090388459}"/>
                  </a:ext>
                </a:extLst>
              </p:cNvPr>
              <p:cNvSpPr>
                <a:spLocks noChangeArrowheads="1"/>
              </p:cNvSpPr>
              <p:nvPr/>
            </p:nvSpPr>
            <p:spPr bwMode="auto">
              <a:xfrm>
                <a:off x="758938" y="3585070"/>
                <a:ext cx="534387" cy="122296"/>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40" name="Google Shape;341;p8">
                <a:extLst>
                  <a:ext uri="{FF2B5EF4-FFF2-40B4-BE49-F238E27FC236}">
                    <a16:creationId xmlns:a16="http://schemas.microsoft.com/office/drawing/2014/main" id="{EBF0E427-5DBF-5C08-CAAA-10892098E265}"/>
                  </a:ext>
                </a:extLst>
              </p:cNvPr>
              <p:cNvSpPr>
                <a:spLocks noChangeArrowheads="1"/>
              </p:cNvSpPr>
              <p:nvPr/>
            </p:nvSpPr>
            <p:spPr bwMode="auto">
              <a:xfrm>
                <a:off x="758938" y="4011724"/>
                <a:ext cx="534387" cy="122296"/>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grpSp>
        <p:grpSp>
          <p:nvGrpSpPr>
            <p:cNvPr id="14" name="Google Shape;342;p8">
              <a:extLst>
                <a:ext uri="{FF2B5EF4-FFF2-40B4-BE49-F238E27FC236}">
                  <a16:creationId xmlns:a16="http://schemas.microsoft.com/office/drawing/2014/main" id="{9926F6A7-5CF1-E240-656D-F2356A6C4741}"/>
                </a:ext>
              </a:extLst>
            </p:cNvPr>
            <p:cNvGrpSpPr>
              <a:grpSpLocks/>
            </p:cNvGrpSpPr>
            <p:nvPr/>
          </p:nvGrpSpPr>
          <p:grpSpPr bwMode="auto">
            <a:xfrm>
              <a:off x="1503449" y="1115591"/>
              <a:ext cx="6230159" cy="2912318"/>
              <a:chOff x="3262150" y="1031125"/>
              <a:chExt cx="6053400" cy="2590800"/>
            </a:xfrm>
          </p:grpSpPr>
          <p:cxnSp>
            <p:nvCxnSpPr>
              <p:cNvPr id="15" name="Google Shape;343;p8">
                <a:extLst>
                  <a:ext uri="{FF2B5EF4-FFF2-40B4-BE49-F238E27FC236}">
                    <a16:creationId xmlns:a16="http://schemas.microsoft.com/office/drawing/2014/main" id="{92555ECD-854D-CB2F-5855-7D1459B2343B}"/>
                  </a:ext>
                </a:extLst>
              </p:cNvPr>
              <p:cNvCxnSpPr/>
              <p:nvPr/>
            </p:nvCxnSpPr>
            <p:spPr>
              <a:xfrm>
                <a:off x="3261849" y="103081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6" name="Google Shape;344;p8">
                <a:extLst>
                  <a:ext uri="{FF2B5EF4-FFF2-40B4-BE49-F238E27FC236}">
                    <a16:creationId xmlns:a16="http://schemas.microsoft.com/office/drawing/2014/main" id="{9916D62E-8050-4FE0-92A3-50216E796C1F}"/>
                  </a:ext>
                </a:extLst>
              </p:cNvPr>
              <p:cNvCxnSpPr/>
              <p:nvPr/>
            </p:nvCxnSpPr>
            <p:spPr>
              <a:xfrm>
                <a:off x="3261849" y="1182961"/>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7" name="Google Shape;345;p8">
                <a:extLst>
                  <a:ext uri="{FF2B5EF4-FFF2-40B4-BE49-F238E27FC236}">
                    <a16:creationId xmlns:a16="http://schemas.microsoft.com/office/drawing/2014/main" id="{C48B0E1A-B5CC-49D2-EFE6-C25954642D88}"/>
                  </a:ext>
                </a:extLst>
              </p:cNvPr>
              <p:cNvCxnSpPr/>
              <p:nvPr/>
            </p:nvCxnSpPr>
            <p:spPr>
              <a:xfrm>
                <a:off x="3261849" y="1335927"/>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8" name="Google Shape;346;p8">
                <a:extLst>
                  <a:ext uri="{FF2B5EF4-FFF2-40B4-BE49-F238E27FC236}">
                    <a16:creationId xmlns:a16="http://schemas.microsoft.com/office/drawing/2014/main" id="{B30C1084-FB7C-067D-3CA2-DEC620C20DDB}"/>
                  </a:ext>
                </a:extLst>
              </p:cNvPr>
              <p:cNvCxnSpPr/>
              <p:nvPr/>
            </p:nvCxnSpPr>
            <p:spPr>
              <a:xfrm>
                <a:off x="3261849" y="148807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9" name="Google Shape;347;p8">
                <a:extLst>
                  <a:ext uri="{FF2B5EF4-FFF2-40B4-BE49-F238E27FC236}">
                    <a16:creationId xmlns:a16="http://schemas.microsoft.com/office/drawing/2014/main" id="{11550F08-212F-B563-0BCD-2471AD334B1A}"/>
                  </a:ext>
                </a:extLst>
              </p:cNvPr>
              <p:cNvCxnSpPr/>
              <p:nvPr/>
            </p:nvCxnSpPr>
            <p:spPr>
              <a:xfrm>
                <a:off x="3261849" y="164022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0" name="Google Shape;348;p8">
                <a:extLst>
                  <a:ext uri="{FF2B5EF4-FFF2-40B4-BE49-F238E27FC236}">
                    <a16:creationId xmlns:a16="http://schemas.microsoft.com/office/drawing/2014/main" id="{29B03323-31C5-EEFA-57AB-671151B5C7DA}"/>
                  </a:ext>
                </a:extLst>
              </p:cNvPr>
              <p:cNvCxnSpPr/>
              <p:nvPr/>
            </p:nvCxnSpPr>
            <p:spPr>
              <a:xfrm>
                <a:off x="3261849" y="1793189"/>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1" name="Google Shape;349;p8">
                <a:extLst>
                  <a:ext uri="{FF2B5EF4-FFF2-40B4-BE49-F238E27FC236}">
                    <a16:creationId xmlns:a16="http://schemas.microsoft.com/office/drawing/2014/main" id="{97672201-0963-1ACE-EEC3-CA16C54CC592}"/>
                  </a:ext>
                </a:extLst>
              </p:cNvPr>
              <p:cNvCxnSpPr/>
              <p:nvPr/>
            </p:nvCxnSpPr>
            <p:spPr>
              <a:xfrm>
                <a:off x="3261849" y="1945337"/>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2" name="Google Shape;350;p8">
                <a:extLst>
                  <a:ext uri="{FF2B5EF4-FFF2-40B4-BE49-F238E27FC236}">
                    <a16:creationId xmlns:a16="http://schemas.microsoft.com/office/drawing/2014/main" id="{465CD185-0A05-930A-FA00-7DF721C74AFF}"/>
                  </a:ext>
                </a:extLst>
              </p:cNvPr>
              <p:cNvCxnSpPr/>
              <p:nvPr/>
            </p:nvCxnSpPr>
            <p:spPr>
              <a:xfrm>
                <a:off x="3261849" y="209748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3" name="Google Shape;351;p8">
                <a:extLst>
                  <a:ext uri="{FF2B5EF4-FFF2-40B4-BE49-F238E27FC236}">
                    <a16:creationId xmlns:a16="http://schemas.microsoft.com/office/drawing/2014/main" id="{A894DE2E-5A01-0F08-2857-3DE8A3DB620E}"/>
                  </a:ext>
                </a:extLst>
              </p:cNvPr>
              <p:cNvCxnSpPr/>
              <p:nvPr/>
            </p:nvCxnSpPr>
            <p:spPr>
              <a:xfrm>
                <a:off x="3261849" y="2250451"/>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4" name="Google Shape;352;p8">
                <a:extLst>
                  <a:ext uri="{FF2B5EF4-FFF2-40B4-BE49-F238E27FC236}">
                    <a16:creationId xmlns:a16="http://schemas.microsoft.com/office/drawing/2014/main" id="{5D9BB2FE-6166-7302-E4B2-27D7B23A4116}"/>
                  </a:ext>
                </a:extLst>
              </p:cNvPr>
              <p:cNvCxnSpPr/>
              <p:nvPr/>
            </p:nvCxnSpPr>
            <p:spPr>
              <a:xfrm>
                <a:off x="3261849" y="2402599"/>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5" name="Google Shape;353;p8">
                <a:extLst>
                  <a:ext uri="{FF2B5EF4-FFF2-40B4-BE49-F238E27FC236}">
                    <a16:creationId xmlns:a16="http://schemas.microsoft.com/office/drawing/2014/main" id="{32D19C40-2390-3F79-CDC1-F1DF47069605}"/>
                  </a:ext>
                </a:extLst>
              </p:cNvPr>
              <p:cNvCxnSpPr/>
              <p:nvPr/>
            </p:nvCxnSpPr>
            <p:spPr>
              <a:xfrm>
                <a:off x="3261849" y="255556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6" name="Google Shape;354;p8">
                <a:extLst>
                  <a:ext uri="{FF2B5EF4-FFF2-40B4-BE49-F238E27FC236}">
                    <a16:creationId xmlns:a16="http://schemas.microsoft.com/office/drawing/2014/main" id="{ED36F02D-FC66-8837-2C8F-44B00F0188A5}"/>
                  </a:ext>
                </a:extLst>
              </p:cNvPr>
              <p:cNvCxnSpPr/>
              <p:nvPr/>
            </p:nvCxnSpPr>
            <p:spPr>
              <a:xfrm>
                <a:off x="3261849" y="270771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7" name="Google Shape;355;p8">
                <a:extLst>
                  <a:ext uri="{FF2B5EF4-FFF2-40B4-BE49-F238E27FC236}">
                    <a16:creationId xmlns:a16="http://schemas.microsoft.com/office/drawing/2014/main" id="{870CA4F8-0FBC-219C-5007-81BFDE93FA30}"/>
                  </a:ext>
                </a:extLst>
              </p:cNvPr>
              <p:cNvCxnSpPr/>
              <p:nvPr/>
            </p:nvCxnSpPr>
            <p:spPr>
              <a:xfrm>
                <a:off x="3261849" y="2859861"/>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8" name="Google Shape;356;p8">
                <a:extLst>
                  <a:ext uri="{FF2B5EF4-FFF2-40B4-BE49-F238E27FC236}">
                    <a16:creationId xmlns:a16="http://schemas.microsoft.com/office/drawing/2014/main" id="{977F566E-FA48-E25F-1D92-7A4653FB2D5B}"/>
                  </a:ext>
                </a:extLst>
              </p:cNvPr>
              <p:cNvCxnSpPr/>
              <p:nvPr/>
            </p:nvCxnSpPr>
            <p:spPr>
              <a:xfrm>
                <a:off x="3261849" y="3012827"/>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9" name="Google Shape;357;p8">
                <a:extLst>
                  <a:ext uri="{FF2B5EF4-FFF2-40B4-BE49-F238E27FC236}">
                    <a16:creationId xmlns:a16="http://schemas.microsoft.com/office/drawing/2014/main" id="{ED2F05FA-FEC1-BA74-976F-C10F7464CC38}"/>
                  </a:ext>
                </a:extLst>
              </p:cNvPr>
              <p:cNvCxnSpPr/>
              <p:nvPr/>
            </p:nvCxnSpPr>
            <p:spPr>
              <a:xfrm>
                <a:off x="3261849" y="316497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30" name="Google Shape;358;p8">
                <a:extLst>
                  <a:ext uri="{FF2B5EF4-FFF2-40B4-BE49-F238E27FC236}">
                    <a16:creationId xmlns:a16="http://schemas.microsoft.com/office/drawing/2014/main" id="{3F54FB66-F8D3-F5FD-5C3B-DC828CABCEC0}"/>
                  </a:ext>
                </a:extLst>
              </p:cNvPr>
              <p:cNvCxnSpPr/>
              <p:nvPr/>
            </p:nvCxnSpPr>
            <p:spPr>
              <a:xfrm>
                <a:off x="3261849" y="331712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31" name="Google Shape;359;p8">
                <a:extLst>
                  <a:ext uri="{FF2B5EF4-FFF2-40B4-BE49-F238E27FC236}">
                    <a16:creationId xmlns:a16="http://schemas.microsoft.com/office/drawing/2014/main" id="{B535F4E1-B709-86F2-4873-D1E7F09F6EFD}"/>
                  </a:ext>
                </a:extLst>
              </p:cNvPr>
              <p:cNvCxnSpPr/>
              <p:nvPr/>
            </p:nvCxnSpPr>
            <p:spPr>
              <a:xfrm>
                <a:off x="3261849" y="3470089"/>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32" name="Google Shape;360;p8">
                <a:extLst>
                  <a:ext uri="{FF2B5EF4-FFF2-40B4-BE49-F238E27FC236}">
                    <a16:creationId xmlns:a16="http://schemas.microsoft.com/office/drawing/2014/main" id="{16468592-651D-9379-2B3C-4DA402F02BDC}"/>
                  </a:ext>
                </a:extLst>
              </p:cNvPr>
              <p:cNvCxnSpPr/>
              <p:nvPr/>
            </p:nvCxnSpPr>
            <p:spPr>
              <a:xfrm>
                <a:off x="3261849" y="3622237"/>
                <a:ext cx="6053327"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219775391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4.jpe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eg"/><Relationship Id="rId7"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50.jpeg"/><Relationship Id="rId4" Type="http://schemas.openxmlformats.org/officeDocument/2006/relationships/image" Target="../media/image2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21.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audio" Target="../media/audio2.wav"/><Relationship Id="rId3" Type="http://schemas.openxmlformats.org/officeDocument/2006/relationships/image" Target="../media/image14.jpeg"/><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1.png"/><Relationship Id="rId10" Type="http://schemas.openxmlformats.org/officeDocument/2006/relationships/image" Target="../media/image58.svg"/><Relationship Id="rId4" Type="http://schemas.openxmlformats.org/officeDocument/2006/relationships/image" Target="../media/image20.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5.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842184"/>
            <a:ext cx="3905244" cy="2967984"/>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7"/>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91667E-6 -3.7037E-7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4203368" y="1928935"/>
            <a:ext cx="4020129" cy="1259767"/>
            <a:chOff x="1416400" y="2071911"/>
            <a:chExt cx="5561799" cy="10886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3854598" y="3944577"/>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6"/>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right)">
                                      <p:cBhvr>
                                        <p:cTn id="1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185486" y="5215800"/>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863166" y="2943525"/>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tăm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433346" y="1563495"/>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 name="connsiteX0" fmla="*/ 0 w 5458898"/>
                <a:gd name="connsiteY0" fmla="*/ 459947 h 2280127"/>
                <a:gd name="connsiteX1" fmla="*/ 459947 w 5458898"/>
                <a:gd name="connsiteY1" fmla="*/ 0 h 2280127"/>
                <a:gd name="connsiteX2" fmla="*/ 1153766 w 5458898"/>
                <a:gd name="connsiteY2" fmla="*/ 0 h 2280127"/>
                <a:gd name="connsiteX3" fmla="*/ 1711415 w 5458898"/>
                <a:gd name="connsiteY3" fmla="*/ 0 h 2280127"/>
                <a:gd name="connsiteX4" fmla="*/ 2269064 w 5458898"/>
                <a:gd name="connsiteY4" fmla="*/ 0 h 2280127"/>
                <a:gd name="connsiteX5" fmla="*/ 2962883 w 5458898"/>
                <a:gd name="connsiteY5" fmla="*/ 0 h 2280127"/>
                <a:gd name="connsiteX6" fmla="*/ 3565923 w 5458898"/>
                <a:gd name="connsiteY6" fmla="*/ 0 h 2280127"/>
                <a:gd name="connsiteX7" fmla="*/ 4305132 w 5458898"/>
                <a:gd name="connsiteY7" fmla="*/ 0 h 2280127"/>
                <a:gd name="connsiteX8" fmla="*/ 4998951 w 5458898"/>
                <a:gd name="connsiteY8" fmla="*/ 0 h 2280127"/>
                <a:gd name="connsiteX9" fmla="*/ 5458898 w 5458898"/>
                <a:gd name="connsiteY9" fmla="*/ 459947 h 2280127"/>
                <a:gd name="connsiteX10" fmla="*/ 5458898 w 5458898"/>
                <a:gd name="connsiteY10" fmla="*/ 1112859 h 2280127"/>
                <a:gd name="connsiteX11" fmla="*/ 5458898 w 5458898"/>
                <a:gd name="connsiteY11" fmla="*/ 1820180 h 2280127"/>
                <a:gd name="connsiteX12" fmla="*/ 4998951 w 5458898"/>
                <a:gd name="connsiteY12" fmla="*/ 2280127 h 2280127"/>
                <a:gd name="connsiteX13" fmla="*/ 4441302 w 5458898"/>
                <a:gd name="connsiteY13" fmla="*/ 2280127 h 2280127"/>
                <a:gd name="connsiteX14" fmla="*/ 3747483 w 5458898"/>
                <a:gd name="connsiteY14" fmla="*/ 2280127 h 2280127"/>
                <a:gd name="connsiteX15" fmla="*/ 3008274 w 5458898"/>
                <a:gd name="connsiteY15" fmla="*/ 2280127 h 2280127"/>
                <a:gd name="connsiteX16" fmla="*/ 2405234 w 5458898"/>
                <a:gd name="connsiteY16" fmla="*/ 2280127 h 2280127"/>
                <a:gd name="connsiteX17" fmla="*/ 1802195 w 5458898"/>
                <a:gd name="connsiteY17" fmla="*/ 2280127 h 2280127"/>
                <a:gd name="connsiteX18" fmla="*/ 1062986 w 5458898"/>
                <a:gd name="connsiteY18" fmla="*/ 2280127 h 2280127"/>
                <a:gd name="connsiteX19" fmla="*/ 459947 w 5458898"/>
                <a:gd name="connsiteY19" fmla="*/ 2280127 h 2280127"/>
                <a:gd name="connsiteX20" fmla="*/ 0 w 5458898"/>
                <a:gd name="connsiteY20" fmla="*/ 1820180 h 2280127"/>
                <a:gd name="connsiteX21" fmla="*/ 0 w 5458898"/>
                <a:gd name="connsiteY21" fmla="*/ 1167268 h 2280127"/>
                <a:gd name="connsiteX22" fmla="*/ 0 w 5458898"/>
                <a:gd name="connsiteY22"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8898" h="2280127" fill="none" extrusionOk="0">
                  <a:moveTo>
                    <a:pt x="0" y="459947"/>
                  </a:moveTo>
                  <a:cubicBezTo>
                    <a:pt x="14883" y="199388"/>
                    <a:pt x="200931" y="32484"/>
                    <a:pt x="459947" y="0"/>
                  </a:cubicBezTo>
                  <a:cubicBezTo>
                    <a:pt x="610555" y="28759"/>
                    <a:pt x="807695" y="-17019"/>
                    <a:pt x="1062986" y="0"/>
                  </a:cubicBezTo>
                  <a:cubicBezTo>
                    <a:pt x="1319638" y="48243"/>
                    <a:pt x="1458125" y="2256"/>
                    <a:pt x="1666025" y="0"/>
                  </a:cubicBezTo>
                  <a:cubicBezTo>
                    <a:pt x="1864457" y="9978"/>
                    <a:pt x="1945200" y="-34838"/>
                    <a:pt x="2178284" y="0"/>
                  </a:cubicBezTo>
                  <a:cubicBezTo>
                    <a:pt x="2421308" y="21216"/>
                    <a:pt x="2464347" y="-20958"/>
                    <a:pt x="2735933" y="0"/>
                  </a:cubicBezTo>
                  <a:cubicBezTo>
                    <a:pt x="3013693" y="22212"/>
                    <a:pt x="3084985" y="12447"/>
                    <a:pt x="3293582" y="0"/>
                  </a:cubicBezTo>
                  <a:cubicBezTo>
                    <a:pt x="3506165" y="-21920"/>
                    <a:pt x="3828694" y="36355"/>
                    <a:pt x="3987402" y="0"/>
                  </a:cubicBezTo>
                  <a:cubicBezTo>
                    <a:pt x="4209027" y="-46044"/>
                    <a:pt x="4678014" y="-8584"/>
                    <a:pt x="4998951" y="0"/>
                  </a:cubicBezTo>
                  <a:cubicBezTo>
                    <a:pt x="5315883" y="6974"/>
                    <a:pt x="5493941" y="227459"/>
                    <a:pt x="5458898" y="459947"/>
                  </a:cubicBezTo>
                  <a:cubicBezTo>
                    <a:pt x="5421256" y="691453"/>
                    <a:pt x="5478918" y="850303"/>
                    <a:pt x="5458898" y="1126461"/>
                  </a:cubicBezTo>
                  <a:cubicBezTo>
                    <a:pt x="5431074" y="1392351"/>
                    <a:pt x="5482561" y="1579713"/>
                    <a:pt x="5458898" y="1820180"/>
                  </a:cubicBezTo>
                  <a:cubicBezTo>
                    <a:pt x="5491134" y="2064695"/>
                    <a:pt x="5244035" y="2352082"/>
                    <a:pt x="4998951" y="2280127"/>
                  </a:cubicBezTo>
                  <a:cubicBezTo>
                    <a:pt x="4730418" y="2324263"/>
                    <a:pt x="4504802" y="2302906"/>
                    <a:pt x="4305132" y="2280127"/>
                  </a:cubicBezTo>
                  <a:cubicBezTo>
                    <a:pt x="4069619" y="2244001"/>
                    <a:pt x="3905571" y="2293914"/>
                    <a:pt x="3656703" y="2280127"/>
                  </a:cubicBezTo>
                  <a:cubicBezTo>
                    <a:pt x="3382744" y="2270622"/>
                    <a:pt x="3301403" y="2246881"/>
                    <a:pt x="2917493" y="2280127"/>
                  </a:cubicBezTo>
                  <a:cubicBezTo>
                    <a:pt x="2547377" y="2300937"/>
                    <a:pt x="2471601" y="2295612"/>
                    <a:pt x="2269064" y="2280127"/>
                  </a:cubicBezTo>
                  <a:cubicBezTo>
                    <a:pt x="2070234" y="2275587"/>
                    <a:pt x="1842864" y="2240212"/>
                    <a:pt x="1620635" y="2280127"/>
                  </a:cubicBezTo>
                  <a:cubicBezTo>
                    <a:pt x="1383955" y="2227635"/>
                    <a:pt x="834247" y="2246358"/>
                    <a:pt x="459947" y="2280127"/>
                  </a:cubicBezTo>
                  <a:cubicBezTo>
                    <a:pt x="161259" y="2332705"/>
                    <a:pt x="16452" y="1997754"/>
                    <a:pt x="0" y="1820180"/>
                  </a:cubicBezTo>
                  <a:cubicBezTo>
                    <a:pt x="-786" y="1545070"/>
                    <a:pt x="6969" y="1430186"/>
                    <a:pt x="0" y="1153666"/>
                  </a:cubicBezTo>
                  <a:cubicBezTo>
                    <a:pt x="-9766" y="904917"/>
                    <a:pt x="13573" y="648580"/>
                    <a:pt x="0" y="459947"/>
                  </a:cubicBezTo>
                  <a:close/>
                </a:path>
                <a:path w="5458898" h="2280127" stroke="0" extrusionOk="0">
                  <a:moveTo>
                    <a:pt x="0" y="459947"/>
                  </a:moveTo>
                  <a:cubicBezTo>
                    <a:pt x="-9037" y="221200"/>
                    <a:pt x="255071" y="36988"/>
                    <a:pt x="459947" y="0"/>
                  </a:cubicBezTo>
                  <a:cubicBezTo>
                    <a:pt x="638313" y="21367"/>
                    <a:pt x="970267" y="16603"/>
                    <a:pt x="1153766" y="0"/>
                  </a:cubicBezTo>
                  <a:cubicBezTo>
                    <a:pt x="1349592" y="-31699"/>
                    <a:pt x="1492760" y="4616"/>
                    <a:pt x="1711415" y="0"/>
                  </a:cubicBezTo>
                  <a:cubicBezTo>
                    <a:pt x="1947040" y="7564"/>
                    <a:pt x="2028484" y="23635"/>
                    <a:pt x="2269064" y="0"/>
                  </a:cubicBezTo>
                  <a:cubicBezTo>
                    <a:pt x="2506826" y="-29312"/>
                    <a:pt x="2818255" y="35075"/>
                    <a:pt x="2962883" y="0"/>
                  </a:cubicBezTo>
                  <a:cubicBezTo>
                    <a:pt x="3117702" y="-12135"/>
                    <a:pt x="3418351" y="-6519"/>
                    <a:pt x="3565923" y="0"/>
                  </a:cubicBezTo>
                  <a:cubicBezTo>
                    <a:pt x="3744599" y="-10802"/>
                    <a:pt x="4016484" y="-21987"/>
                    <a:pt x="4305132" y="0"/>
                  </a:cubicBezTo>
                  <a:cubicBezTo>
                    <a:pt x="4589528" y="-29909"/>
                    <a:pt x="4648504" y="3119"/>
                    <a:pt x="4998951" y="0"/>
                  </a:cubicBezTo>
                  <a:cubicBezTo>
                    <a:pt x="5230589" y="-12097"/>
                    <a:pt x="5486045" y="177225"/>
                    <a:pt x="5458898" y="459947"/>
                  </a:cubicBezTo>
                  <a:cubicBezTo>
                    <a:pt x="5452878" y="674560"/>
                    <a:pt x="5469486" y="912732"/>
                    <a:pt x="5458898" y="1112859"/>
                  </a:cubicBezTo>
                  <a:cubicBezTo>
                    <a:pt x="5443607" y="1312533"/>
                    <a:pt x="5422755" y="1638428"/>
                    <a:pt x="5458898" y="1820180"/>
                  </a:cubicBezTo>
                  <a:cubicBezTo>
                    <a:pt x="5451489" y="2134365"/>
                    <a:pt x="5219120" y="2227477"/>
                    <a:pt x="4998951" y="2280127"/>
                  </a:cubicBezTo>
                  <a:cubicBezTo>
                    <a:pt x="4727246" y="2291551"/>
                    <a:pt x="4676701" y="2298779"/>
                    <a:pt x="4441302" y="2280127"/>
                  </a:cubicBezTo>
                  <a:cubicBezTo>
                    <a:pt x="4215338" y="2274919"/>
                    <a:pt x="4031098" y="2293186"/>
                    <a:pt x="3747483" y="2280127"/>
                  </a:cubicBezTo>
                  <a:cubicBezTo>
                    <a:pt x="3453241" y="2281859"/>
                    <a:pt x="3275685" y="2243036"/>
                    <a:pt x="3008274" y="2280127"/>
                  </a:cubicBezTo>
                  <a:cubicBezTo>
                    <a:pt x="2721011" y="2278656"/>
                    <a:pt x="2556192" y="2280925"/>
                    <a:pt x="2405234" y="2280127"/>
                  </a:cubicBezTo>
                  <a:cubicBezTo>
                    <a:pt x="2273875" y="2249433"/>
                    <a:pt x="1974273" y="2302568"/>
                    <a:pt x="1802195" y="2280127"/>
                  </a:cubicBezTo>
                  <a:cubicBezTo>
                    <a:pt x="1657394" y="2333645"/>
                    <a:pt x="1356676" y="2212777"/>
                    <a:pt x="1062986" y="2280127"/>
                  </a:cubicBezTo>
                  <a:cubicBezTo>
                    <a:pt x="760993" y="2297595"/>
                    <a:pt x="590626" y="2286822"/>
                    <a:pt x="459947" y="2280127"/>
                  </a:cubicBezTo>
                  <a:cubicBezTo>
                    <a:pt x="321673" y="2259016"/>
                    <a:pt x="1396" y="2092015"/>
                    <a:pt x="0" y="1820180"/>
                  </a:cubicBezTo>
                  <a:cubicBezTo>
                    <a:pt x="-12494" y="1598448"/>
                    <a:pt x="-24476" y="1437831"/>
                    <a:pt x="0" y="1167268"/>
                  </a:cubicBezTo>
                  <a:cubicBezTo>
                    <a:pt x="32982" y="879766"/>
                    <a:pt x="30004" y="703731"/>
                    <a:pt x="0" y="459947"/>
                  </a:cubicBezTo>
                  <a:close/>
                </a:path>
                <a:path w="5458898" h="2280127" fill="none" stroke="0" extrusionOk="0">
                  <a:moveTo>
                    <a:pt x="0" y="459947"/>
                  </a:moveTo>
                  <a:cubicBezTo>
                    <a:pt x="32721" y="258147"/>
                    <a:pt x="219014" y="68586"/>
                    <a:pt x="459947" y="0"/>
                  </a:cubicBezTo>
                  <a:cubicBezTo>
                    <a:pt x="598347" y="14514"/>
                    <a:pt x="785288" y="5768"/>
                    <a:pt x="1062986" y="0"/>
                  </a:cubicBezTo>
                  <a:cubicBezTo>
                    <a:pt x="1328934" y="3992"/>
                    <a:pt x="1436449" y="7347"/>
                    <a:pt x="1666025" y="0"/>
                  </a:cubicBezTo>
                  <a:cubicBezTo>
                    <a:pt x="1849660" y="5904"/>
                    <a:pt x="1961290" y="-32493"/>
                    <a:pt x="2178284" y="0"/>
                  </a:cubicBezTo>
                  <a:cubicBezTo>
                    <a:pt x="2409753" y="23719"/>
                    <a:pt x="2465293" y="-29046"/>
                    <a:pt x="2735933" y="0"/>
                  </a:cubicBezTo>
                  <a:cubicBezTo>
                    <a:pt x="3005894" y="15118"/>
                    <a:pt x="3070813" y="19366"/>
                    <a:pt x="3293582" y="0"/>
                  </a:cubicBezTo>
                  <a:cubicBezTo>
                    <a:pt x="3521682" y="-38510"/>
                    <a:pt x="3836193" y="13979"/>
                    <a:pt x="3987402" y="0"/>
                  </a:cubicBezTo>
                  <a:cubicBezTo>
                    <a:pt x="4115584" y="-1352"/>
                    <a:pt x="4623017" y="-46289"/>
                    <a:pt x="4998951" y="0"/>
                  </a:cubicBezTo>
                  <a:cubicBezTo>
                    <a:pt x="5261241" y="-4039"/>
                    <a:pt x="5495561" y="170146"/>
                    <a:pt x="5458898" y="459947"/>
                  </a:cubicBezTo>
                  <a:cubicBezTo>
                    <a:pt x="5434804" y="663552"/>
                    <a:pt x="5506104" y="861919"/>
                    <a:pt x="5458898" y="1126461"/>
                  </a:cubicBezTo>
                  <a:cubicBezTo>
                    <a:pt x="5415847" y="1406754"/>
                    <a:pt x="5475964" y="1536994"/>
                    <a:pt x="5458898" y="1820180"/>
                  </a:cubicBezTo>
                  <a:cubicBezTo>
                    <a:pt x="5495059" y="2064175"/>
                    <a:pt x="5257889" y="2338309"/>
                    <a:pt x="4998951" y="2280127"/>
                  </a:cubicBezTo>
                  <a:cubicBezTo>
                    <a:pt x="4747305" y="2306042"/>
                    <a:pt x="4521913" y="2313421"/>
                    <a:pt x="4305132" y="2280127"/>
                  </a:cubicBezTo>
                  <a:cubicBezTo>
                    <a:pt x="4060890" y="2282253"/>
                    <a:pt x="3926759" y="2272294"/>
                    <a:pt x="3656703" y="2280127"/>
                  </a:cubicBezTo>
                  <a:cubicBezTo>
                    <a:pt x="3404751" y="2258024"/>
                    <a:pt x="3264276" y="2243567"/>
                    <a:pt x="2917493" y="2280127"/>
                  </a:cubicBezTo>
                  <a:cubicBezTo>
                    <a:pt x="2558254" y="2300575"/>
                    <a:pt x="2465049" y="2284610"/>
                    <a:pt x="2269064" y="2280127"/>
                  </a:cubicBezTo>
                  <a:cubicBezTo>
                    <a:pt x="2061914" y="2284928"/>
                    <a:pt x="1826025" y="2261178"/>
                    <a:pt x="1620635" y="2280127"/>
                  </a:cubicBezTo>
                  <a:cubicBezTo>
                    <a:pt x="1452033" y="2305042"/>
                    <a:pt x="965542" y="2273582"/>
                    <a:pt x="459947" y="2280127"/>
                  </a:cubicBezTo>
                  <a:cubicBezTo>
                    <a:pt x="205815" y="2319774"/>
                    <a:pt x="-37472" y="2010397"/>
                    <a:pt x="0" y="1820180"/>
                  </a:cubicBezTo>
                  <a:cubicBezTo>
                    <a:pt x="10603" y="1523691"/>
                    <a:pt x="16882" y="1412284"/>
                    <a:pt x="0" y="1153666"/>
                  </a:cubicBezTo>
                  <a:cubicBezTo>
                    <a:pt x="-43481" y="925842"/>
                    <a:pt x="30105" y="644710"/>
                    <a:pt x="0" y="45994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044623"/>
            <a:ext cx="4229100" cy="302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4.81481E-6 L -0.99779 -0.02663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7 h 2584614"/>
                <a:gd name="connsiteX1" fmla="*/ 430777 w 7561779"/>
                <a:gd name="connsiteY1" fmla="*/ 0 h 2584614"/>
                <a:gd name="connsiteX2" fmla="*/ 7131000 w 7561779"/>
                <a:gd name="connsiteY2" fmla="*/ 0 h 2584614"/>
                <a:gd name="connsiteX3" fmla="*/ 7561779 w 7561779"/>
                <a:gd name="connsiteY3" fmla="*/ 430777 h 2584614"/>
                <a:gd name="connsiteX4" fmla="*/ 7561779 w 7561779"/>
                <a:gd name="connsiteY4" fmla="*/ 2153835 h 2584614"/>
                <a:gd name="connsiteX5" fmla="*/ 7131000 w 7561779"/>
                <a:gd name="connsiteY5" fmla="*/ 2584614 h 2584614"/>
                <a:gd name="connsiteX6" fmla="*/ 430777 w 7561779"/>
                <a:gd name="connsiteY6" fmla="*/ 2584614 h 2584614"/>
                <a:gd name="connsiteX7" fmla="*/ 0 w 7561779"/>
                <a:gd name="connsiteY7" fmla="*/ 2153835 h 2584614"/>
                <a:gd name="connsiteX8" fmla="*/ 0 w 7561779"/>
                <a:gd name="connsiteY8" fmla="*/ 430777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7"/>
                  </a:moveTo>
                  <a:cubicBezTo>
                    <a:pt x="36877" y="275268"/>
                    <a:pt x="201101" y="-61198"/>
                    <a:pt x="430777" y="0"/>
                  </a:cubicBezTo>
                  <a:cubicBezTo>
                    <a:pt x="1752268" y="41486"/>
                    <a:pt x="4674388" y="-117043"/>
                    <a:pt x="7131000" y="0"/>
                  </a:cubicBezTo>
                  <a:cubicBezTo>
                    <a:pt x="7438058" y="54815"/>
                    <a:pt x="7562328" y="255352"/>
                    <a:pt x="7561779" y="430777"/>
                  </a:cubicBezTo>
                  <a:cubicBezTo>
                    <a:pt x="7572813" y="1112248"/>
                    <a:pt x="7498027" y="1817791"/>
                    <a:pt x="7561779" y="2153835"/>
                  </a:cubicBezTo>
                  <a:cubicBezTo>
                    <a:pt x="7612106" y="2417042"/>
                    <a:pt x="7311492" y="2544802"/>
                    <a:pt x="7131000" y="2584614"/>
                  </a:cubicBezTo>
                  <a:cubicBezTo>
                    <a:pt x="5310905" y="2823852"/>
                    <a:pt x="1919749" y="2386300"/>
                    <a:pt x="430777" y="2584614"/>
                  </a:cubicBezTo>
                  <a:cubicBezTo>
                    <a:pt x="153410" y="2615462"/>
                    <a:pt x="-7507" y="2303066"/>
                    <a:pt x="0" y="2153835"/>
                  </a:cubicBezTo>
                  <a:cubicBezTo>
                    <a:pt x="-148639" y="1739263"/>
                    <a:pt x="-70993" y="815635"/>
                    <a:pt x="0" y="430777"/>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1 h 2914451"/>
                <a:gd name="connsiteX1" fmla="*/ 485751 w 8471872"/>
                <a:gd name="connsiteY1" fmla="*/ 0 h 2914451"/>
                <a:gd name="connsiteX2" fmla="*/ 7986119 w 8471872"/>
                <a:gd name="connsiteY2" fmla="*/ 0 h 2914451"/>
                <a:gd name="connsiteX3" fmla="*/ 8471872 w 8471872"/>
                <a:gd name="connsiteY3" fmla="*/ 485751 h 2914451"/>
                <a:gd name="connsiteX4" fmla="*/ 8471872 w 8471872"/>
                <a:gd name="connsiteY4" fmla="*/ 2428698 h 2914451"/>
                <a:gd name="connsiteX5" fmla="*/ 7986119 w 8471872"/>
                <a:gd name="connsiteY5" fmla="*/ 2914450 h 2914451"/>
                <a:gd name="connsiteX6" fmla="*/ 485751 w 8471872"/>
                <a:gd name="connsiteY6" fmla="*/ 2914450 h 2914451"/>
                <a:gd name="connsiteX7" fmla="*/ 0 w 8471872"/>
                <a:gd name="connsiteY7" fmla="*/ 2428698 h 2914451"/>
                <a:gd name="connsiteX8" fmla="*/ 0 w 8471872"/>
                <a:gd name="connsiteY8" fmla="*/ 485751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1"/>
                  </a:moveTo>
                  <a:cubicBezTo>
                    <a:pt x="31833" y="290295"/>
                    <a:pt x="230356" y="-97675"/>
                    <a:pt x="485751" y="0"/>
                  </a:cubicBezTo>
                  <a:cubicBezTo>
                    <a:pt x="2402004" y="51324"/>
                    <a:pt x="6432651" y="10512"/>
                    <a:pt x="7986119" y="0"/>
                  </a:cubicBezTo>
                  <a:cubicBezTo>
                    <a:pt x="8296717" y="34378"/>
                    <a:pt x="8472783" y="323075"/>
                    <a:pt x="8471872" y="485751"/>
                  </a:cubicBezTo>
                  <a:cubicBezTo>
                    <a:pt x="8422604" y="1185583"/>
                    <a:pt x="8522880" y="1901309"/>
                    <a:pt x="8471872" y="2428698"/>
                  </a:cubicBezTo>
                  <a:cubicBezTo>
                    <a:pt x="8508302" y="2715652"/>
                    <a:pt x="8160696" y="2848358"/>
                    <a:pt x="7986119" y="2914450"/>
                  </a:cubicBezTo>
                  <a:cubicBezTo>
                    <a:pt x="4509875" y="2911837"/>
                    <a:pt x="3280573" y="2805000"/>
                    <a:pt x="485751" y="2914450"/>
                  </a:cubicBezTo>
                  <a:cubicBezTo>
                    <a:pt x="147264" y="2969903"/>
                    <a:pt x="-4544" y="2642840"/>
                    <a:pt x="0" y="2428698"/>
                  </a:cubicBezTo>
                  <a:cubicBezTo>
                    <a:pt x="113659" y="1776144"/>
                    <a:pt x="46577" y="1329579"/>
                    <a:pt x="0" y="485751"/>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489646 w 8824122"/>
                <a:gd name="connsiteY1" fmla="*/ 0 h 3324459"/>
                <a:gd name="connsiteX2" fmla="*/ 8334475 w 8824122"/>
                <a:gd name="connsiteY2" fmla="*/ 0 h 3324459"/>
                <a:gd name="connsiteX3" fmla="*/ 8824122 w 8824122"/>
                <a:gd name="connsiteY3" fmla="*/ 554088 h 3324459"/>
                <a:gd name="connsiteX4" fmla="*/ 8824122 w 8824122"/>
                <a:gd name="connsiteY4" fmla="*/ 2770371 h 3324459"/>
                <a:gd name="connsiteX5" fmla="*/ 8334475 w 8824122"/>
                <a:gd name="connsiteY5" fmla="*/ 3324459 h 3324459"/>
                <a:gd name="connsiteX6" fmla="*/ 489646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40114" y="343748"/>
                    <a:pt x="226398" y="-60088"/>
                    <a:pt x="489646" y="0"/>
                  </a:cubicBezTo>
                  <a:cubicBezTo>
                    <a:pt x="3502837" y="59696"/>
                    <a:pt x="6254754" y="-120192"/>
                    <a:pt x="8334475" y="0"/>
                  </a:cubicBezTo>
                  <a:cubicBezTo>
                    <a:pt x="8643311" y="31347"/>
                    <a:pt x="8824684" y="316641"/>
                    <a:pt x="8824122" y="554088"/>
                  </a:cubicBezTo>
                  <a:cubicBezTo>
                    <a:pt x="8786662" y="1197884"/>
                    <a:pt x="8873167" y="1821881"/>
                    <a:pt x="8824122" y="2770371"/>
                  </a:cubicBezTo>
                  <a:cubicBezTo>
                    <a:pt x="8865266" y="3099104"/>
                    <a:pt x="8550956" y="3284779"/>
                    <a:pt x="8334475" y="3324459"/>
                  </a:cubicBezTo>
                  <a:cubicBezTo>
                    <a:pt x="6880468" y="3525966"/>
                    <a:pt x="3368003" y="3202699"/>
                    <a:pt x="489646" y="3324459"/>
                  </a:cubicBezTo>
                  <a:cubicBezTo>
                    <a:pt x="180411" y="3357507"/>
                    <a:pt x="-3686" y="3027704"/>
                    <a:pt x="0" y="2770371"/>
                  </a:cubicBezTo>
                  <a:cubicBezTo>
                    <a:pt x="108175" y="1798379"/>
                    <a:pt x="68805" y="1624912"/>
                    <a:pt x="0" y="55408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7 h 3324459"/>
                <a:gd name="connsiteX1" fmla="*/ 554087 w 8824122"/>
                <a:gd name="connsiteY1" fmla="*/ 0 h 3324459"/>
                <a:gd name="connsiteX2" fmla="*/ 8270033 w 8824122"/>
                <a:gd name="connsiteY2" fmla="*/ 0 h 3324459"/>
                <a:gd name="connsiteX3" fmla="*/ 8824122 w 8824122"/>
                <a:gd name="connsiteY3" fmla="*/ 554087 h 3324459"/>
                <a:gd name="connsiteX4" fmla="*/ 8824122 w 8824122"/>
                <a:gd name="connsiteY4" fmla="*/ 2770370 h 3324459"/>
                <a:gd name="connsiteX5" fmla="*/ 8270033 w 8824122"/>
                <a:gd name="connsiteY5" fmla="*/ 3324459 h 3324459"/>
                <a:gd name="connsiteX6" fmla="*/ 554087 w 8824122"/>
                <a:gd name="connsiteY6" fmla="*/ 3324459 h 3324459"/>
                <a:gd name="connsiteX7" fmla="*/ 0 w 8824122"/>
                <a:gd name="connsiteY7" fmla="*/ 2770370 h 3324459"/>
                <a:gd name="connsiteX8" fmla="*/ 0 w 8824122"/>
                <a:gd name="connsiteY8" fmla="*/ 554087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7"/>
                  </a:moveTo>
                  <a:cubicBezTo>
                    <a:pt x="61443" y="382790"/>
                    <a:pt x="262041" y="-103696"/>
                    <a:pt x="554087" y="0"/>
                  </a:cubicBezTo>
                  <a:cubicBezTo>
                    <a:pt x="3609221" y="63255"/>
                    <a:pt x="6883341" y="-160590"/>
                    <a:pt x="8270033" y="0"/>
                  </a:cubicBezTo>
                  <a:cubicBezTo>
                    <a:pt x="8645882" y="53477"/>
                    <a:pt x="8824842" y="327758"/>
                    <a:pt x="8824122" y="554087"/>
                  </a:cubicBezTo>
                  <a:cubicBezTo>
                    <a:pt x="8731096" y="987093"/>
                    <a:pt x="8867758" y="1675951"/>
                    <a:pt x="8824122" y="2770370"/>
                  </a:cubicBezTo>
                  <a:cubicBezTo>
                    <a:pt x="8889456" y="3109133"/>
                    <a:pt x="8531899" y="3293977"/>
                    <a:pt x="8270033" y="3324459"/>
                  </a:cubicBezTo>
                  <a:cubicBezTo>
                    <a:pt x="6772052" y="3721693"/>
                    <a:pt x="3390830" y="3153282"/>
                    <a:pt x="554087" y="3324459"/>
                  </a:cubicBezTo>
                  <a:cubicBezTo>
                    <a:pt x="189054" y="3370470"/>
                    <a:pt x="-9196" y="2970296"/>
                    <a:pt x="0" y="2770370"/>
                  </a:cubicBezTo>
                  <a:cubicBezTo>
                    <a:pt x="121521" y="1795224"/>
                    <a:pt x="40627" y="1661059"/>
                    <a:pt x="0" y="554087"/>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182885" y="0"/>
            <a:ext cx="11434466" cy="641111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
        <p:nvSpPr>
          <p:cNvPr id="2" name="Oval 1">
            <a:extLst>
              <a:ext uri="{FF2B5EF4-FFF2-40B4-BE49-F238E27FC236}">
                <a16:creationId xmlns:a16="http://schemas.microsoft.com/office/drawing/2014/main" id="{866CE744-0898-C536-2CFE-29F05244741D}"/>
              </a:ext>
            </a:extLst>
          </p:cNvPr>
          <p:cNvSpPr/>
          <p:nvPr/>
        </p:nvSpPr>
        <p:spPr>
          <a:xfrm>
            <a:off x="1080017" y="2246581"/>
            <a:ext cx="650211" cy="6562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3867150"/>
            <a:ext cx="4305300" cy="3276808"/>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2.22222E-6 L -0.99778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effectLst/>
                <a:uLnTx/>
                <a:uFillTx/>
                <a:ea typeface="Cambria" panose="02040503050406030204" pitchFamily="18" charset="0"/>
                <a:cs typeface="+mn-cs"/>
              </a:rPr>
              <a:t>Trong </a:t>
            </a:r>
            <a:r>
              <a:rPr kumimoji="0" lang="vi-VN" sz="3200" b="1" i="0" u="none" strike="noStrike" kern="1200" cap="none" spc="0" normalizeH="0" baseline="0" noProof="0" dirty="0">
                <a:ln>
                  <a:noFill/>
                </a:ln>
                <a:effectLst/>
                <a:uLnTx/>
                <a:uFillTx/>
                <a:ea typeface="Cambria" panose="02040503050406030204" pitchFamily="18" charset="0"/>
                <a:cs typeface="+mn-cs"/>
              </a:rPr>
              <a:t>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3200" b="1" i="1" u="none" strike="noStrike" kern="1200" cap="none" spc="0" normalizeH="0" baseline="0" noProof="0" dirty="0">
                <a:ln>
                  <a:noFill/>
                </a:ln>
                <a:effectLst/>
                <a:uLnTx/>
                <a:uFillTx/>
                <a:ea typeface="Cambria" panose="02040503050406030204" pitchFamily="18" charset="0"/>
                <a:cs typeface="+mn-cs"/>
              </a:rPr>
              <a:t>Vịt con xấu xí, Cô bé bán diêm, Nàng tiên cá, Chú lính chì dũng cảm</a:t>
            </a:r>
            <a:r>
              <a:rPr kumimoji="0" lang="vi-VN" sz="3200" b="1" i="0" u="none" strike="noStrike" kern="1200" cap="none" spc="0" normalizeH="0" baseline="0" noProof="0" dirty="0">
                <a:ln>
                  <a:noFill/>
                </a:ln>
                <a:effectLst/>
                <a:uLnTx/>
                <a:uFillTx/>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ea typeface="Cambria" panose="02040503050406030204" pitchFamily="18" charset="0"/>
                <a:cs typeface="+mn-cs"/>
              </a:rPr>
              <a:t>(Phan Thế Quân </a:t>
            </a:r>
            <a:r>
              <a:rPr kumimoji="0" lang="vi-VN" sz="3200" b="1" i="1" u="none" strike="noStrike" kern="1200" cap="none" spc="0" normalizeH="0" baseline="0" noProof="0" dirty="0">
                <a:ln>
                  <a:noFill/>
                </a:ln>
                <a:effectLst/>
                <a:uLnTx/>
                <a:uFillTx/>
                <a:ea typeface="Cambria" panose="02040503050406030204" pitchFamily="18" charset="0"/>
                <a:cs typeface="+mn-cs"/>
              </a:rPr>
              <a:t>tổng hợp</a:t>
            </a:r>
            <a:r>
              <a:rPr kumimoji="0" lang="vi-VN" sz="3200" b="1" i="0" u="none" strike="noStrike" kern="1200" cap="none" spc="0" normalizeH="0" baseline="0" noProof="0" dirty="0">
                <a:ln>
                  <a:noFill/>
                </a:ln>
                <a:effectLst/>
                <a:uLnTx/>
                <a:uFillTx/>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
        <p:nvSpPr>
          <p:cNvPr id="3" name="TextBox 2">
            <a:extLst>
              <a:ext uri="{FF2B5EF4-FFF2-40B4-BE49-F238E27FC236}">
                <a16:creationId xmlns:a16="http://schemas.microsoft.com/office/drawing/2014/main" id="{5393FC2A-5106-0021-80D2-20400C482A3C}"/>
              </a:ext>
            </a:extLst>
          </p:cNvPr>
          <p:cNvSpPr txBox="1"/>
          <p:nvPr/>
        </p:nvSpPr>
        <p:spPr>
          <a:xfrm>
            <a:off x="523567" y="937000"/>
            <a:ext cx="11099352"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ea typeface="Cambria" panose="02040503050406030204" pitchFamily="18" charset="0"/>
                <a:cs typeface="+mn-cs"/>
              </a:rPr>
              <a:t>Trong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những ngày chu du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khắp</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các nước, An-đéc-xen quen biết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nhiều người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thuộc các tầng lớp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khác nhau</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Ông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bất bình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trước những kẻ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coi thường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dân nghèo. Ông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thương cảm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với bao thân phận bé nhỏ,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thiếu may mắn</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Ông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trân trọng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những tâm hồn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trong sáng</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cao thượng</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Bằng những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trải nghiệm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phong phú và một trái tim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nhân hậu</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ông đã cho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ra đời một loạt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tác phẩm: </a:t>
            </a:r>
            <a:r>
              <a:rPr kumimoji="0" lang="vi-VN" sz="3200" b="1" i="1" u="none" strike="noStrike" kern="1200" cap="none" spc="0" normalizeH="0" baseline="0" noProof="0" dirty="0">
                <a:ln>
                  <a:noFill/>
                </a:ln>
                <a:solidFill>
                  <a:prstClr val="black"/>
                </a:solidFill>
                <a:effectLst/>
                <a:uLnTx/>
                <a:uFillTx/>
                <a:ea typeface="Cambria" panose="02040503050406030204" pitchFamily="18" charset="0"/>
                <a:cs typeface="+mn-cs"/>
              </a:rPr>
              <a:t>Vịt con xấu xí, Cô bé bán diêm, Nàng tiên cá, Chú lính chì dũng cảm</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Đây là những câu chuyện đã làm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xúc động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hàng triệu trẻ em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trên thế giới</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(Phan Thế Quân </a:t>
            </a:r>
            <a:r>
              <a:rPr kumimoji="0" lang="vi-VN" sz="3200" b="1" i="1" u="none" strike="noStrike" kern="1200" cap="none" spc="0" normalizeH="0" baseline="0" noProof="0" dirty="0">
                <a:ln>
                  <a:noFill/>
                </a:ln>
                <a:solidFill>
                  <a:prstClr val="black"/>
                </a:solidFill>
                <a:effectLst/>
                <a:uLnTx/>
                <a:uFillTx/>
                <a:ea typeface="Cambria" panose="02040503050406030204" pitchFamily="18" charset="0"/>
                <a:cs typeface="+mn-cs"/>
              </a:rPr>
              <a:t>tổng hợp</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a:t>
            </a:r>
          </a:p>
        </p:txBody>
      </p:sp>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4">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5" y="17424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Google Shape;1722;p40">
            <a:extLst>
              <a:ext uri="{FF2B5EF4-FFF2-40B4-BE49-F238E27FC236}">
                <a16:creationId xmlns:a16="http://schemas.microsoft.com/office/drawing/2014/main" id="{F71A3F87-08CC-4D95-DBF6-0F48070C6469}"/>
              </a:ext>
            </a:extLst>
          </p:cNvPr>
          <p:cNvSpPr txBox="1">
            <a:spLocks noGrp="1" noChangeArrowheads="1"/>
          </p:cNvSpPr>
          <p:nvPr>
            <p:ph type="title" idx="4294967295"/>
          </p:nvPr>
        </p:nvSpPr>
        <p:spPr bwMode="auto">
          <a:xfrm>
            <a:off x="4323731" y="971717"/>
            <a:ext cx="38026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eaLnBrk="1" hangingPunct="1">
              <a:buClr>
                <a:srgbClr val="343434"/>
              </a:buClr>
              <a:buSzPts val="3000"/>
              <a:buFont typeface="Pacifico" panose="00000500000000000000" pitchFamily="2" charset="0"/>
              <a:buNone/>
            </a:pPr>
            <a:r>
              <a:rPr lang="en-US" altLang="en-US" sz="8800">
                <a:solidFill>
                  <a:srgbClr val="FF0000"/>
                </a:solidFill>
                <a:latin typeface="Pacifico" panose="00000500000000000000" pitchFamily="2" charset="0"/>
                <a:cs typeface="Pacifico" panose="00000500000000000000" pitchFamily="2" charset="0"/>
                <a:sym typeface="Pacifico" panose="00000500000000000000" pitchFamily="2" charset="0"/>
              </a:rPr>
              <a:t>Dặn dò</a:t>
            </a:r>
          </a:p>
        </p:txBody>
      </p:sp>
      <p:grpSp>
        <p:nvGrpSpPr>
          <p:cNvPr id="74757" name="Google Shape;1750;p40">
            <a:extLst>
              <a:ext uri="{FF2B5EF4-FFF2-40B4-BE49-F238E27FC236}">
                <a16:creationId xmlns:a16="http://schemas.microsoft.com/office/drawing/2014/main" id="{6ECD4CE8-991E-E356-DA0D-708B75920707}"/>
              </a:ext>
            </a:extLst>
          </p:cNvPr>
          <p:cNvGrpSpPr>
            <a:grpSpLocks/>
          </p:cNvGrpSpPr>
          <p:nvPr/>
        </p:nvGrpSpPr>
        <p:grpSpPr bwMode="auto">
          <a:xfrm rot="902148">
            <a:off x="10335537" y="1191071"/>
            <a:ext cx="879475" cy="592138"/>
            <a:chOff x="1427190" y="3929391"/>
            <a:chExt cx="1611074" cy="1083191"/>
          </a:xfrm>
        </p:grpSpPr>
        <p:sp>
          <p:nvSpPr>
            <p:cNvPr id="1751" name="Google Shape;1751;p40">
              <a:extLst>
                <a:ext uri="{FF2B5EF4-FFF2-40B4-BE49-F238E27FC236}">
                  <a16:creationId xmlns:a16="http://schemas.microsoft.com/office/drawing/2014/main" id="{0DCE00EE-A9A0-CAFA-E85C-497FBC6B4081}"/>
                </a:ext>
              </a:extLst>
            </p:cNvPr>
            <p:cNvSpPr/>
            <p:nvPr/>
          </p:nvSpPr>
          <p:spPr>
            <a:xfrm>
              <a:off x="1426108" y="3929917"/>
              <a:ext cx="1608165" cy="1074478"/>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lt1"/>
            </a:solidFill>
            <a:ln w="76200" cap="flat" cmpd="sng">
              <a:solidFill>
                <a:schemeClr val="lt1"/>
              </a:solidFill>
              <a:prstDash val="solid"/>
              <a:round/>
              <a:headEnd type="none" w="sm" len="sm"/>
              <a:tailEnd type="none" w="sm" len="sm"/>
            </a:ln>
            <a:effectLst>
              <a:outerShdw blurRad="28575" dist="47625" dir="1560000" algn="bl" rotWithShape="0">
                <a:srgbClr val="000000">
                  <a:alpha val="23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4804" name="Google Shape;1752;p40">
              <a:extLst>
                <a:ext uri="{FF2B5EF4-FFF2-40B4-BE49-F238E27FC236}">
                  <a16:creationId xmlns:a16="http://schemas.microsoft.com/office/drawing/2014/main" id="{5370FDE3-1BAD-06A2-D43E-55EB46B30556}"/>
                </a:ext>
              </a:extLst>
            </p:cNvPr>
            <p:cNvGrpSpPr>
              <a:grpSpLocks/>
            </p:cNvGrpSpPr>
            <p:nvPr/>
          </p:nvGrpSpPr>
          <p:grpSpPr bwMode="auto">
            <a:xfrm>
              <a:off x="1429713" y="3938772"/>
              <a:ext cx="1608551" cy="1073810"/>
              <a:chOff x="7373554" y="531848"/>
              <a:chExt cx="353225" cy="235800"/>
            </a:xfrm>
          </p:grpSpPr>
          <p:sp>
            <p:nvSpPr>
              <p:cNvPr id="1753" name="Google Shape;1753;p40">
                <a:extLst>
                  <a:ext uri="{FF2B5EF4-FFF2-40B4-BE49-F238E27FC236}">
                    <a16:creationId xmlns:a16="http://schemas.microsoft.com/office/drawing/2014/main" id="{81A23194-AA29-6DC3-A67B-A2B5D3AF2B6E}"/>
                  </a:ext>
                </a:extLst>
              </p:cNvPr>
              <p:cNvSpPr/>
              <p:nvPr/>
            </p:nvSpPr>
            <p:spPr>
              <a:xfrm>
                <a:off x="7369286" y="529038"/>
                <a:ext cx="351863" cy="236584"/>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accent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754" name="Google Shape;1754;p40">
                <a:extLst>
                  <a:ext uri="{FF2B5EF4-FFF2-40B4-BE49-F238E27FC236}">
                    <a16:creationId xmlns:a16="http://schemas.microsoft.com/office/drawing/2014/main" id="{DBE08E51-4ED0-6FE5-EC6E-55BE65AB442F}"/>
                  </a:ext>
                </a:extLst>
              </p:cNvPr>
              <p:cNvSpPr/>
              <p:nvPr/>
            </p:nvSpPr>
            <p:spPr>
              <a:xfrm>
                <a:off x="7430797" y="553870"/>
                <a:ext cx="119416" cy="139017"/>
              </a:xfrm>
              <a:custGeom>
                <a:avLst/>
                <a:gdLst/>
                <a:ahLst/>
                <a:cxnLst/>
                <a:rect l="l" t="t" r="r" b="b"/>
                <a:pathLst>
                  <a:path w="4769" h="5523" extrusionOk="0">
                    <a:moveTo>
                      <a:pt x="1338" y="1"/>
                    </a:moveTo>
                    <a:cubicBezTo>
                      <a:pt x="987" y="1"/>
                      <a:pt x="690" y="176"/>
                      <a:pt x="529" y="589"/>
                    </a:cubicBezTo>
                    <a:cubicBezTo>
                      <a:pt x="1" y="1943"/>
                      <a:pt x="837" y="3280"/>
                      <a:pt x="837" y="3280"/>
                    </a:cubicBezTo>
                    <a:cubicBezTo>
                      <a:pt x="1429" y="4364"/>
                      <a:pt x="2974" y="5523"/>
                      <a:pt x="3808" y="5523"/>
                    </a:cubicBezTo>
                    <a:cubicBezTo>
                      <a:pt x="3993" y="5523"/>
                      <a:pt x="4144" y="5465"/>
                      <a:pt x="4240" y="5336"/>
                    </a:cubicBezTo>
                    <a:cubicBezTo>
                      <a:pt x="4769" y="4628"/>
                      <a:pt x="4089" y="3482"/>
                      <a:pt x="3569" y="1962"/>
                    </a:cubicBezTo>
                    <a:cubicBezTo>
                      <a:pt x="3206" y="906"/>
                      <a:pt x="2135" y="1"/>
                      <a:pt x="1338" y="1"/>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dirty="0">
                  <a:solidFill>
                    <a:srgbClr val="000000"/>
                  </a:solidFill>
                  <a:latin typeface="Arial"/>
                  <a:cs typeface="Arial"/>
                  <a:sym typeface="Arial"/>
                </a:endParaRPr>
              </a:p>
            </p:txBody>
          </p:sp>
          <p:sp>
            <p:nvSpPr>
              <p:cNvPr id="1755" name="Google Shape;1755;p40">
                <a:extLst>
                  <a:ext uri="{FF2B5EF4-FFF2-40B4-BE49-F238E27FC236}">
                    <a16:creationId xmlns:a16="http://schemas.microsoft.com/office/drawing/2014/main" id="{71D1F9BE-A15F-0789-DCBD-F6AB872DE880}"/>
                  </a:ext>
                </a:extLst>
              </p:cNvPr>
              <p:cNvSpPr/>
              <p:nvPr/>
            </p:nvSpPr>
            <p:spPr>
              <a:xfrm>
                <a:off x="7534495" y="701288"/>
                <a:ext cx="44701" cy="35073"/>
              </a:xfrm>
              <a:custGeom>
                <a:avLst/>
                <a:gdLst/>
                <a:ahLst/>
                <a:cxnLst/>
                <a:rect l="l" t="t" r="r" b="b"/>
                <a:pathLst>
                  <a:path w="1782" h="1398" extrusionOk="0">
                    <a:moveTo>
                      <a:pt x="974" y="1"/>
                    </a:moveTo>
                    <a:cubicBezTo>
                      <a:pt x="591" y="1"/>
                      <a:pt x="0" y="952"/>
                      <a:pt x="475" y="1277"/>
                    </a:cubicBezTo>
                    <a:cubicBezTo>
                      <a:pt x="603" y="1365"/>
                      <a:pt x="739" y="1398"/>
                      <a:pt x="868" y="1398"/>
                    </a:cubicBezTo>
                    <a:cubicBezTo>
                      <a:pt x="1227" y="1398"/>
                      <a:pt x="1539" y="1146"/>
                      <a:pt x="1539" y="1146"/>
                    </a:cubicBezTo>
                    <a:cubicBezTo>
                      <a:pt x="1782" y="498"/>
                      <a:pt x="1386" y="59"/>
                      <a:pt x="1007" y="3"/>
                    </a:cubicBezTo>
                    <a:cubicBezTo>
                      <a:pt x="996" y="2"/>
                      <a:pt x="985" y="1"/>
                      <a:pt x="974" y="1"/>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grpSp>
        <p:nvGrpSpPr>
          <p:cNvPr id="10" name="Group 9">
            <a:extLst>
              <a:ext uri="{FF2B5EF4-FFF2-40B4-BE49-F238E27FC236}">
                <a16:creationId xmlns:a16="http://schemas.microsoft.com/office/drawing/2014/main" id="{AC9C8E94-E6B2-E29A-6023-0F55DDB5205B}"/>
              </a:ext>
            </a:extLst>
          </p:cNvPr>
          <p:cNvGrpSpPr>
            <a:grpSpLocks/>
          </p:cNvGrpSpPr>
          <p:nvPr/>
        </p:nvGrpSpPr>
        <p:grpSpPr bwMode="auto">
          <a:xfrm>
            <a:off x="1760301" y="2637342"/>
            <a:ext cx="8700528" cy="2260093"/>
            <a:chOff x="3196347" y="2246067"/>
            <a:chExt cx="5159713" cy="1519741"/>
          </a:xfrm>
        </p:grpSpPr>
        <p:sp>
          <p:nvSpPr>
            <p:cNvPr id="3" name="Rectangle: Rounded Corners 2">
              <a:extLst>
                <a:ext uri="{FF2B5EF4-FFF2-40B4-BE49-F238E27FC236}">
                  <a16:creationId xmlns:a16="http://schemas.microsoft.com/office/drawing/2014/main" id="{EFE807FB-39A4-B53F-E363-41CB5B18BCD2}"/>
                </a:ext>
              </a:extLst>
            </p:cNvPr>
            <p:cNvSpPr/>
            <p:nvPr/>
          </p:nvSpPr>
          <p:spPr>
            <a:xfrm>
              <a:off x="3196347" y="2246067"/>
              <a:ext cx="5159713" cy="1519741"/>
            </a:xfrm>
            <a:prstGeom prst="roundRect">
              <a:avLst/>
            </a:prstGeom>
            <a:solidFill>
              <a:srgbClr val="D8CF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5400"/>
            </a:p>
          </p:txBody>
        </p:sp>
        <p:sp>
          <p:nvSpPr>
            <p:cNvPr id="74767" name="TextBox 6">
              <a:extLst>
                <a:ext uri="{FF2B5EF4-FFF2-40B4-BE49-F238E27FC236}">
                  <a16:creationId xmlns:a16="http://schemas.microsoft.com/office/drawing/2014/main" id="{34BB1FF8-A412-043C-04BB-BE3EFD571692}"/>
                </a:ext>
              </a:extLst>
            </p:cNvPr>
            <p:cNvSpPr txBox="1">
              <a:spLocks noChangeArrowheads="1"/>
            </p:cNvSpPr>
            <p:nvPr/>
          </p:nvSpPr>
          <p:spPr bwMode="auto">
            <a:xfrm>
              <a:off x="3196347" y="2407845"/>
              <a:ext cx="5014843" cy="117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571500" indent="-571500" algn="just" eaLnBrk="1" hangingPunct="1">
                <a:buFontTx/>
                <a:buChar char="-"/>
              </a:pPr>
              <a:r>
                <a:rPr lang="en-US" altLang="en-US" sz="5400" b="1">
                  <a:solidFill>
                    <a:srgbClr val="000000"/>
                  </a:solidFill>
                  <a:latin typeface="+mn-lt"/>
                  <a:cs typeface="Calibri" panose="020F0502020204030204" pitchFamily="34" charset="0"/>
                </a:rPr>
                <a:t>Đọc lại bài học</a:t>
              </a:r>
            </a:p>
            <a:p>
              <a:pPr marL="571500" indent="-571500" algn="just" eaLnBrk="1" hangingPunct="1">
                <a:buFontTx/>
                <a:buChar char="-"/>
              </a:pPr>
              <a:r>
                <a:rPr lang="en-US" altLang="en-US" sz="5400" b="1">
                  <a:solidFill>
                    <a:srgbClr val="000000"/>
                  </a:solidFill>
                  <a:latin typeface="+mn-lt"/>
                  <a:cs typeface="Calibri" panose="020F0502020204030204" pitchFamily="34" charset="0"/>
                </a:rPr>
                <a:t>Chuẩn bị bài sau</a:t>
              </a:r>
            </a:p>
          </p:txBody>
        </p:sp>
      </p:grpSp>
      <p:sp>
        <p:nvSpPr>
          <p:cNvPr id="74762" name="Google Shape;1749;p40">
            <a:extLst>
              <a:ext uri="{FF2B5EF4-FFF2-40B4-BE49-F238E27FC236}">
                <a16:creationId xmlns:a16="http://schemas.microsoft.com/office/drawing/2014/main" id="{EB408CED-8CCA-5E64-D0B4-6F7A68ADCB26}"/>
              </a:ext>
            </a:extLst>
          </p:cNvPr>
          <p:cNvSpPr>
            <a:spLocks/>
          </p:cNvSpPr>
          <p:nvPr/>
        </p:nvSpPr>
        <p:spPr bwMode="auto">
          <a:xfrm>
            <a:off x="1591066" y="5421732"/>
            <a:ext cx="1041400" cy="219075"/>
          </a:xfrm>
          <a:custGeom>
            <a:avLst/>
            <a:gdLst>
              <a:gd name="T0" fmla="*/ 0 w 58048"/>
              <a:gd name="T1" fmla="*/ 2147483646 h 10935"/>
              <a:gd name="T2" fmla="*/ 2147483646 w 58048"/>
              <a:gd name="T3" fmla="*/ 2147483646 h 10935"/>
              <a:gd name="T4" fmla="*/ 2147483646 w 58048"/>
              <a:gd name="T5" fmla="*/ 2147483646 h 10935"/>
              <a:gd name="T6" fmla="*/ 2147483646 w 58048"/>
              <a:gd name="T7" fmla="*/ 2147483646 h 10935"/>
              <a:gd name="T8" fmla="*/ 2147483646 w 58048"/>
              <a:gd name="T9" fmla="*/ 2147483646 h 10935"/>
              <a:gd name="T10" fmla="*/ 2147483646 w 58048"/>
              <a:gd name="T11" fmla="*/ 2147483646 h 109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Google Shape;1748;p40">
            <a:extLst>
              <a:ext uri="{FF2B5EF4-FFF2-40B4-BE49-F238E27FC236}">
                <a16:creationId xmlns:a16="http://schemas.microsoft.com/office/drawing/2014/main" id="{F9E21BED-BC62-3B69-EC87-15ABD9E32F0E}"/>
              </a:ext>
            </a:extLst>
          </p:cNvPr>
          <p:cNvSpPr/>
          <p:nvPr/>
        </p:nvSpPr>
        <p:spPr>
          <a:xfrm rot="20763437">
            <a:off x="1074682" y="5410130"/>
            <a:ext cx="890588" cy="890588"/>
          </a:xfrm>
          <a:prstGeom prst="plaque">
            <a:avLst>
              <a:gd name="adj" fmla="val 50000"/>
            </a:avLst>
          </a:prstGeom>
          <a:solidFill>
            <a:schemeClr val="accent3"/>
          </a:solidFill>
          <a:ln w="38100" cap="flat" cmpd="sng">
            <a:solidFill>
              <a:schemeClr val="lt1"/>
            </a:solidFill>
            <a:prstDash val="solid"/>
            <a:round/>
            <a:headEnd type="none" w="sm" len="sm"/>
            <a:tailEnd type="none" w="sm" len="sm"/>
          </a:ln>
          <a:effectLst>
            <a:outerShdw blurRad="42863" dist="57150" dir="4680000" algn="bl" rotWithShape="0">
              <a:srgbClr val="000000">
                <a:alpha val="19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6" name="Google Shape;1757;p40">
            <a:extLst>
              <a:ext uri="{FF2B5EF4-FFF2-40B4-BE49-F238E27FC236}">
                <a16:creationId xmlns:a16="http://schemas.microsoft.com/office/drawing/2014/main" id="{A6244233-DD01-73A3-E73B-DC30F384B797}"/>
              </a:ext>
            </a:extLst>
          </p:cNvPr>
          <p:cNvGrpSpPr>
            <a:grpSpLocks/>
          </p:cNvGrpSpPr>
          <p:nvPr/>
        </p:nvGrpSpPr>
        <p:grpSpPr bwMode="auto">
          <a:xfrm rot="299261">
            <a:off x="983766" y="672718"/>
            <a:ext cx="1948940" cy="1361585"/>
            <a:chOff x="2984800" y="3091875"/>
            <a:chExt cx="1570500" cy="934525"/>
          </a:xfrm>
        </p:grpSpPr>
        <p:sp>
          <p:nvSpPr>
            <p:cNvPr id="7" name="Google Shape;1758;p40">
              <a:extLst>
                <a:ext uri="{FF2B5EF4-FFF2-40B4-BE49-F238E27FC236}">
                  <a16:creationId xmlns:a16="http://schemas.microsoft.com/office/drawing/2014/main" id="{9FE770DC-A8E6-ABEC-0F8B-B6EE375067CF}"/>
                </a:ext>
              </a:extLst>
            </p:cNvPr>
            <p:cNvSpPr/>
            <p:nvPr/>
          </p:nvSpPr>
          <p:spPr>
            <a:xfrm>
              <a:off x="2984800" y="3091875"/>
              <a:ext cx="1570500" cy="934525"/>
            </a:xfrm>
            <a:custGeom>
              <a:avLst/>
              <a:gdLst/>
              <a:ahLst/>
              <a:cxnLst/>
              <a:rect l="l" t="t" r="r" b="b"/>
              <a:pathLst>
                <a:path w="62820" h="37381" extrusionOk="0">
                  <a:moveTo>
                    <a:pt x="7388" y="1"/>
                  </a:moveTo>
                  <a:cubicBezTo>
                    <a:pt x="7007" y="1"/>
                    <a:pt x="6622" y="181"/>
                    <a:pt x="6442" y="523"/>
                  </a:cubicBezTo>
                  <a:cubicBezTo>
                    <a:pt x="5760" y="1822"/>
                    <a:pt x="5076" y="3123"/>
                    <a:pt x="4394" y="4422"/>
                  </a:cubicBezTo>
                  <a:cubicBezTo>
                    <a:pt x="3303" y="6498"/>
                    <a:pt x="2213" y="8575"/>
                    <a:pt x="1122" y="10650"/>
                  </a:cubicBezTo>
                  <a:cubicBezTo>
                    <a:pt x="869" y="11133"/>
                    <a:pt x="616" y="11614"/>
                    <a:pt x="363" y="12097"/>
                  </a:cubicBezTo>
                  <a:cubicBezTo>
                    <a:pt x="1" y="12786"/>
                    <a:pt x="493" y="13713"/>
                    <a:pt x="1253" y="13713"/>
                  </a:cubicBezTo>
                  <a:cubicBezTo>
                    <a:pt x="1354" y="13713"/>
                    <a:pt x="1458" y="13697"/>
                    <a:pt x="1567" y="13662"/>
                  </a:cubicBezTo>
                  <a:cubicBezTo>
                    <a:pt x="4049" y="12860"/>
                    <a:pt x="6531" y="12059"/>
                    <a:pt x="9013" y="11257"/>
                  </a:cubicBezTo>
                  <a:cubicBezTo>
                    <a:pt x="9256" y="12199"/>
                    <a:pt x="9860" y="13032"/>
                    <a:pt x="10789" y="13480"/>
                  </a:cubicBezTo>
                  <a:cubicBezTo>
                    <a:pt x="11147" y="13655"/>
                    <a:pt x="11526" y="13764"/>
                    <a:pt x="11907" y="13815"/>
                  </a:cubicBezTo>
                  <a:cubicBezTo>
                    <a:pt x="11518" y="14646"/>
                    <a:pt x="11202" y="15511"/>
                    <a:pt x="10973" y="16397"/>
                  </a:cubicBezTo>
                  <a:cubicBezTo>
                    <a:pt x="10615" y="17774"/>
                    <a:pt x="10482" y="19169"/>
                    <a:pt x="10532" y="20570"/>
                  </a:cubicBezTo>
                  <a:cubicBezTo>
                    <a:pt x="10251" y="20498"/>
                    <a:pt x="9972" y="20425"/>
                    <a:pt x="9692" y="20352"/>
                  </a:cubicBezTo>
                  <a:cubicBezTo>
                    <a:pt x="9318" y="20256"/>
                    <a:pt x="8922" y="20110"/>
                    <a:pt x="8536" y="20094"/>
                  </a:cubicBezTo>
                  <a:cubicBezTo>
                    <a:pt x="8522" y="20093"/>
                    <a:pt x="8508" y="20093"/>
                    <a:pt x="8494" y="20093"/>
                  </a:cubicBezTo>
                  <a:cubicBezTo>
                    <a:pt x="7968" y="20093"/>
                    <a:pt x="7454" y="20497"/>
                    <a:pt x="7329" y="21010"/>
                  </a:cubicBezTo>
                  <a:cubicBezTo>
                    <a:pt x="7202" y="21530"/>
                    <a:pt x="7390" y="22124"/>
                    <a:pt x="7874" y="22402"/>
                  </a:cubicBezTo>
                  <a:cubicBezTo>
                    <a:pt x="8099" y="22531"/>
                    <a:pt x="8366" y="22601"/>
                    <a:pt x="8632" y="22663"/>
                  </a:cubicBezTo>
                  <a:cubicBezTo>
                    <a:pt x="8477" y="22676"/>
                    <a:pt x="8322" y="22694"/>
                    <a:pt x="8177" y="22733"/>
                  </a:cubicBezTo>
                  <a:cubicBezTo>
                    <a:pt x="7646" y="22875"/>
                    <a:pt x="7270" y="23422"/>
                    <a:pt x="7287" y="23963"/>
                  </a:cubicBezTo>
                  <a:cubicBezTo>
                    <a:pt x="7306" y="24552"/>
                    <a:pt x="7727" y="25068"/>
                    <a:pt x="8319" y="25148"/>
                  </a:cubicBezTo>
                  <a:cubicBezTo>
                    <a:pt x="8353" y="25152"/>
                    <a:pt x="8388" y="25152"/>
                    <a:pt x="8424" y="25154"/>
                  </a:cubicBezTo>
                  <a:cubicBezTo>
                    <a:pt x="7869" y="25362"/>
                    <a:pt x="7501" y="25868"/>
                    <a:pt x="7583" y="26482"/>
                  </a:cubicBezTo>
                  <a:cubicBezTo>
                    <a:pt x="7664" y="27086"/>
                    <a:pt x="8167" y="27553"/>
                    <a:pt x="8784" y="27573"/>
                  </a:cubicBezTo>
                  <a:cubicBezTo>
                    <a:pt x="8800" y="27574"/>
                    <a:pt x="8817" y="27574"/>
                    <a:pt x="8833" y="27574"/>
                  </a:cubicBezTo>
                  <a:cubicBezTo>
                    <a:pt x="9291" y="27574"/>
                    <a:pt x="9802" y="27372"/>
                    <a:pt x="10241" y="27266"/>
                  </a:cubicBezTo>
                  <a:cubicBezTo>
                    <a:pt x="10871" y="27115"/>
                    <a:pt x="11500" y="26964"/>
                    <a:pt x="12130" y="26811"/>
                  </a:cubicBezTo>
                  <a:cubicBezTo>
                    <a:pt x="14727" y="32010"/>
                    <a:pt x="20090" y="35475"/>
                    <a:pt x="25658" y="36753"/>
                  </a:cubicBezTo>
                  <a:cubicBezTo>
                    <a:pt x="27475" y="37170"/>
                    <a:pt x="29352" y="37381"/>
                    <a:pt x="31233" y="37381"/>
                  </a:cubicBezTo>
                  <a:cubicBezTo>
                    <a:pt x="35905" y="37381"/>
                    <a:pt x="40597" y="36080"/>
                    <a:pt x="44426" y="33404"/>
                  </a:cubicBezTo>
                  <a:cubicBezTo>
                    <a:pt x="46889" y="31681"/>
                    <a:pt x="49006" y="29419"/>
                    <a:pt x="50339" y="26713"/>
                  </a:cubicBezTo>
                  <a:cubicBezTo>
                    <a:pt x="50973" y="26863"/>
                    <a:pt x="51607" y="27017"/>
                    <a:pt x="52240" y="27170"/>
                  </a:cubicBezTo>
                  <a:cubicBezTo>
                    <a:pt x="52763" y="27295"/>
                    <a:pt x="53441" y="27542"/>
                    <a:pt x="54036" y="27542"/>
                  </a:cubicBezTo>
                  <a:cubicBezTo>
                    <a:pt x="54533" y="27542"/>
                    <a:pt x="54971" y="27370"/>
                    <a:pt x="55213" y="26808"/>
                  </a:cubicBezTo>
                  <a:cubicBezTo>
                    <a:pt x="55469" y="26216"/>
                    <a:pt x="55229" y="25543"/>
                    <a:pt x="54666" y="25235"/>
                  </a:cubicBezTo>
                  <a:cubicBezTo>
                    <a:pt x="54613" y="25206"/>
                    <a:pt x="54557" y="25180"/>
                    <a:pt x="54501" y="25157"/>
                  </a:cubicBezTo>
                  <a:cubicBezTo>
                    <a:pt x="55107" y="25086"/>
                    <a:pt x="55586" y="24591"/>
                    <a:pt x="55598" y="23963"/>
                  </a:cubicBezTo>
                  <a:cubicBezTo>
                    <a:pt x="55610" y="23419"/>
                    <a:pt x="55244" y="22879"/>
                    <a:pt x="54708" y="22733"/>
                  </a:cubicBezTo>
                  <a:cubicBezTo>
                    <a:pt x="54557" y="22691"/>
                    <a:pt x="54395" y="22672"/>
                    <a:pt x="54231" y="22657"/>
                  </a:cubicBezTo>
                  <a:cubicBezTo>
                    <a:pt x="54904" y="22476"/>
                    <a:pt x="55580" y="22226"/>
                    <a:pt x="55602" y="21381"/>
                  </a:cubicBezTo>
                  <a:cubicBezTo>
                    <a:pt x="55620" y="20626"/>
                    <a:pt x="55011" y="20106"/>
                    <a:pt x="54317" y="20106"/>
                  </a:cubicBezTo>
                  <a:cubicBezTo>
                    <a:pt x="54223" y="20106"/>
                    <a:pt x="54127" y="20116"/>
                    <a:pt x="54031" y="20136"/>
                  </a:cubicBezTo>
                  <a:cubicBezTo>
                    <a:pt x="53314" y="20282"/>
                    <a:pt x="52600" y="20475"/>
                    <a:pt x="51889" y="20672"/>
                  </a:cubicBezTo>
                  <a:cubicBezTo>
                    <a:pt x="51961" y="18916"/>
                    <a:pt x="51743" y="17165"/>
                    <a:pt x="51178" y="15478"/>
                  </a:cubicBezTo>
                  <a:cubicBezTo>
                    <a:pt x="51051" y="15097"/>
                    <a:pt x="50904" y="14726"/>
                    <a:pt x="50749" y="14358"/>
                  </a:cubicBezTo>
                  <a:cubicBezTo>
                    <a:pt x="51381" y="14302"/>
                    <a:pt x="51999" y="14081"/>
                    <a:pt x="52507" y="13699"/>
                  </a:cubicBezTo>
                  <a:cubicBezTo>
                    <a:pt x="53174" y="13198"/>
                    <a:pt x="53612" y="12525"/>
                    <a:pt x="53809" y="11775"/>
                  </a:cubicBezTo>
                  <a:cubicBezTo>
                    <a:pt x="55925" y="12458"/>
                    <a:pt x="58043" y="13142"/>
                    <a:pt x="60159" y="13825"/>
                  </a:cubicBezTo>
                  <a:cubicBezTo>
                    <a:pt x="60523" y="13944"/>
                    <a:pt x="60888" y="14062"/>
                    <a:pt x="61253" y="14179"/>
                  </a:cubicBezTo>
                  <a:cubicBezTo>
                    <a:pt x="61362" y="14214"/>
                    <a:pt x="61467" y="14231"/>
                    <a:pt x="61568" y="14231"/>
                  </a:cubicBezTo>
                  <a:cubicBezTo>
                    <a:pt x="62328" y="14231"/>
                    <a:pt x="62820" y="13305"/>
                    <a:pt x="62457" y="12613"/>
                  </a:cubicBezTo>
                  <a:cubicBezTo>
                    <a:pt x="61774" y="11314"/>
                    <a:pt x="61091" y="10013"/>
                    <a:pt x="60408" y="8714"/>
                  </a:cubicBezTo>
                  <a:cubicBezTo>
                    <a:pt x="59318" y="6637"/>
                    <a:pt x="58228" y="4562"/>
                    <a:pt x="57137" y="2486"/>
                  </a:cubicBezTo>
                  <a:cubicBezTo>
                    <a:pt x="56884" y="2003"/>
                    <a:pt x="56631" y="1522"/>
                    <a:pt x="56378" y="1039"/>
                  </a:cubicBezTo>
                  <a:cubicBezTo>
                    <a:pt x="56198" y="698"/>
                    <a:pt x="55812" y="517"/>
                    <a:pt x="55432" y="517"/>
                  </a:cubicBezTo>
                  <a:cubicBezTo>
                    <a:pt x="55065" y="517"/>
                    <a:pt x="54703" y="686"/>
                    <a:pt x="54536" y="1039"/>
                  </a:cubicBezTo>
                  <a:cubicBezTo>
                    <a:pt x="53518" y="3201"/>
                    <a:pt x="52501" y="5363"/>
                    <a:pt x="51485" y="7524"/>
                  </a:cubicBezTo>
                  <a:cubicBezTo>
                    <a:pt x="51483" y="7527"/>
                    <a:pt x="51482" y="7528"/>
                    <a:pt x="51481" y="7531"/>
                  </a:cubicBezTo>
                  <a:cubicBezTo>
                    <a:pt x="51154" y="7432"/>
                    <a:pt x="50815" y="7384"/>
                    <a:pt x="50476" y="7384"/>
                  </a:cubicBezTo>
                  <a:cubicBezTo>
                    <a:pt x="49222" y="7384"/>
                    <a:pt x="47969" y="8041"/>
                    <a:pt x="47362" y="9209"/>
                  </a:cubicBezTo>
                  <a:cubicBezTo>
                    <a:pt x="47356" y="9220"/>
                    <a:pt x="47352" y="9232"/>
                    <a:pt x="47345" y="9244"/>
                  </a:cubicBezTo>
                  <a:cubicBezTo>
                    <a:pt x="47146" y="9036"/>
                    <a:pt x="46939" y="8833"/>
                    <a:pt x="46729" y="8635"/>
                  </a:cubicBezTo>
                  <a:lnTo>
                    <a:pt x="45294" y="2041"/>
                  </a:lnTo>
                  <a:lnTo>
                    <a:pt x="45086" y="1081"/>
                  </a:lnTo>
                  <a:cubicBezTo>
                    <a:pt x="44979" y="593"/>
                    <a:pt x="44504" y="303"/>
                    <a:pt x="44036" y="303"/>
                  </a:cubicBezTo>
                  <a:cubicBezTo>
                    <a:pt x="43765" y="303"/>
                    <a:pt x="43497" y="400"/>
                    <a:pt x="43304" y="611"/>
                  </a:cubicBezTo>
                  <a:cubicBezTo>
                    <a:pt x="42154" y="1870"/>
                    <a:pt x="41004" y="3129"/>
                    <a:pt x="39854" y="4388"/>
                  </a:cubicBezTo>
                  <a:cubicBezTo>
                    <a:pt x="37685" y="3579"/>
                    <a:pt x="35454" y="3052"/>
                    <a:pt x="33132" y="2872"/>
                  </a:cubicBezTo>
                  <a:cubicBezTo>
                    <a:pt x="32485" y="2822"/>
                    <a:pt x="31836" y="2797"/>
                    <a:pt x="31186" y="2797"/>
                  </a:cubicBezTo>
                  <a:cubicBezTo>
                    <a:pt x="29341" y="2797"/>
                    <a:pt x="27494" y="3000"/>
                    <a:pt x="25697" y="3415"/>
                  </a:cubicBezTo>
                  <a:cubicBezTo>
                    <a:pt x="24578" y="3673"/>
                    <a:pt x="23495" y="4026"/>
                    <a:pt x="22428" y="4438"/>
                  </a:cubicBezTo>
                  <a:cubicBezTo>
                    <a:pt x="21263" y="3162"/>
                    <a:pt x="20098" y="1887"/>
                    <a:pt x="18933" y="611"/>
                  </a:cubicBezTo>
                  <a:cubicBezTo>
                    <a:pt x="18740" y="400"/>
                    <a:pt x="18472" y="303"/>
                    <a:pt x="18201" y="303"/>
                  </a:cubicBezTo>
                  <a:cubicBezTo>
                    <a:pt x="17733" y="303"/>
                    <a:pt x="17258" y="593"/>
                    <a:pt x="17151" y="1081"/>
                  </a:cubicBezTo>
                  <a:cubicBezTo>
                    <a:pt x="16641" y="3425"/>
                    <a:pt x="16131" y="5768"/>
                    <a:pt x="15621" y="8113"/>
                  </a:cubicBezTo>
                  <a:cubicBezTo>
                    <a:pt x="15573" y="8331"/>
                    <a:pt x="15526" y="8550"/>
                    <a:pt x="15479" y="8768"/>
                  </a:cubicBezTo>
                  <a:cubicBezTo>
                    <a:pt x="15240" y="8298"/>
                    <a:pt x="14893" y="7875"/>
                    <a:pt x="14440" y="7535"/>
                  </a:cubicBezTo>
                  <a:cubicBezTo>
                    <a:pt x="13844" y="7087"/>
                    <a:pt x="13107" y="6861"/>
                    <a:pt x="12371" y="6861"/>
                  </a:cubicBezTo>
                  <a:cubicBezTo>
                    <a:pt x="12022" y="6861"/>
                    <a:pt x="11673" y="6912"/>
                    <a:pt x="11339" y="7014"/>
                  </a:cubicBezTo>
                  <a:cubicBezTo>
                    <a:pt x="10464" y="5155"/>
                    <a:pt x="9589" y="3296"/>
                    <a:pt x="8713" y="1436"/>
                  </a:cubicBezTo>
                  <a:cubicBezTo>
                    <a:pt x="8570" y="1132"/>
                    <a:pt x="8426" y="827"/>
                    <a:pt x="8283" y="523"/>
                  </a:cubicBezTo>
                  <a:cubicBezTo>
                    <a:pt x="8117" y="169"/>
                    <a:pt x="7755" y="1"/>
                    <a:pt x="7388" y="1"/>
                  </a:cubicBezTo>
                  <a:close/>
                </a:path>
              </a:pathLst>
            </a:custGeom>
            <a:solidFill>
              <a:schemeClr val="lt1"/>
            </a:solidFill>
            <a:ln w="38100" cap="flat" cmpd="sng">
              <a:solidFill>
                <a:schemeClr val="lt1"/>
              </a:solidFill>
              <a:prstDash val="solid"/>
              <a:round/>
              <a:headEnd type="none" w="sm" len="sm"/>
              <a:tailEnd type="none" w="sm" len="sm"/>
            </a:ln>
            <a:effectLst>
              <a:outerShdw blurRad="28575" dist="38100" dir="2880000" algn="bl" rotWithShape="0">
                <a:srgbClr val="000000">
                  <a:alpha val="24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8" name="Google Shape;1759;p40">
              <a:extLst>
                <a:ext uri="{FF2B5EF4-FFF2-40B4-BE49-F238E27FC236}">
                  <a16:creationId xmlns:a16="http://schemas.microsoft.com/office/drawing/2014/main" id="{B34837BA-6477-2C1B-2129-CA8089203225}"/>
                </a:ext>
              </a:extLst>
            </p:cNvPr>
            <p:cNvSpPr/>
            <p:nvPr/>
          </p:nvSpPr>
          <p:spPr>
            <a:xfrm>
              <a:off x="3386975" y="3119194"/>
              <a:ext cx="182992" cy="227985"/>
            </a:xfrm>
            <a:custGeom>
              <a:avLst/>
              <a:gdLst/>
              <a:ahLst/>
              <a:cxnLst/>
              <a:rect l="l" t="t" r="r" b="b"/>
              <a:pathLst>
                <a:path w="7308" h="9150" extrusionOk="0">
                  <a:moveTo>
                    <a:pt x="1993" y="0"/>
                  </a:moveTo>
                  <a:lnTo>
                    <a:pt x="1" y="9149"/>
                  </a:lnTo>
                  <a:lnTo>
                    <a:pt x="7308" y="5821"/>
                  </a:lnTo>
                  <a:lnTo>
                    <a:pt x="1993" y="0"/>
                  </a:ln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1" name="Google Shape;1760;p40">
              <a:extLst>
                <a:ext uri="{FF2B5EF4-FFF2-40B4-BE49-F238E27FC236}">
                  <a16:creationId xmlns:a16="http://schemas.microsoft.com/office/drawing/2014/main" id="{7F4EF909-E2CA-3FEA-EDBD-56DE660055A2}"/>
                </a:ext>
              </a:extLst>
            </p:cNvPr>
            <p:cNvSpPr/>
            <p:nvPr/>
          </p:nvSpPr>
          <p:spPr>
            <a:xfrm>
              <a:off x="3422446" y="3173900"/>
              <a:ext cx="116254" cy="141953"/>
            </a:xfrm>
            <a:custGeom>
              <a:avLst/>
              <a:gdLst/>
              <a:ahLst/>
              <a:cxnLst/>
              <a:rect l="l" t="t" r="r" b="b"/>
              <a:pathLst>
                <a:path w="4653" h="5666" extrusionOk="0">
                  <a:moveTo>
                    <a:pt x="1079" y="592"/>
                  </a:moveTo>
                  <a:cubicBezTo>
                    <a:pt x="1695" y="1199"/>
                    <a:pt x="3544" y="3021"/>
                    <a:pt x="4132" y="3580"/>
                  </a:cubicBezTo>
                  <a:lnTo>
                    <a:pt x="360" y="5203"/>
                  </a:lnTo>
                  <a:lnTo>
                    <a:pt x="1079" y="592"/>
                  </a:lnTo>
                  <a:close/>
                  <a:moveTo>
                    <a:pt x="883" y="0"/>
                  </a:moveTo>
                  <a:lnTo>
                    <a:pt x="0" y="5666"/>
                  </a:lnTo>
                  <a:lnTo>
                    <a:pt x="4652" y="3665"/>
                  </a:lnTo>
                  <a:lnTo>
                    <a:pt x="4480" y="3517"/>
                  </a:lnTo>
                  <a:cubicBezTo>
                    <a:pt x="4236" y="3307"/>
                    <a:pt x="1113" y="226"/>
                    <a:pt x="1080" y="196"/>
                  </a:cubicBezTo>
                  <a:lnTo>
                    <a:pt x="883" y="0"/>
                  </a:ln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2" name="Google Shape;1761;p40">
              <a:extLst>
                <a:ext uri="{FF2B5EF4-FFF2-40B4-BE49-F238E27FC236}">
                  <a16:creationId xmlns:a16="http://schemas.microsoft.com/office/drawing/2014/main" id="{8C2BB536-FC95-7AA0-140C-709B4D9E5F59}"/>
                </a:ext>
              </a:extLst>
            </p:cNvPr>
            <p:cNvSpPr/>
            <p:nvPr/>
          </p:nvSpPr>
          <p:spPr>
            <a:xfrm>
              <a:off x="3947039" y="3123304"/>
              <a:ext cx="181916" cy="227985"/>
            </a:xfrm>
            <a:custGeom>
              <a:avLst/>
              <a:gdLst/>
              <a:ahLst/>
              <a:cxnLst/>
              <a:rect l="l" t="t" r="r" b="b"/>
              <a:pathLst>
                <a:path w="7307" h="9150" extrusionOk="0">
                  <a:moveTo>
                    <a:pt x="5316" y="0"/>
                  </a:moveTo>
                  <a:lnTo>
                    <a:pt x="1" y="5821"/>
                  </a:lnTo>
                  <a:lnTo>
                    <a:pt x="7306" y="9149"/>
                  </a:lnTo>
                  <a:lnTo>
                    <a:pt x="5316" y="0"/>
                  </a:ln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3" name="Google Shape;1762;p40">
              <a:extLst>
                <a:ext uri="{FF2B5EF4-FFF2-40B4-BE49-F238E27FC236}">
                  <a16:creationId xmlns:a16="http://schemas.microsoft.com/office/drawing/2014/main" id="{209DA70F-9AC5-D7C9-4491-11BE37CAAA7E}"/>
                </a:ext>
              </a:extLst>
            </p:cNvPr>
            <p:cNvSpPr/>
            <p:nvPr/>
          </p:nvSpPr>
          <p:spPr>
            <a:xfrm>
              <a:off x="3982133" y="3173679"/>
              <a:ext cx="116254" cy="141953"/>
            </a:xfrm>
            <a:custGeom>
              <a:avLst/>
              <a:gdLst/>
              <a:ahLst/>
              <a:cxnLst/>
              <a:rect l="l" t="t" r="r" b="b"/>
              <a:pathLst>
                <a:path w="4653" h="5666" extrusionOk="0">
                  <a:moveTo>
                    <a:pt x="3574" y="592"/>
                  </a:moveTo>
                  <a:lnTo>
                    <a:pt x="4293" y="5203"/>
                  </a:lnTo>
                  <a:lnTo>
                    <a:pt x="521" y="3580"/>
                  </a:lnTo>
                  <a:cubicBezTo>
                    <a:pt x="1107" y="3021"/>
                    <a:pt x="2958" y="1199"/>
                    <a:pt x="3574" y="592"/>
                  </a:cubicBezTo>
                  <a:close/>
                  <a:moveTo>
                    <a:pt x="3770" y="0"/>
                  </a:moveTo>
                  <a:lnTo>
                    <a:pt x="3571" y="194"/>
                  </a:lnTo>
                  <a:cubicBezTo>
                    <a:pt x="3540" y="226"/>
                    <a:pt x="417" y="3307"/>
                    <a:pt x="173" y="3516"/>
                  </a:cubicBezTo>
                  <a:lnTo>
                    <a:pt x="1" y="3665"/>
                  </a:lnTo>
                  <a:lnTo>
                    <a:pt x="4653" y="5666"/>
                  </a:lnTo>
                  <a:lnTo>
                    <a:pt x="3770" y="0"/>
                  </a:ln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4" name="Google Shape;1763;p40">
              <a:extLst>
                <a:ext uri="{FF2B5EF4-FFF2-40B4-BE49-F238E27FC236}">
                  <a16:creationId xmlns:a16="http://schemas.microsoft.com/office/drawing/2014/main" id="{B7215F49-426B-7965-9ADA-B260ACAE8AF5}"/>
                </a:ext>
              </a:extLst>
            </p:cNvPr>
            <p:cNvSpPr/>
            <p:nvPr/>
          </p:nvSpPr>
          <p:spPr>
            <a:xfrm>
              <a:off x="3274107" y="3188159"/>
              <a:ext cx="981697" cy="810853"/>
            </a:xfrm>
            <a:custGeom>
              <a:avLst/>
              <a:gdLst/>
              <a:ahLst/>
              <a:cxnLst/>
              <a:rect l="l" t="t" r="r" b="b"/>
              <a:pathLst>
                <a:path w="39294" h="32460" extrusionOk="0">
                  <a:moveTo>
                    <a:pt x="19646" y="0"/>
                  </a:moveTo>
                  <a:cubicBezTo>
                    <a:pt x="14436" y="0"/>
                    <a:pt x="9439" y="1711"/>
                    <a:pt x="5755" y="4754"/>
                  </a:cubicBezTo>
                  <a:cubicBezTo>
                    <a:pt x="2070" y="7798"/>
                    <a:pt x="1" y="11925"/>
                    <a:pt x="1" y="16229"/>
                  </a:cubicBezTo>
                  <a:cubicBezTo>
                    <a:pt x="1" y="20534"/>
                    <a:pt x="2070" y="24662"/>
                    <a:pt x="5755" y="27705"/>
                  </a:cubicBezTo>
                  <a:cubicBezTo>
                    <a:pt x="9439" y="30749"/>
                    <a:pt x="14436" y="32459"/>
                    <a:pt x="19646" y="32459"/>
                  </a:cubicBezTo>
                  <a:cubicBezTo>
                    <a:pt x="24857" y="32459"/>
                    <a:pt x="29855" y="30749"/>
                    <a:pt x="33539" y="27705"/>
                  </a:cubicBezTo>
                  <a:cubicBezTo>
                    <a:pt x="37223" y="24662"/>
                    <a:pt x="39293" y="20534"/>
                    <a:pt x="39293" y="16229"/>
                  </a:cubicBezTo>
                  <a:cubicBezTo>
                    <a:pt x="39293" y="11925"/>
                    <a:pt x="37223" y="7798"/>
                    <a:pt x="33539" y="4754"/>
                  </a:cubicBezTo>
                  <a:cubicBezTo>
                    <a:pt x="29855" y="1711"/>
                    <a:pt x="24857" y="0"/>
                    <a:pt x="19646" y="0"/>
                  </a:cubicBez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5" name="Google Shape;1764;p40">
              <a:extLst>
                <a:ext uri="{FF2B5EF4-FFF2-40B4-BE49-F238E27FC236}">
                  <a16:creationId xmlns:a16="http://schemas.microsoft.com/office/drawing/2014/main" id="{9587C0CE-D748-E2C5-5CD7-D5A0B371CC61}"/>
                </a:ext>
              </a:extLst>
            </p:cNvPr>
            <p:cNvSpPr/>
            <p:nvPr/>
          </p:nvSpPr>
          <p:spPr>
            <a:xfrm>
              <a:off x="3282494" y="3440831"/>
              <a:ext cx="479008" cy="494685"/>
            </a:xfrm>
            <a:custGeom>
              <a:avLst/>
              <a:gdLst/>
              <a:ahLst/>
              <a:cxnLst/>
              <a:rect l="l" t="t" r="r" b="b"/>
              <a:pathLst>
                <a:path w="19162" h="19780" extrusionOk="0">
                  <a:moveTo>
                    <a:pt x="4514" y="0"/>
                  </a:moveTo>
                  <a:cubicBezTo>
                    <a:pt x="2135" y="0"/>
                    <a:pt x="1" y="6957"/>
                    <a:pt x="2617" y="12527"/>
                  </a:cubicBezTo>
                  <a:cubicBezTo>
                    <a:pt x="5343" y="18331"/>
                    <a:pt x="11512" y="19653"/>
                    <a:pt x="14568" y="19777"/>
                  </a:cubicBezTo>
                  <a:cubicBezTo>
                    <a:pt x="14613" y="19778"/>
                    <a:pt x="14657" y="19779"/>
                    <a:pt x="14701" y="19779"/>
                  </a:cubicBezTo>
                  <a:cubicBezTo>
                    <a:pt x="17669" y="19779"/>
                    <a:pt x="19162" y="15729"/>
                    <a:pt x="14568" y="14428"/>
                  </a:cubicBezTo>
                  <a:lnTo>
                    <a:pt x="14568" y="14429"/>
                  </a:lnTo>
                  <a:cubicBezTo>
                    <a:pt x="14568" y="14429"/>
                    <a:pt x="9366" y="12739"/>
                    <a:pt x="7968" y="7859"/>
                  </a:cubicBezTo>
                  <a:cubicBezTo>
                    <a:pt x="6571" y="2982"/>
                    <a:pt x="7304" y="658"/>
                    <a:pt x="4814" y="37"/>
                  </a:cubicBezTo>
                  <a:cubicBezTo>
                    <a:pt x="4714" y="12"/>
                    <a:pt x="4614" y="0"/>
                    <a:pt x="4514"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6" name="Google Shape;1765;p40">
              <a:extLst>
                <a:ext uri="{FF2B5EF4-FFF2-40B4-BE49-F238E27FC236}">
                  <a16:creationId xmlns:a16="http://schemas.microsoft.com/office/drawing/2014/main" id="{012623DB-589B-9E88-1F66-565575356613}"/>
                </a:ext>
              </a:extLst>
            </p:cNvPr>
            <p:cNvSpPr/>
            <p:nvPr/>
          </p:nvSpPr>
          <p:spPr>
            <a:xfrm>
              <a:off x="3351761" y="3345117"/>
              <a:ext cx="141011" cy="84957"/>
            </a:xfrm>
            <a:custGeom>
              <a:avLst/>
              <a:gdLst/>
              <a:ahLst/>
              <a:cxnLst/>
              <a:rect l="l" t="t" r="r" b="b"/>
              <a:pathLst>
                <a:path w="5619" h="3397" extrusionOk="0">
                  <a:moveTo>
                    <a:pt x="3061" y="0"/>
                  </a:moveTo>
                  <a:cubicBezTo>
                    <a:pt x="1711" y="0"/>
                    <a:pt x="0" y="903"/>
                    <a:pt x="1027" y="2826"/>
                  </a:cubicBezTo>
                  <a:lnTo>
                    <a:pt x="1027" y="2827"/>
                  </a:lnTo>
                  <a:cubicBezTo>
                    <a:pt x="1027" y="2827"/>
                    <a:pt x="1595" y="3397"/>
                    <a:pt x="2928" y="3397"/>
                  </a:cubicBezTo>
                  <a:cubicBezTo>
                    <a:pt x="3167" y="3397"/>
                    <a:pt x="3430" y="3379"/>
                    <a:pt x="3718" y="3336"/>
                  </a:cubicBezTo>
                  <a:cubicBezTo>
                    <a:pt x="5619" y="3053"/>
                    <a:pt x="5177" y="719"/>
                    <a:pt x="3956" y="167"/>
                  </a:cubicBezTo>
                  <a:cubicBezTo>
                    <a:pt x="3712" y="57"/>
                    <a:pt x="3398" y="0"/>
                    <a:pt x="3061"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7" name="Google Shape;1766;p40">
              <a:extLst>
                <a:ext uri="{FF2B5EF4-FFF2-40B4-BE49-F238E27FC236}">
                  <a16:creationId xmlns:a16="http://schemas.microsoft.com/office/drawing/2014/main" id="{C554E554-9BC4-18E4-5407-1F1865528091}"/>
                </a:ext>
              </a:extLst>
            </p:cNvPr>
            <p:cNvSpPr/>
            <p:nvPr/>
          </p:nvSpPr>
          <p:spPr>
            <a:xfrm>
              <a:off x="3395128" y="3181636"/>
              <a:ext cx="762107" cy="165612"/>
            </a:xfrm>
            <a:custGeom>
              <a:avLst/>
              <a:gdLst/>
              <a:ahLst/>
              <a:cxnLst/>
              <a:rect l="l" t="t" r="r" b="b"/>
              <a:pathLst>
                <a:path w="30483" h="6656" extrusionOk="0">
                  <a:moveTo>
                    <a:pt x="14632" y="0"/>
                  </a:moveTo>
                  <a:cubicBezTo>
                    <a:pt x="8819" y="0"/>
                    <a:pt x="3597" y="2088"/>
                    <a:pt x="0" y="5404"/>
                  </a:cubicBezTo>
                  <a:cubicBezTo>
                    <a:pt x="2188" y="5955"/>
                    <a:pt x="4067" y="6185"/>
                    <a:pt x="5678" y="6185"/>
                  </a:cubicBezTo>
                  <a:cubicBezTo>
                    <a:pt x="13743" y="6185"/>
                    <a:pt x="15114" y="428"/>
                    <a:pt x="15114" y="428"/>
                  </a:cubicBezTo>
                  <a:cubicBezTo>
                    <a:pt x="16947" y="5784"/>
                    <a:pt x="24812" y="6656"/>
                    <a:pt x="29498" y="6656"/>
                  </a:cubicBezTo>
                  <a:cubicBezTo>
                    <a:pt x="29845" y="6656"/>
                    <a:pt x="30175" y="6651"/>
                    <a:pt x="30483" y="6643"/>
                  </a:cubicBezTo>
                  <a:cubicBezTo>
                    <a:pt x="26907" y="2617"/>
                    <a:pt x="21141" y="0"/>
                    <a:pt x="14632" y="0"/>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8" name="Google Shape;1767;p40">
              <a:extLst>
                <a:ext uri="{FF2B5EF4-FFF2-40B4-BE49-F238E27FC236}">
                  <a16:creationId xmlns:a16="http://schemas.microsoft.com/office/drawing/2014/main" id="{8E6E8099-2790-35C2-D51B-FF09AA319DA1}"/>
                </a:ext>
              </a:extLst>
            </p:cNvPr>
            <p:cNvSpPr/>
            <p:nvPr/>
          </p:nvSpPr>
          <p:spPr>
            <a:xfrm>
              <a:off x="3466564" y="3220736"/>
              <a:ext cx="240043" cy="112918"/>
            </a:xfrm>
            <a:custGeom>
              <a:avLst/>
              <a:gdLst/>
              <a:ahLst/>
              <a:cxnLst/>
              <a:rect l="l" t="t" r="r" b="b"/>
              <a:pathLst>
                <a:path w="9642" h="4476" extrusionOk="0">
                  <a:moveTo>
                    <a:pt x="7728" y="0"/>
                  </a:moveTo>
                  <a:cubicBezTo>
                    <a:pt x="6975" y="0"/>
                    <a:pt x="6177" y="266"/>
                    <a:pt x="5492" y="451"/>
                  </a:cubicBezTo>
                  <a:cubicBezTo>
                    <a:pt x="4602" y="690"/>
                    <a:pt x="3724" y="975"/>
                    <a:pt x="2864" y="1307"/>
                  </a:cubicBezTo>
                  <a:cubicBezTo>
                    <a:pt x="2407" y="1483"/>
                    <a:pt x="1954" y="1672"/>
                    <a:pt x="1505" y="1869"/>
                  </a:cubicBezTo>
                  <a:cubicBezTo>
                    <a:pt x="1026" y="2078"/>
                    <a:pt x="506" y="2264"/>
                    <a:pt x="245" y="2756"/>
                  </a:cubicBezTo>
                  <a:cubicBezTo>
                    <a:pt x="154" y="2930"/>
                    <a:pt x="116" y="3106"/>
                    <a:pt x="118" y="3274"/>
                  </a:cubicBezTo>
                  <a:cubicBezTo>
                    <a:pt x="39" y="3402"/>
                    <a:pt x="1" y="3559"/>
                    <a:pt x="21" y="3693"/>
                  </a:cubicBezTo>
                  <a:cubicBezTo>
                    <a:pt x="68" y="4001"/>
                    <a:pt x="301" y="4180"/>
                    <a:pt x="604" y="4208"/>
                  </a:cubicBezTo>
                  <a:cubicBezTo>
                    <a:pt x="833" y="4229"/>
                    <a:pt x="1041" y="4311"/>
                    <a:pt x="1269" y="4336"/>
                  </a:cubicBezTo>
                  <a:cubicBezTo>
                    <a:pt x="1489" y="4360"/>
                    <a:pt x="1713" y="4370"/>
                    <a:pt x="1934" y="4386"/>
                  </a:cubicBezTo>
                  <a:cubicBezTo>
                    <a:pt x="2417" y="4421"/>
                    <a:pt x="2901" y="4456"/>
                    <a:pt x="3385" y="4469"/>
                  </a:cubicBezTo>
                  <a:cubicBezTo>
                    <a:pt x="3531" y="4473"/>
                    <a:pt x="3679" y="4475"/>
                    <a:pt x="3828" y="4475"/>
                  </a:cubicBezTo>
                  <a:cubicBezTo>
                    <a:pt x="4642" y="4475"/>
                    <a:pt x="5487" y="4406"/>
                    <a:pt x="6246" y="4142"/>
                  </a:cubicBezTo>
                  <a:cubicBezTo>
                    <a:pt x="7125" y="3835"/>
                    <a:pt x="7941" y="3384"/>
                    <a:pt x="8709" y="2863"/>
                  </a:cubicBezTo>
                  <a:cubicBezTo>
                    <a:pt x="9199" y="2531"/>
                    <a:pt x="9640" y="2131"/>
                    <a:pt x="9640" y="1488"/>
                  </a:cubicBezTo>
                  <a:cubicBezTo>
                    <a:pt x="9642" y="759"/>
                    <a:pt x="9070" y="275"/>
                    <a:pt x="8418" y="90"/>
                  </a:cubicBezTo>
                  <a:cubicBezTo>
                    <a:pt x="8196" y="26"/>
                    <a:pt x="7964" y="0"/>
                    <a:pt x="7728"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9" name="Google Shape;1768;p40">
              <a:extLst>
                <a:ext uri="{FF2B5EF4-FFF2-40B4-BE49-F238E27FC236}">
                  <a16:creationId xmlns:a16="http://schemas.microsoft.com/office/drawing/2014/main" id="{AA009334-4649-92CB-EDF7-966304679151}"/>
                </a:ext>
              </a:extLst>
            </p:cNvPr>
            <p:cNvSpPr/>
            <p:nvPr/>
          </p:nvSpPr>
          <p:spPr>
            <a:xfrm>
              <a:off x="3661718" y="3277567"/>
              <a:ext cx="2153" cy="0"/>
            </a:xfrm>
            <a:custGeom>
              <a:avLst/>
              <a:gdLst/>
              <a:ahLst/>
              <a:cxnLst/>
              <a:rect l="l" t="t" r="r" b="b"/>
              <a:pathLst>
                <a:path w="75" h="4" extrusionOk="0">
                  <a:moveTo>
                    <a:pt x="1" y="1"/>
                  </a:moveTo>
                  <a:lnTo>
                    <a:pt x="1" y="1"/>
                  </a:lnTo>
                  <a:cubicBezTo>
                    <a:pt x="1" y="1"/>
                    <a:pt x="1" y="1"/>
                    <a:pt x="1" y="1"/>
                  </a:cubicBezTo>
                  <a:lnTo>
                    <a:pt x="1" y="1"/>
                  </a:lnTo>
                  <a:cubicBezTo>
                    <a:pt x="1" y="1"/>
                    <a:pt x="1" y="1"/>
                    <a:pt x="1" y="1"/>
                  </a:cubicBezTo>
                  <a:close/>
                  <a:moveTo>
                    <a:pt x="1" y="1"/>
                  </a:moveTo>
                  <a:cubicBezTo>
                    <a:pt x="2" y="1"/>
                    <a:pt x="2" y="2"/>
                    <a:pt x="3" y="2"/>
                  </a:cubicBezTo>
                  <a:cubicBezTo>
                    <a:pt x="45" y="3"/>
                    <a:pt x="68" y="4"/>
                    <a:pt x="71" y="4"/>
                  </a:cubicBezTo>
                  <a:cubicBezTo>
                    <a:pt x="75" y="4"/>
                    <a:pt x="51" y="3"/>
                    <a:pt x="1" y="1"/>
                  </a:cubicBezTo>
                  <a:close/>
                </a:path>
              </a:pathLst>
            </a:custGeom>
            <a:solidFill>
              <a:srgbClr val="FFF4E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0" name="Google Shape;1769;p40">
              <a:extLst>
                <a:ext uri="{FF2B5EF4-FFF2-40B4-BE49-F238E27FC236}">
                  <a16:creationId xmlns:a16="http://schemas.microsoft.com/office/drawing/2014/main" id="{2DE8FF52-B7A5-19D8-8CA4-0D49015E8D6E}"/>
                </a:ext>
              </a:extLst>
            </p:cNvPr>
            <p:cNvSpPr/>
            <p:nvPr/>
          </p:nvSpPr>
          <p:spPr>
            <a:xfrm>
              <a:off x="3706606" y="3517661"/>
              <a:ext cx="127018" cy="47318"/>
            </a:xfrm>
            <a:custGeom>
              <a:avLst/>
              <a:gdLst/>
              <a:ahLst/>
              <a:cxnLst/>
              <a:rect l="l" t="t" r="r" b="b"/>
              <a:pathLst>
                <a:path w="5083" h="1892" extrusionOk="0">
                  <a:moveTo>
                    <a:pt x="2264" y="0"/>
                  </a:moveTo>
                  <a:cubicBezTo>
                    <a:pt x="1138" y="0"/>
                    <a:pt x="1" y="155"/>
                    <a:pt x="64" y="442"/>
                  </a:cubicBezTo>
                  <a:cubicBezTo>
                    <a:pt x="172" y="926"/>
                    <a:pt x="2181" y="1891"/>
                    <a:pt x="2181" y="1891"/>
                  </a:cubicBezTo>
                  <a:cubicBezTo>
                    <a:pt x="2181" y="1891"/>
                    <a:pt x="5083" y="602"/>
                    <a:pt x="4169" y="225"/>
                  </a:cubicBezTo>
                  <a:cubicBezTo>
                    <a:pt x="3799" y="73"/>
                    <a:pt x="3034" y="0"/>
                    <a:pt x="2264" y="0"/>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1" name="Google Shape;1770;p40">
              <a:extLst>
                <a:ext uri="{FF2B5EF4-FFF2-40B4-BE49-F238E27FC236}">
                  <a16:creationId xmlns:a16="http://schemas.microsoft.com/office/drawing/2014/main" id="{EA152EB2-DD8C-5145-D4D7-DA6A4EDB61F0}"/>
                </a:ext>
              </a:extLst>
            </p:cNvPr>
            <p:cNvSpPr/>
            <p:nvPr/>
          </p:nvSpPr>
          <p:spPr>
            <a:xfrm>
              <a:off x="3749953" y="3529667"/>
              <a:ext cx="12917" cy="55921"/>
            </a:xfrm>
            <a:custGeom>
              <a:avLst/>
              <a:gdLst/>
              <a:ahLst/>
              <a:cxnLst/>
              <a:rect l="l" t="t" r="r" b="b"/>
              <a:pathLst>
                <a:path w="498" h="2226" extrusionOk="0">
                  <a:moveTo>
                    <a:pt x="248" y="0"/>
                  </a:moveTo>
                  <a:cubicBezTo>
                    <a:pt x="114" y="0"/>
                    <a:pt x="1" y="114"/>
                    <a:pt x="1" y="248"/>
                  </a:cubicBezTo>
                  <a:lnTo>
                    <a:pt x="1" y="1976"/>
                  </a:lnTo>
                  <a:cubicBezTo>
                    <a:pt x="1" y="2111"/>
                    <a:pt x="114" y="2226"/>
                    <a:pt x="248" y="2226"/>
                  </a:cubicBezTo>
                  <a:cubicBezTo>
                    <a:pt x="383" y="2226"/>
                    <a:pt x="498" y="2112"/>
                    <a:pt x="498" y="1976"/>
                  </a:cubicBezTo>
                  <a:lnTo>
                    <a:pt x="498" y="248"/>
                  </a:lnTo>
                  <a:cubicBezTo>
                    <a:pt x="498" y="114"/>
                    <a:pt x="383" y="0"/>
                    <a:pt x="248" y="0"/>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2" name="Google Shape;1771;p40">
              <a:extLst>
                <a:ext uri="{FF2B5EF4-FFF2-40B4-BE49-F238E27FC236}">
                  <a16:creationId xmlns:a16="http://schemas.microsoft.com/office/drawing/2014/main" id="{2ED78101-D74F-9085-09B1-C60B32B23106}"/>
                </a:ext>
              </a:extLst>
            </p:cNvPr>
            <p:cNvSpPr/>
            <p:nvPr/>
          </p:nvSpPr>
          <p:spPr>
            <a:xfrm>
              <a:off x="3354319" y="3367953"/>
              <a:ext cx="289557" cy="289283"/>
            </a:xfrm>
            <a:custGeom>
              <a:avLst/>
              <a:gdLst/>
              <a:ahLst/>
              <a:cxnLst/>
              <a:rect l="l" t="t" r="r" b="b"/>
              <a:pathLst>
                <a:path w="11589" h="11589" extrusionOk="0">
                  <a:moveTo>
                    <a:pt x="5794" y="0"/>
                  </a:moveTo>
                  <a:cubicBezTo>
                    <a:pt x="2595" y="0"/>
                    <a:pt x="0" y="2595"/>
                    <a:pt x="0" y="5794"/>
                  </a:cubicBezTo>
                  <a:cubicBezTo>
                    <a:pt x="0" y="8994"/>
                    <a:pt x="2595" y="11589"/>
                    <a:pt x="5794" y="11589"/>
                  </a:cubicBezTo>
                  <a:cubicBezTo>
                    <a:pt x="8994" y="11589"/>
                    <a:pt x="11589" y="8994"/>
                    <a:pt x="11589" y="5794"/>
                  </a:cubicBezTo>
                  <a:cubicBezTo>
                    <a:pt x="11589" y="2595"/>
                    <a:pt x="8994" y="0"/>
                    <a:pt x="5794" y="0"/>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3" name="Google Shape;1772;p40">
              <a:extLst>
                <a:ext uri="{FF2B5EF4-FFF2-40B4-BE49-F238E27FC236}">
                  <a16:creationId xmlns:a16="http://schemas.microsoft.com/office/drawing/2014/main" id="{ED3743DA-84A3-213E-25E1-921C3B653A07}"/>
                </a:ext>
              </a:extLst>
            </p:cNvPr>
            <p:cNvSpPr/>
            <p:nvPr/>
          </p:nvSpPr>
          <p:spPr>
            <a:xfrm>
              <a:off x="3402749" y="3414008"/>
              <a:ext cx="196986" cy="196799"/>
            </a:xfrm>
            <a:custGeom>
              <a:avLst/>
              <a:gdLst/>
              <a:ahLst/>
              <a:cxnLst/>
              <a:rect l="l" t="t" r="r" b="b"/>
              <a:pathLst>
                <a:path w="7897" h="7899" extrusionOk="0">
                  <a:moveTo>
                    <a:pt x="3948" y="1"/>
                  </a:moveTo>
                  <a:cubicBezTo>
                    <a:pt x="1768" y="1"/>
                    <a:pt x="0" y="1769"/>
                    <a:pt x="0" y="3950"/>
                  </a:cubicBezTo>
                  <a:cubicBezTo>
                    <a:pt x="0" y="6131"/>
                    <a:pt x="1768" y="7899"/>
                    <a:pt x="3948" y="7899"/>
                  </a:cubicBezTo>
                  <a:cubicBezTo>
                    <a:pt x="6129" y="7899"/>
                    <a:pt x="7897" y="6131"/>
                    <a:pt x="7897" y="3950"/>
                  </a:cubicBezTo>
                  <a:cubicBezTo>
                    <a:pt x="7897" y="1769"/>
                    <a:pt x="6129" y="1"/>
                    <a:pt x="3948"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4" name="Google Shape;1773;p40">
              <a:extLst>
                <a:ext uri="{FF2B5EF4-FFF2-40B4-BE49-F238E27FC236}">
                  <a16:creationId xmlns:a16="http://schemas.microsoft.com/office/drawing/2014/main" id="{2E58E591-7A6E-DFF4-8691-5162FDD71DF4}"/>
                </a:ext>
              </a:extLst>
            </p:cNvPr>
            <p:cNvSpPr/>
            <p:nvPr/>
          </p:nvSpPr>
          <p:spPr>
            <a:xfrm>
              <a:off x="3413041" y="3416281"/>
              <a:ext cx="68891" cy="62373"/>
            </a:xfrm>
            <a:custGeom>
              <a:avLst/>
              <a:gdLst/>
              <a:ahLst/>
              <a:cxnLst/>
              <a:rect l="l" t="t" r="r" b="b"/>
              <a:pathLst>
                <a:path w="2760" h="2515" extrusionOk="0">
                  <a:moveTo>
                    <a:pt x="1379" y="1"/>
                  </a:moveTo>
                  <a:cubicBezTo>
                    <a:pt x="1058" y="1"/>
                    <a:pt x="736" y="123"/>
                    <a:pt x="491" y="369"/>
                  </a:cubicBezTo>
                  <a:cubicBezTo>
                    <a:pt x="0" y="861"/>
                    <a:pt x="0" y="1656"/>
                    <a:pt x="491" y="2147"/>
                  </a:cubicBezTo>
                  <a:cubicBezTo>
                    <a:pt x="736" y="2392"/>
                    <a:pt x="1058" y="2515"/>
                    <a:pt x="1379" y="2515"/>
                  </a:cubicBezTo>
                  <a:cubicBezTo>
                    <a:pt x="1701" y="2515"/>
                    <a:pt x="2023" y="2392"/>
                    <a:pt x="2269" y="2147"/>
                  </a:cubicBezTo>
                  <a:cubicBezTo>
                    <a:pt x="2759" y="1656"/>
                    <a:pt x="2759" y="861"/>
                    <a:pt x="2269" y="369"/>
                  </a:cubicBezTo>
                  <a:cubicBezTo>
                    <a:pt x="2023" y="123"/>
                    <a:pt x="1701" y="1"/>
                    <a:pt x="1379" y="1"/>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5" name="Google Shape;1774;p40">
              <a:extLst>
                <a:ext uri="{FF2B5EF4-FFF2-40B4-BE49-F238E27FC236}">
                  <a16:creationId xmlns:a16="http://schemas.microsoft.com/office/drawing/2014/main" id="{D810E162-B6A7-6D07-976C-EDDED7A83BC3}"/>
                </a:ext>
              </a:extLst>
            </p:cNvPr>
            <p:cNvSpPr/>
            <p:nvPr/>
          </p:nvSpPr>
          <p:spPr>
            <a:xfrm>
              <a:off x="3852320" y="3366633"/>
              <a:ext cx="289558" cy="289284"/>
            </a:xfrm>
            <a:custGeom>
              <a:avLst/>
              <a:gdLst/>
              <a:ahLst/>
              <a:cxnLst/>
              <a:rect l="l" t="t" r="r" b="b"/>
              <a:pathLst>
                <a:path w="11588" h="11589" extrusionOk="0">
                  <a:moveTo>
                    <a:pt x="5794" y="0"/>
                  </a:moveTo>
                  <a:cubicBezTo>
                    <a:pt x="2594" y="0"/>
                    <a:pt x="0" y="2595"/>
                    <a:pt x="0" y="5794"/>
                  </a:cubicBezTo>
                  <a:cubicBezTo>
                    <a:pt x="0" y="8994"/>
                    <a:pt x="2594" y="11589"/>
                    <a:pt x="5794" y="11589"/>
                  </a:cubicBezTo>
                  <a:cubicBezTo>
                    <a:pt x="8994" y="11589"/>
                    <a:pt x="11587" y="8994"/>
                    <a:pt x="11587" y="5794"/>
                  </a:cubicBezTo>
                  <a:cubicBezTo>
                    <a:pt x="11587" y="2595"/>
                    <a:pt x="8994" y="0"/>
                    <a:pt x="5794" y="0"/>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6" name="Google Shape;1775;p40">
              <a:extLst>
                <a:ext uri="{FF2B5EF4-FFF2-40B4-BE49-F238E27FC236}">
                  <a16:creationId xmlns:a16="http://schemas.microsoft.com/office/drawing/2014/main" id="{1F50E601-06A5-167B-E667-E7D532D68382}"/>
                </a:ext>
              </a:extLst>
            </p:cNvPr>
            <p:cNvSpPr/>
            <p:nvPr/>
          </p:nvSpPr>
          <p:spPr>
            <a:xfrm>
              <a:off x="3887938" y="3413993"/>
              <a:ext cx="217437" cy="196799"/>
            </a:xfrm>
            <a:custGeom>
              <a:avLst/>
              <a:gdLst/>
              <a:ahLst/>
              <a:cxnLst/>
              <a:rect l="l" t="t" r="r" b="b"/>
              <a:pathLst>
                <a:path w="8670" h="7898" extrusionOk="0">
                  <a:moveTo>
                    <a:pt x="4336" y="1"/>
                  </a:moveTo>
                  <a:cubicBezTo>
                    <a:pt x="3326" y="1"/>
                    <a:pt x="2315" y="386"/>
                    <a:pt x="1544" y="1157"/>
                  </a:cubicBezTo>
                  <a:cubicBezTo>
                    <a:pt x="1" y="2699"/>
                    <a:pt x="1" y="5199"/>
                    <a:pt x="1544" y="6741"/>
                  </a:cubicBezTo>
                  <a:cubicBezTo>
                    <a:pt x="2315" y="7512"/>
                    <a:pt x="3326" y="7897"/>
                    <a:pt x="4336" y="7897"/>
                  </a:cubicBezTo>
                  <a:cubicBezTo>
                    <a:pt x="5346" y="7897"/>
                    <a:pt x="6357" y="7512"/>
                    <a:pt x="7128" y="6741"/>
                  </a:cubicBezTo>
                  <a:cubicBezTo>
                    <a:pt x="8670" y="5199"/>
                    <a:pt x="8670" y="2699"/>
                    <a:pt x="7128" y="1157"/>
                  </a:cubicBezTo>
                  <a:cubicBezTo>
                    <a:pt x="6357" y="386"/>
                    <a:pt x="5346" y="1"/>
                    <a:pt x="4336"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7" name="Google Shape;1776;p40">
              <a:extLst>
                <a:ext uri="{FF2B5EF4-FFF2-40B4-BE49-F238E27FC236}">
                  <a16:creationId xmlns:a16="http://schemas.microsoft.com/office/drawing/2014/main" id="{380C0B65-3A3B-4649-6935-0A6985EE05A6}"/>
                </a:ext>
              </a:extLst>
            </p:cNvPr>
            <p:cNvSpPr/>
            <p:nvPr/>
          </p:nvSpPr>
          <p:spPr>
            <a:xfrm>
              <a:off x="3906568" y="3413239"/>
              <a:ext cx="67815" cy="62373"/>
            </a:xfrm>
            <a:custGeom>
              <a:avLst/>
              <a:gdLst/>
              <a:ahLst/>
              <a:cxnLst/>
              <a:rect l="l" t="t" r="r" b="b"/>
              <a:pathLst>
                <a:path w="2693" h="2515" extrusionOk="0">
                  <a:moveTo>
                    <a:pt x="1348" y="0"/>
                  </a:moveTo>
                  <a:cubicBezTo>
                    <a:pt x="1287" y="0"/>
                    <a:pt x="1225" y="5"/>
                    <a:pt x="1162" y="14"/>
                  </a:cubicBezTo>
                  <a:cubicBezTo>
                    <a:pt x="476" y="116"/>
                    <a:pt x="1" y="755"/>
                    <a:pt x="104" y="1442"/>
                  </a:cubicBezTo>
                  <a:cubicBezTo>
                    <a:pt x="197" y="2066"/>
                    <a:pt x="733" y="2514"/>
                    <a:pt x="1345" y="2514"/>
                  </a:cubicBezTo>
                  <a:cubicBezTo>
                    <a:pt x="1407" y="2514"/>
                    <a:pt x="1469" y="2510"/>
                    <a:pt x="1531" y="2500"/>
                  </a:cubicBezTo>
                  <a:cubicBezTo>
                    <a:pt x="2217" y="2399"/>
                    <a:pt x="2692" y="1759"/>
                    <a:pt x="2591" y="1073"/>
                  </a:cubicBezTo>
                  <a:cubicBezTo>
                    <a:pt x="2498" y="448"/>
                    <a:pt x="1961" y="0"/>
                    <a:pt x="1348" y="0"/>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8" name="Google Shape;1777;p40">
              <a:extLst>
                <a:ext uri="{FF2B5EF4-FFF2-40B4-BE49-F238E27FC236}">
                  <a16:creationId xmlns:a16="http://schemas.microsoft.com/office/drawing/2014/main" id="{18BC270E-AF94-331F-F166-C1DF3EB237C2}"/>
                </a:ext>
              </a:extLst>
            </p:cNvPr>
            <p:cNvSpPr/>
            <p:nvPr/>
          </p:nvSpPr>
          <p:spPr>
            <a:xfrm>
              <a:off x="3185829" y="3616900"/>
              <a:ext cx="155005" cy="46242"/>
            </a:xfrm>
            <a:custGeom>
              <a:avLst/>
              <a:gdLst/>
              <a:ahLst/>
              <a:cxnLst/>
              <a:rect l="l" t="t" r="r" b="b"/>
              <a:pathLst>
                <a:path w="6211" h="1842" extrusionOk="0">
                  <a:moveTo>
                    <a:pt x="255" y="1"/>
                  </a:moveTo>
                  <a:cubicBezTo>
                    <a:pt x="67" y="1"/>
                    <a:pt x="0" y="301"/>
                    <a:pt x="207" y="356"/>
                  </a:cubicBezTo>
                  <a:cubicBezTo>
                    <a:pt x="1873" y="787"/>
                    <a:pt x="3539" y="1219"/>
                    <a:pt x="5205" y="1652"/>
                  </a:cubicBezTo>
                  <a:cubicBezTo>
                    <a:pt x="5439" y="1714"/>
                    <a:pt x="5674" y="1774"/>
                    <a:pt x="5907" y="1835"/>
                  </a:cubicBezTo>
                  <a:cubicBezTo>
                    <a:pt x="5924" y="1839"/>
                    <a:pt x="5940" y="1841"/>
                    <a:pt x="5956" y="1841"/>
                  </a:cubicBezTo>
                  <a:cubicBezTo>
                    <a:pt x="6144" y="1841"/>
                    <a:pt x="6211" y="1541"/>
                    <a:pt x="6004" y="1488"/>
                  </a:cubicBezTo>
                  <a:cubicBezTo>
                    <a:pt x="4338" y="1055"/>
                    <a:pt x="2672" y="623"/>
                    <a:pt x="1006" y="190"/>
                  </a:cubicBezTo>
                  <a:cubicBezTo>
                    <a:pt x="772" y="130"/>
                    <a:pt x="537" y="69"/>
                    <a:pt x="304" y="7"/>
                  </a:cubicBezTo>
                  <a:cubicBezTo>
                    <a:pt x="287" y="3"/>
                    <a:pt x="271" y="1"/>
                    <a:pt x="255"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 name="Google Shape;1778;p40">
              <a:extLst>
                <a:ext uri="{FF2B5EF4-FFF2-40B4-BE49-F238E27FC236}">
                  <a16:creationId xmlns:a16="http://schemas.microsoft.com/office/drawing/2014/main" id="{6EE31092-0936-6174-04F1-8AF094E3A2FF}"/>
                </a:ext>
              </a:extLst>
            </p:cNvPr>
            <p:cNvSpPr/>
            <p:nvPr/>
          </p:nvSpPr>
          <p:spPr>
            <a:xfrm>
              <a:off x="3185305" y="3675697"/>
              <a:ext cx="143164" cy="16131"/>
            </a:xfrm>
            <a:custGeom>
              <a:avLst/>
              <a:gdLst/>
              <a:ahLst/>
              <a:cxnLst/>
              <a:rect l="l" t="t" r="r" b="b"/>
              <a:pathLst>
                <a:path w="5741" h="648" extrusionOk="0">
                  <a:moveTo>
                    <a:pt x="5520" y="1"/>
                  </a:moveTo>
                  <a:cubicBezTo>
                    <a:pt x="5516" y="1"/>
                    <a:pt x="5512" y="1"/>
                    <a:pt x="5508" y="1"/>
                  </a:cubicBezTo>
                  <a:cubicBezTo>
                    <a:pt x="3972" y="84"/>
                    <a:pt x="2433" y="168"/>
                    <a:pt x="897" y="251"/>
                  </a:cubicBezTo>
                  <a:cubicBezTo>
                    <a:pt x="675" y="263"/>
                    <a:pt x="454" y="275"/>
                    <a:pt x="233" y="287"/>
                  </a:cubicBezTo>
                  <a:cubicBezTo>
                    <a:pt x="6" y="299"/>
                    <a:pt x="1" y="647"/>
                    <a:pt x="221" y="647"/>
                  </a:cubicBezTo>
                  <a:cubicBezTo>
                    <a:pt x="224" y="647"/>
                    <a:pt x="229" y="647"/>
                    <a:pt x="233" y="647"/>
                  </a:cubicBezTo>
                  <a:cubicBezTo>
                    <a:pt x="1769" y="563"/>
                    <a:pt x="3308" y="481"/>
                    <a:pt x="4844" y="398"/>
                  </a:cubicBezTo>
                  <a:cubicBezTo>
                    <a:pt x="5066" y="385"/>
                    <a:pt x="5287" y="373"/>
                    <a:pt x="5508" y="361"/>
                  </a:cubicBezTo>
                  <a:cubicBezTo>
                    <a:pt x="5735" y="349"/>
                    <a:pt x="5740" y="1"/>
                    <a:pt x="5520"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0" name="Google Shape;1779;p40">
              <a:extLst>
                <a:ext uri="{FF2B5EF4-FFF2-40B4-BE49-F238E27FC236}">
                  <a16:creationId xmlns:a16="http://schemas.microsoft.com/office/drawing/2014/main" id="{6954F065-8B90-B37C-2F31-0A60D8DBF7EE}"/>
                </a:ext>
              </a:extLst>
            </p:cNvPr>
            <p:cNvSpPr/>
            <p:nvPr/>
          </p:nvSpPr>
          <p:spPr>
            <a:xfrm>
              <a:off x="3191688" y="3710345"/>
              <a:ext cx="153928" cy="43016"/>
            </a:xfrm>
            <a:custGeom>
              <a:avLst/>
              <a:gdLst/>
              <a:ahLst/>
              <a:cxnLst/>
              <a:rect l="l" t="t" r="r" b="b"/>
              <a:pathLst>
                <a:path w="6159" h="1729" extrusionOk="0">
                  <a:moveTo>
                    <a:pt x="5920" y="1"/>
                  </a:moveTo>
                  <a:cubicBezTo>
                    <a:pt x="5902" y="1"/>
                    <a:pt x="5883" y="4"/>
                    <a:pt x="5863" y="10"/>
                  </a:cubicBezTo>
                  <a:cubicBezTo>
                    <a:pt x="5220" y="211"/>
                    <a:pt x="4542" y="335"/>
                    <a:pt x="3887" y="493"/>
                  </a:cubicBezTo>
                  <a:cubicBezTo>
                    <a:pt x="2894" y="733"/>
                    <a:pt x="1900" y="970"/>
                    <a:pt x="906" y="1209"/>
                  </a:cubicBezTo>
                  <a:cubicBezTo>
                    <a:pt x="674" y="1265"/>
                    <a:pt x="443" y="1320"/>
                    <a:pt x="211" y="1376"/>
                  </a:cubicBezTo>
                  <a:cubicBezTo>
                    <a:pt x="1" y="1426"/>
                    <a:pt x="69" y="1729"/>
                    <a:pt x="260" y="1729"/>
                  </a:cubicBezTo>
                  <a:cubicBezTo>
                    <a:pt x="274" y="1729"/>
                    <a:pt x="290" y="1727"/>
                    <a:pt x="306" y="1723"/>
                  </a:cubicBezTo>
                  <a:cubicBezTo>
                    <a:pt x="1935" y="1333"/>
                    <a:pt x="3563" y="944"/>
                    <a:pt x="5190" y="548"/>
                  </a:cubicBezTo>
                  <a:cubicBezTo>
                    <a:pt x="5446" y="486"/>
                    <a:pt x="5708" y="436"/>
                    <a:pt x="5958" y="357"/>
                  </a:cubicBezTo>
                  <a:cubicBezTo>
                    <a:pt x="6159" y="294"/>
                    <a:pt x="6099" y="1"/>
                    <a:pt x="5920"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1" name="Google Shape;1780;p40">
              <a:extLst>
                <a:ext uri="{FF2B5EF4-FFF2-40B4-BE49-F238E27FC236}">
                  <a16:creationId xmlns:a16="http://schemas.microsoft.com/office/drawing/2014/main" id="{211B1851-03E0-FD3D-FB76-B5C8F11242C1}"/>
                </a:ext>
              </a:extLst>
            </p:cNvPr>
            <p:cNvSpPr/>
            <p:nvPr/>
          </p:nvSpPr>
          <p:spPr>
            <a:xfrm>
              <a:off x="4194283" y="3620730"/>
              <a:ext cx="155005" cy="46243"/>
            </a:xfrm>
            <a:custGeom>
              <a:avLst/>
              <a:gdLst/>
              <a:ahLst/>
              <a:cxnLst/>
              <a:rect l="l" t="t" r="r" b="b"/>
              <a:pathLst>
                <a:path w="6209" h="1841" extrusionOk="0">
                  <a:moveTo>
                    <a:pt x="5955" y="1"/>
                  </a:moveTo>
                  <a:cubicBezTo>
                    <a:pt x="5939" y="1"/>
                    <a:pt x="5923" y="3"/>
                    <a:pt x="5906" y="7"/>
                  </a:cubicBezTo>
                  <a:cubicBezTo>
                    <a:pt x="4240" y="440"/>
                    <a:pt x="2574" y="872"/>
                    <a:pt x="910" y="1305"/>
                  </a:cubicBezTo>
                  <a:lnTo>
                    <a:pt x="206" y="1487"/>
                  </a:lnTo>
                  <a:cubicBezTo>
                    <a:pt x="1" y="1541"/>
                    <a:pt x="65" y="1840"/>
                    <a:pt x="253" y="1840"/>
                  </a:cubicBezTo>
                  <a:cubicBezTo>
                    <a:pt x="269" y="1840"/>
                    <a:pt x="286" y="1838"/>
                    <a:pt x="303" y="1834"/>
                  </a:cubicBezTo>
                  <a:cubicBezTo>
                    <a:pt x="1969" y="1402"/>
                    <a:pt x="3634" y="970"/>
                    <a:pt x="5299" y="537"/>
                  </a:cubicBezTo>
                  <a:cubicBezTo>
                    <a:pt x="5534" y="477"/>
                    <a:pt x="5768" y="416"/>
                    <a:pt x="6001" y="354"/>
                  </a:cubicBezTo>
                  <a:cubicBezTo>
                    <a:pt x="6209" y="301"/>
                    <a:pt x="6143" y="1"/>
                    <a:pt x="5955"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2" name="Google Shape;1781;p40">
              <a:extLst>
                <a:ext uri="{FF2B5EF4-FFF2-40B4-BE49-F238E27FC236}">
                  <a16:creationId xmlns:a16="http://schemas.microsoft.com/office/drawing/2014/main" id="{AC556FEA-EED6-1AF2-3C94-C20388FB3007}"/>
                </a:ext>
              </a:extLst>
            </p:cNvPr>
            <p:cNvSpPr/>
            <p:nvPr/>
          </p:nvSpPr>
          <p:spPr>
            <a:xfrm>
              <a:off x="4205275" y="3675284"/>
              <a:ext cx="143164" cy="16131"/>
            </a:xfrm>
            <a:custGeom>
              <a:avLst/>
              <a:gdLst/>
              <a:ahLst/>
              <a:cxnLst/>
              <a:rect l="l" t="t" r="r" b="b"/>
              <a:pathLst>
                <a:path w="5739" h="648" extrusionOk="0">
                  <a:moveTo>
                    <a:pt x="220" y="1"/>
                  </a:moveTo>
                  <a:cubicBezTo>
                    <a:pt x="1" y="1"/>
                    <a:pt x="5" y="348"/>
                    <a:pt x="232" y="361"/>
                  </a:cubicBezTo>
                  <a:cubicBezTo>
                    <a:pt x="1769" y="445"/>
                    <a:pt x="3307" y="528"/>
                    <a:pt x="4843" y="611"/>
                  </a:cubicBezTo>
                  <a:cubicBezTo>
                    <a:pt x="5065" y="623"/>
                    <a:pt x="5286" y="635"/>
                    <a:pt x="5507" y="647"/>
                  </a:cubicBezTo>
                  <a:cubicBezTo>
                    <a:pt x="5511" y="647"/>
                    <a:pt x="5516" y="647"/>
                    <a:pt x="5519" y="647"/>
                  </a:cubicBezTo>
                  <a:cubicBezTo>
                    <a:pt x="5738" y="647"/>
                    <a:pt x="5734" y="299"/>
                    <a:pt x="5507" y="287"/>
                  </a:cubicBezTo>
                  <a:cubicBezTo>
                    <a:pt x="3971" y="203"/>
                    <a:pt x="2433" y="121"/>
                    <a:pt x="896" y="37"/>
                  </a:cubicBezTo>
                  <a:cubicBezTo>
                    <a:pt x="674" y="26"/>
                    <a:pt x="454" y="13"/>
                    <a:pt x="232" y="1"/>
                  </a:cubicBezTo>
                  <a:cubicBezTo>
                    <a:pt x="228" y="1"/>
                    <a:pt x="224" y="1"/>
                    <a:pt x="220"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3" name="Google Shape;1782;p40">
              <a:extLst>
                <a:ext uri="{FF2B5EF4-FFF2-40B4-BE49-F238E27FC236}">
                  <a16:creationId xmlns:a16="http://schemas.microsoft.com/office/drawing/2014/main" id="{D8754968-D613-92E2-906C-04087E6EE945}"/>
                </a:ext>
              </a:extLst>
            </p:cNvPr>
            <p:cNvSpPr/>
            <p:nvPr/>
          </p:nvSpPr>
          <p:spPr>
            <a:xfrm>
              <a:off x="4189044" y="3710825"/>
              <a:ext cx="153929" cy="43016"/>
            </a:xfrm>
            <a:custGeom>
              <a:avLst/>
              <a:gdLst/>
              <a:ahLst/>
              <a:cxnLst/>
              <a:rect l="l" t="t" r="r" b="b"/>
              <a:pathLst>
                <a:path w="6159" h="1729" extrusionOk="0">
                  <a:moveTo>
                    <a:pt x="239" y="1"/>
                  </a:moveTo>
                  <a:cubicBezTo>
                    <a:pt x="60" y="1"/>
                    <a:pt x="0" y="294"/>
                    <a:pt x="201" y="357"/>
                  </a:cubicBezTo>
                  <a:cubicBezTo>
                    <a:pt x="844" y="560"/>
                    <a:pt x="1522" y="682"/>
                    <a:pt x="2176" y="840"/>
                  </a:cubicBezTo>
                  <a:cubicBezTo>
                    <a:pt x="3170" y="1080"/>
                    <a:pt x="4164" y="1319"/>
                    <a:pt x="5158" y="1556"/>
                  </a:cubicBezTo>
                  <a:cubicBezTo>
                    <a:pt x="5389" y="1612"/>
                    <a:pt x="5621" y="1667"/>
                    <a:pt x="5853" y="1723"/>
                  </a:cubicBezTo>
                  <a:cubicBezTo>
                    <a:pt x="5869" y="1727"/>
                    <a:pt x="5885" y="1729"/>
                    <a:pt x="5899" y="1729"/>
                  </a:cubicBezTo>
                  <a:cubicBezTo>
                    <a:pt x="6090" y="1729"/>
                    <a:pt x="6158" y="1426"/>
                    <a:pt x="5949" y="1376"/>
                  </a:cubicBezTo>
                  <a:cubicBezTo>
                    <a:pt x="4320" y="986"/>
                    <a:pt x="2691" y="596"/>
                    <a:pt x="1064" y="201"/>
                  </a:cubicBezTo>
                  <a:cubicBezTo>
                    <a:pt x="810" y="138"/>
                    <a:pt x="546" y="89"/>
                    <a:pt x="296" y="10"/>
                  </a:cubicBezTo>
                  <a:cubicBezTo>
                    <a:pt x="276" y="4"/>
                    <a:pt x="257" y="1"/>
                    <a:pt x="239"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4" name="Google Shape;1783;p40">
              <a:extLst>
                <a:ext uri="{FF2B5EF4-FFF2-40B4-BE49-F238E27FC236}">
                  <a16:creationId xmlns:a16="http://schemas.microsoft.com/office/drawing/2014/main" id="{C514205C-54F0-EE64-C501-1E77B0CADF77}"/>
                </a:ext>
              </a:extLst>
            </p:cNvPr>
            <p:cNvSpPr/>
            <p:nvPr/>
          </p:nvSpPr>
          <p:spPr>
            <a:xfrm>
              <a:off x="3648793" y="3654226"/>
              <a:ext cx="237889" cy="226910"/>
            </a:xfrm>
            <a:custGeom>
              <a:avLst/>
              <a:gdLst/>
              <a:ahLst/>
              <a:cxnLst/>
              <a:rect l="l" t="t" r="r" b="b"/>
              <a:pathLst>
                <a:path w="9485" h="9077" extrusionOk="0">
                  <a:moveTo>
                    <a:pt x="4743" y="1"/>
                  </a:moveTo>
                  <a:cubicBezTo>
                    <a:pt x="2123" y="1"/>
                    <a:pt x="1" y="2032"/>
                    <a:pt x="1" y="4538"/>
                  </a:cubicBezTo>
                  <a:cubicBezTo>
                    <a:pt x="1" y="7045"/>
                    <a:pt x="2123" y="9077"/>
                    <a:pt x="4743" y="9077"/>
                  </a:cubicBezTo>
                  <a:cubicBezTo>
                    <a:pt x="7362" y="9077"/>
                    <a:pt x="9485" y="7045"/>
                    <a:pt x="9485" y="4538"/>
                  </a:cubicBezTo>
                  <a:cubicBezTo>
                    <a:pt x="9485" y="2032"/>
                    <a:pt x="7362" y="1"/>
                    <a:pt x="4743" y="1"/>
                  </a:cubicBezTo>
                  <a:close/>
                </a:path>
              </a:pathLst>
            </a:custGeom>
            <a:solidFill>
              <a:schemeClr val="accent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5" name="Google Shape;1784;p40">
              <a:extLst>
                <a:ext uri="{FF2B5EF4-FFF2-40B4-BE49-F238E27FC236}">
                  <a16:creationId xmlns:a16="http://schemas.microsoft.com/office/drawing/2014/main" id="{C754A2A5-F415-F0B2-77EF-8D2D6DCABED2}"/>
                </a:ext>
              </a:extLst>
            </p:cNvPr>
            <p:cNvSpPr/>
            <p:nvPr/>
          </p:nvSpPr>
          <p:spPr>
            <a:xfrm>
              <a:off x="3661371" y="3775296"/>
              <a:ext cx="178686" cy="102163"/>
            </a:xfrm>
            <a:custGeom>
              <a:avLst/>
              <a:gdLst/>
              <a:ahLst/>
              <a:cxnLst/>
              <a:rect l="l" t="t" r="r" b="b"/>
              <a:pathLst>
                <a:path w="7154" h="4117" extrusionOk="0">
                  <a:moveTo>
                    <a:pt x="3390" y="1"/>
                  </a:moveTo>
                  <a:cubicBezTo>
                    <a:pt x="3281" y="1"/>
                    <a:pt x="3170" y="4"/>
                    <a:pt x="3057" y="11"/>
                  </a:cubicBezTo>
                  <a:cubicBezTo>
                    <a:pt x="1582" y="101"/>
                    <a:pt x="557" y="729"/>
                    <a:pt x="1" y="1630"/>
                  </a:cubicBezTo>
                  <a:cubicBezTo>
                    <a:pt x="785" y="3104"/>
                    <a:pt x="2380" y="4117"/>
                    <a:pt x="4228" y="4117"/>
                  </a:cubicBezTo>
                  <a:cubicBezTo>
                    <a:pt x="5333" y="4117"/>
                    <a:pt x="6348" y="3753"/>
                    <a:pt x="7154" y="3146"/>
                  </a:cubicBezTo>
                  <a:cubicBezTo>
                    <a:pt x="6971" y="1530"/>
                    <a:pt x="5696" y="1"/>
                    <a:pt x="3390" y="1"/>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6" name="Google Shape;1785;p40">
              <a:extLst>
                <a:ext uri="{FF2B5EF4-FFF2-40B4-BE49-F238E27FC236}">
                  <a16:creationId xmlns:a16="http://schemas.microsoft.com/office/drawing/2014/main" id="{A7F29C37-5E8E-4F67-1856-ACAFF242E7B2}"/>
                </a:ext>
              </a:extLst>
            </p:cNvPr>
            <p:cNvSpPr/>
            <p:nvPr/>
          </p:nvSpPr>
          <p:spPr>
            <a:xfrm>
              <a:off x="4265884" y="3129366"/>
              <a:ext cx="249730" cy="289284"/>
            </a:xfrm>
            <a:custGeom>
              <a:avLst/>
              <a:gdLst/>
              <a:ahLst/>
              <a:cxnLst/>
              <a:rect l="l" t="t" r="r" b="b"/>
              <a:pathLst>
                <a:path w="10007" h="11577" extrusionOk="0">
                  <a:moveTo>
                    <a:pt x="3927" y="1"/>
                  </a:moveTo>
                  <a:lnTo>
                    <a:pt x="0" y="8342"/>
                  </a:lnTo>
                  <a:lnTo>
                    <a:pt x="10006" y="11576"/>
                  </a:lnTo>
                  <a:lnTo>
                    <a:pt x="3927" y="1"/>
                  </a:ln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7" name="Google Shape;1786;p40">
              <a:extLst>
                <a:ext uri="{FF2B5EF4-FFF2-40B4-BE49-F238E27FC236}">
                  <a16:creationId xmlns:a16="http://schemas.microsoft.com/office/drawing/2014/main" id="{D2A1C760-3834-31C2-C09A-56115747D2BD}"/>
                </a:ext>
              </a:extLst>
            </p:cNvPr>
            <p:cNvSpPr/>
            <p:nvPr/>
          </p:nvSpPr>
          <p:spPr>
            <a:xfrm>
              <a:off x="4176275" y="3302540"/>
              <a:ext cx="138859" cy="122596"/>
            </a:xfrm>
            <a:custGeom>
              <a:avLst/>
              <a:gdLst/>
              <a:ahLst/>
              <a:cxnLst/>
              <a:rect l="l" t="t" r="r" b="b"/>
              <a:pathLst>
                <a:path w="5529" h="4880" extrusionOk="0">
                  <a:moveTo>
                    <a:pt x="2765" y="0"/>
                  </a:moveTo>
                  <a:cubicBezTo>
                    <a:pt x="1796" y="0"/>
                    <a:pt x="879" y="582"/>
                    <a:pt x="498" y="1538"/>
                  </a:cubicBezTo>
                  <a:cubicBezTo>
                    <a:pt x="0" y="2789"/>
                    <a:pt x="611" y="4207"/>
                    <a:pt x="1863" y="4706"/>
                  </a:cubicBezTo>
                  <a:cubicBezTo>
                    <a:pt x="2159" y="4824"/>
                    <a:pt x="2464" y="4880"/>
                    <a:pt x="2764" y="4880"/>
                  </a:cubicBezTo>
                  <a:cubicBezTo>
                    <a:pt x="3733" y="4880"/>
                    <a:pt x="4650" y="4297"/>
                    <a:pt x="5031" y="3341"/>
                  </a:cubicBezTo>
                  <a:cubicBezTo>
                    <a:pt x="5529" y="2090"/>
                    <a:pt x="4917" y="672"/>
                    <a:pt x="3666" y="174"/>
                  </a:cubicBezTo>
                  <a:cubicBezTo>
                    <a:pt x="3370" y="56"/>
                    <a:pt x="3065" y="0"/>
                    <a:pt x="2765" y="0"/>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8" name="Google Shape;1787;p40">
              <a:extLst>
                <a:ext uri="{FF2B5EF4-FFF2-40B4-BE49-F238E27FC236}">
                  <a16:creationId xmlns:a16="http://schemas.microsoft.com/office/drawing/2014/main" id="{0AFEFDBD-A842-E6FA-A4C8-040B62BC1946}"/>
                </a:ext>
              </a:extLst>
            </p:cNvPr>
            <p:cNvSpPr/>
            <p:nvPr/>
          </p:nvSpPr>
          <p:spPr>
            <a:xfrm>
              <a:off x="4197392" y="3362923"/>
              <a:ext cx="69968" cy="43016"/>
            </a:xfrm>
            <a:custGeom>
              <a:avLst/>
              <a:gdLst/>
              <a:ahLst/>
              <a:cxnLst/>
              <a:rect l="l" t="t" r="r" b="b"/>
              <a:pathLst>
                <a:path w="2799" h="1735" extrusionOk="0">
                  <a:moveTo>
                    <a:pt x="1980" y="100"/>
                  </a:moveTo>
                  <a:cubicBezTo>
                    <a:pt x="1986" y="101"/>
                    <a:pt x="1991" y="102"/>
                    <a:pt x="1996" y="103"/>
                  </a:cubicBezTo>
                  <a:lnTo>
                    <a:pt x="1996" y="103"/>
                  </a:lnTo>
                  <a:cubicBezTo>
                    <a:pt x="1991" y="102"/>
                    <a:pt x="1985" y="101"/>
                    <a:pt x="1980" y="100"/>
                  </a:cubicBezTo>
                  <a:close/>
                  <a:moveTo>
                    <a:pt x="1108" y="134"/>
                  </a:moveTo>
                  <a:cubicBezTo>
                    <a:pt x="1114" y="135"/>
                    <a:pt x="1119" y="135"/>
                    <a:pt x="1124" y="136"/>
                  </a:cubicBezTo>
                  <a:lnTo>
                    <a:pt x="1124" y="136"/>
                  </a:lnTo>
                  <a:cubicBezTo>
                    <a:pt x="1119" y="135"/>
                    <a:pt x="1114" y="135"/>
                    <a:pt x="1108" y="134"/>
                  </a:cubicBezTo>
                  <a:close/>
                  <a:moveTo>
                    <a:pt x="1706" y="158"/>
                  </a:moveTo>
                  <a:lnTo>
                    <a:pt x="1706" y="158"/>
                  </a:lnTo>
                  <a:cubicBezTo>
                    <a:pt x="1704" y="158"/>
                    <a:pt x="1703" y="158"/>
                    <a:pt x="1701" y="158"/>
                  </a:cubicBezTo>
                  <a:lnTo>
                    <a:pt x="1701" y="158"/>
                  </a:lnTo>
                  <a:cubicBezTo>
                    <a:pt x="1703" y="158"/>
                    <a:pt x="1704" y="158"/>
                    <a:pt x="1706" y="158"/>
                  </a:cubicBezTo>
                  <a:close/>
                  <a:moveTo>
                    <a:pt x="1303" y="160"/>
                  </a:moveTo>
                  <a:cubicBezTo>
                    <a:pt x="1303" y="160"/>
                    <a:pt x="1304" y="160"/>
                    <a:pt x="1304" y="160"/>
                  </a:cubicBezTo>
                  <a:cubicBezTo>
                    <a:pt x="1304" y="160"/>
                    <a:pt x="1303" y="160"/>
                    <a:pt x="1303" y="160"/>
                  </a:cubicBezTo>
                  <a:close/>
                  <a:moveTo>
                    <a:pt x="586" y="0"/>
                  </a:moveTo>
                  <a:cubicBezTo>
                    <a:pt x="443" y="0"/>
                    <a:pt x="299" y="52"/>
                    <a:pt x="204" y="155"/>
                  </a:cubicBezTo>
                  <a:cubicBezTo>
                    <a:pt x="40" y="335"/>
                    <a:pt x="1" y="592"/>
                    <a:pt x="121" y="809"/>
                  </a:cubicBezTo>
                  <a:lnTo>
                    <a:pt x="119" y="809"/>
                  </a:lnTo>
                  <a:cubicBezTo>
                    <a:pt x="195" y="946"/>
                    <a:pt x="272" y="1079"/>
                    <a:pt x="367" y="1203"/>
                  </a:cubicBezTo>
                  <a:cubicBezTo>
                    <a:pt x="457" y="1319"/>
                    <a:pt x="577" y="1405"/>
                    <a:pt x="700" y="1484"/>
                  </a:cubicBezTo>
                  <a:cubicBezTo>
                    <a:pt x="807" y="1555"/>
                    <a:pt x="930" y="1615"/>
                    <a:pt x="1050" y="1653"/>
                  </a:cubicBezTo>
                  <a:cubicBezTo>
                    <a:pt x="1145" y="1683"/>
                    <a:pt x="1245" y="1693"/>
                    <a:pt x="1343" y="1706"/>
                  </a:cubicBezTo>
                  <a:cubicBezTo>
                    <a:pt x="1442" y="1720"/>
                    <a:pt x="1540" y="1735"/>
                    <a:pt x="1641" y="1735"/>
                  </a:cubicBezTo>
                  <a:cubicBezTo>
                    <a:pt x="1776" y="1735"/>
                    <a:pt x="1912" y="1713"/>
                    <a:pt x="2045" y="1692"/>
                  </a:cubicBezTo>
                  <a:cubicBezTo>
                    <a:pt x="2238" y="1662"/>
                    <a:pt x="2410" y="1569"/>
                    <a:pt x="2551" y="1433"/>
                  </a:cubicBezTo>
                  <a:cubicBezTo>
                    <a:pt x="2642" y="1345"/>
                    <a:pt x="2718" y="1212"/>
                    <a:pt x="2752" y="1089"/>
                  </a:cubicBezTo>
                  <a:cubicBezTo>
                    <a:pt x="2799" y="919"/>
                    <a:pt x="2781" y="742"/>
                    <a:pt x="2713" y="582"/>
                  </a:cubicBezTo>
                  <a:cubicBezTo>
                    <a:pt x="2659" y="454"/>
                    <a:pt x="2582" y="356"/>
                    <a:pt x="2473" y="271"/>
                  </a:cubicBezTo>
                  <a:cubicBezTo>
                    <a:pt x="2425" y="223"/>
                    <a:pt x="2367" y="189"/>
                    <a:pt x="2301" y="171"/>
                  </a:cubicBezTo>
                  <a:cubicBezTo>
                    <a:pt x="2215" y="125"/>
                    <a:pt x="2123" y="102"/>
                    <a:pt x="2025" y="102"/>
                  </a:cubicBezTo>
                  <a:cubicBezTo>
                    <a:pt x="2017" y="102"/>
                    <a:pt x="2009" y="103"/>
                    <a:pt x="2001" y="103"/>
                  </a:cubicBezTo>
                  <a:cubicBezTo>
                    <a:pt x="1999" y="103"/>
                    <a:pt x="1998" y="103"/>
                    <a:pt x="1996" y="103"/>
                  </a:cubicBezTo>
                  <a:lnTo>
                    <a:pt x="1996" y="103"/>
                  </a:lnTo>
                  <a:cubicBezTo>
                    <a:pt x="2008" y="104"/>
                    <a:pt x="2020" y="106"/>
                    <a:pt x="2032" y="108"/>
                  </a:cubicBezTo>
                  <a:lnTo>
                    <a:pt x="2032" y="108"/>
                  </a:lnTo>
                  <a:cubicBezTo>
                    <a:pt x="1998" y="104"/>
                    <a:pt x="1965" y="102"/>
                    <a:pt x="1932" y="102"/>
                  </a:cubicBezTo>
                  <a:cubicBezTo>
                    <a:pt x="1869" y="102"/>
                    <a:pt x="1804" y="110"/>
                    <a:pt x="1727" y="132"/>
                  </a:cubicBezTo>
                  <a:cubicBezTo>
                    <a:pt x="1702" y="138"/>
                    <a:pt x="1678" y="147"/>
                    <a:pt x="1654" y="154"/>
                  </a:cubicBezTo>
                  <a:cubicBezTo>
                    <a:pt x="1633" y="159"/>
                    <a:pt x="1612" y="164"/>
                    <a:pt x="1591" y="168"/>
                  </a:cubicBezTo>
                  <a:lnTo>
                    <a:pt x="1591" y="168"/>
                  </a:lnTo>
                  <a:cubicBezTo>
                    <a:pt x="1565" y="170"/>
                    <a:pt x="1538" y="170"/>
                    <a:pt x="1512" y="170"/>
                  </a:cubicBezTo>
                  <a:cubicBezTo>
                    <a:pt x="1447" y="170"/>
                    <a:pt x="1382" y="166"/>
                    <a:pt x="1317" y="158"/>
                  </a:cubicBezTo>
                  <a:lnTo>
                    <a:pt x="1317" y="158"/>
                  </a:lnTo>
                  <a:cubicBezTo>
                    <a:pt x="1332" y="160"/>
                    <a:pt x="1347" y="162"/>
                    <a:pt x="1362" y="164"/>
                  </a:cubicBezTo>
                  <a:lnTo>
                    <a:pt x="1362" y="164"/>
                  </a:lnTo>
                  <a:cubicBezTo>
                    <a:pt x="1320" y="159"/>
                    <a:pt x="1278" y="154"/>
                    <a:pt x="1236" y="149"/>
                  </a:cubicBezTo>
                  <a:lnTo>
                    <a:pt x="1236" y="149"/>
                  </a:lnTo>
                  <a:cubicBezTo>
                    <a:pt x="1203" y="143"/>
                    <a:pt x="1169" y="135"/>
                    <a:pt x="1136" y="128"/>
                  </a:cubicBezTo>
                  <a:cubicBezTo>
                    <a:pt x="1068" y="111"/>
                    <a:pt x="1000" y="103"/>
                    <a:pt x="931" y="96"/>
                  </a:cubicBezTo>
                  <a:lnTo>
                    <a:pt x="931" y="96"/>
                  </a:lnTo>
                  <a:cubicBezTo>
                    <a:pt x="914" y="93"/>
                    <a:pt x="897" y="89"/>
                    <a:pt x="880" y="86"/>
                  </a:cubicBezTo>
                  <a:lnTo>
                    <a:pt x="880" y="86"/>
                  </a:lnTo>
                  <a:cubicBezTo>
                    <a:pt x="872" y="81"/>
                    <a:pt x="864" y="76"/>
                    <a:pt x="857" y="72"/>
                  </a:cubicBezTo>
                  <a:cubicBezTo>
                    <a:pt x="777" y="24"/>
                    <a:pt x="682" y="0"/>
                    <a:pt x="586"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9" name="Google Shape;1788;p40">
              <a:extLst>
                <a:ext uri="{FF2B5EF4-FFF2-40B4-BE49-F238E27FC236}">
                  <a16:creationId xmlns:a16="http://schemas.microsoft.com/office/drawing/2014/main" id="{4A614BDF-1EF4-CEE7-614A-3483D224B8C1}"/>
                </a:ext>
              </a:extLst>
            </p:cNvPr>
            <p:cNvSpPr/>
            <p:nvPr/>
          </p:nvSpPr>
          <p:spPr>
            <a:xfrm>
              <a:off x="3016937" y="3118438"/>
              <a:ext cx="249730" cy="289283"/>
            </a:xfrm>
            <a:custGeom>
              <a:avLst/>
              <a:gdLst/>
              <a:ahLst/>
              <a:cxnLst/>
              <a:rect l="l" t="t" r="r" b="b"/>
              <a:pathLst>
                <a:path w="10006" h="11575" extrusionOk="0">
                  <a:moveTo>
                    <a:pt x="6080" y="0"/>
                  </a:moveTo>
                  <a:lnTo>
                    <a:pt x="1" y="11574"/>
                  </a:lnTo>
                  <a:lnTo>
                    <a:pt x="10005" y="8342"/>
                  </a:lnTo>
                  <a:lnTo>
                    <a:pt x="6080" y="0"/>
                  </a:ln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0" name="Google Shape;1789;p40">
              <a:extLst>
                <a:ext uri="{FF2B5EF4-FFF2-40B4-BE49-F238E27FC236}">
                  <a16:creationId xmlns:a16="http://schemas.microsoft.com/office/drawing/2014/main" id="{3408F26E-1726-208C-4BDD-F16E89DF096B}"/>
                </a:ext>
              </a:extLst>
            </p:cNvPr>
            <p:cNvSpPr/>
            <p:nvPr/>
          </p:nvSpPr>
          <p:spPr>
            <a:xfrm>
              <a:off x="3217566" y="3286817"/>
              <a:ext cx="138859" cy="122596"/>
            </a:xfrm>
            <a:custGeom>
              <a:avLst/>
              <a:gdLst/>
              <a:ahLst/>
              <a:cxnLst/>
              <a:rect l="l" t="t" r="r" b="b"/>
              <a:pathLst>
                <a:path w="5529" h="4879" extrusionOk="0">
                  <a:moveTo>
                    <a:pt x="2765" y="0"/>
                  </a:moveTo>
                  <a:cubicBezTo>
                    <a:pt x="2464" y="0"/>
                    <a:pt x="2159" y="56"/>
                    <a:pt x="1863" y="174"/>
                  </a:cubicBezTo>
                  <a:cubicBezTo>
                    <a:pt x="612" y="673"/>
                    <a:pt x="1" y="2091"/>
                    <a:pt x="499" y="3342"/>
                  </a:cubicBezTo>
                  <a:cubicBezTo>
                    <a:pt x="880" y="4297"/>
                    <a:pt x="1796" y="4879"/>
                    <a:pt x="2765" y="4879"/>
                  </a:cubicBezTo>
                  <a:cubicBezTo>
                    <a:pt x="3066" y="4879"/>
                    <a:pt x="3371" y="4823"/>
                    <a:pt x="3667" y="4705"/>
                  </a:cubicBezTo>
                  <a:cubicBezTo>
                    <a:pt x="4918" y="4208"/>
                    <a:pt x="5528" y="2789"/>
                    <a:pt x="5031" y="1537"/>
                  </a:cubicBezTo>
                  <a:cubicBezTo>
                    <a:pt x="4651" y="582"/>
                    <a:pt x="3734" y="0"/>
                    <a:pt x="2765" y="0"/>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1" name="Google Shape;1790;p40">
              <a:extLst>
                <a:ext uri="{FF2B5EF4-FFF2-40B4-BE49-F238E27FC236}">
                  <a16:creationId xmlns:a16="http://schemas.microsoft.com/office/drawing/2014/main" id="{14F86DA5-BB66-0F3A-E83E-CE66C57BEEE4}"/>
                </a:ext>
              </a:extLst>
            </p:cNvPr>
            <p:cNvSpPr/>
            <p:nvPr/>
          </p:nvSpPr>
          <p:spPr>
            <a:xfrm>
              <a:off x="3240617" y="3311020"/>
              <a:ext cx="55974" cy="86032"/>
            </a:xfrm>
            <a:custGeom>
              <a:avLst/>
              <a:gdLst/>
              <a:ahLst/>
              <a:cxnLst/>
              <a:rect l="l" t="t" r="r" b="b"/>
              <a:pathLst>
                <a:path w="2230" h="3402" extrusionOk="0">
                  <a:moveTo>
                    <a:pt x="1147" y="1198"/>
                  </a:moveTo>
                  <a:lnTo>
                    <a:pt x="1147" y="1198"/>
                  </a:lnTo>
                  <a:cubicBezTo>
                    <a:pt x="1147" y="1200"/>
                    <a:pt x="1147" y="1203"/>
                    <a:pt x="1147" y="1205"/>
                  </a:cubicBezTo>
                  <a:cubicBezTo>
                    <a:pt x="1147" y="1203"/>
                    <a:pt x="1147" y="1200"/>
                    <a:pt x="1147" y="1198"/>
                  </a:cubicBezTo>
                  <a:close/>
                  <a:moveTo>
                    <a:pt x="1148" y="1569"/>
                  </a:moveTo>
                  <a:cubicBezTo>
                    <a:pt x="1148" y="1570"/>
                    <a:pt x="1147" y="1572"/>
                    <a:pt x="1147" y="1574"/>
                  </a:cubicBezTo>
                  <a:lnTo>
                    <a:pt x="1147" y="1574"/>
                  </a:lnTo>
                  <a:cubicBezTo>
                    <a:pt x="1147" y="1572"/>
                    <a:pt x="1147" y="1570"/>
                    <a:pt x="1148" y="1569"/>
                  </a:cubicBezTo>
                  <a:close/>
                  <a:moveTo>
                    <a:pt x="954" y="0"/>
                  </a:moveTo>
                  <a:cubicBezTo>
                    <a:pt x="855" y="0"/>
                    <a:pt x="755" y="39"/>
                    <a:pt x="673" y="133"/>
                  </a:cubicBezTo>
                  <a:cubicBezTo>
                    <a:pt x="205" y="670"/>
                    <a:pt x="0" y="1414"/>
                    <a:pt x="239" y="2101"/>
                  </a:cubicBezTo>
                  <a:cubicBezTo>
                    <a:pt x="350" y="2421"/>
                    <a:pt x="527" y="2715"/>
                    <a:pt x="770" y="2951"/>
                  </a:cubicBezTo>
                  <a:cubicBezTo>
                    <a:pt x="996" y="3173"/>
                    <a:pt x="1300" y="3402"/>
                    <a:pt x="1623" y="3402"/>
                  </a:cubicBezTo>
                  <a:cubicBezTo>
                    <a:pt x="1693" y="3402"/>
                    <a:pt x="1764" y="3391"/>
                    <a:pt x="1836" y="3367"/>
                  </a:cubicBezTo>
                  <a:cubicBezTo>
                    <a:pt x="2082" y="3285"/>
                    <a:pt x="2230" y="2998"/>
                    <a:pt x="2084" y="2760"/>
                  </a:cubicBezTo>
                  <a:cubicBezTo>
                    <a:pt x="1991" y="2610"/>
                    <a:pt x="1877" y="2506"/>
                    <a:pt x="1726" y="2414"/>
                  </a:cubicBezTo>
                  <a:cubicBezTo>
                    <a:pt x="1679" y="2387"/>
                    <a:pt x="1634" y="2357"/>
                    <a:pt x="1588" y="2327"/>
                  </a:cubicBezTo>
                  <a:lnTo>
                    <a:pt x="1588" y="2327"/>
                  </a:lnTo>
                  <a:cubicBezTo>
                    <a:pt x="1587" y="2326"/>
                    <a:pt x="1585" y="2325"/>
                    <a:pt x="1584" y="2323"/>
                  </a:cubicBezTo>
                  <a:cubicBezTo>
                    <a:pt x="1560" y="2302"/>
                    <a:pt x="1536" y="2283"/>
                    <a:pt x="1513" y="2261"/>
                  </a:cubicBezTo>
                  <a:cubicBezTo>
                    <a:pt x="1472" y="2223"/>
                    <a:pt x="1433" y="2182"/>
                    <a:pt x="1396" y="2139"/>
                  </a:cubicBezTo>
                  <a:cubicBezTo>
                    <a:pt x="1383" y="2124"/>
                    <a:pt x="1374" y="2115"/>
                    <a:pt x="1368" y="2110"/>
                  </a:cubicBezTo>
                  <a:lnTo>
                    <a:pt x="1368" y="2110"/>
                  </a:lnTo>
                  <a:cubicBezTo>
                    <a:pt x="1358" y="2094"/>
                    <a:pt x="1348" y="2077"/>
                    <a:pt x="1339" y="2064"/>
                  </a:cubicBezTo>
                  <a:cubicBezTo>
                    <a:pt x="1309" y="2017"/>
                    <a:pt x="1280" y="1967"/>
                    <a:pt x="1254" y="1917"/>
                  </a:cubicBezTo>
                  <a:cubicBezTo>
                    <a:pt x="1252" y="1914"/>
                    <a:pt x="1248" y="1907"/>
                    <a:pt x="1244" y="1899"/>
                  </a:cubicBezTo>
                  <a:lnTo>
                    <a:pt x="1244" y="1899"/>
                  </a:lnTo>
                  <a:cubicBezTo>
                    <a:pt x="1243" y="1895"/>
                    <a:pt x="1217" y="1837"/>
                    <a:pt x="1215" y="1833"/>
                  </a:cubicBezTo>
                  <a:cubicBezTo>
                    <a:pt x="1196" y="1778"/>
                    <a:pt x="1181" y="1722"/>
                    <a:pt x="1168" y="1666"/>
                  </a:cubicBezTo>
                  <a:cubicBezTo>
                    <a:pt x="1166" y="1659"/>
                    <a:pt x="1159" y="1631"/>
                    <a:pt x="1153" y="1606"/>
                  </a:cubicBezTo>
                  <a:lnTo>
                    <a:pt x="1153" y="1606"/>
                  </a:lnTo>
                  <a:cubicBezTo>
                    <a:pt x="1153" y="1601"/>
                    <a:pt x="1153" y="1594"/>
                    <a:pt x="1152" y="1586"/>
                  </a:cubicBezTo>
                  <a:cubicBezTo>
                    <a:pt x="1144" y="1462"/>
                    <a:pt x="1140" y="1337"/>
                    <a:pt x="1148" y="1213"/>
                  </a:cubicBezTo>
                  <a:cubicBezTo>
                    <a:pt x="1149" y="1195"/>
                    <a:pt x="1150" y="1181"/>
                    <a:pt x="1150" y="1172"/>
                  </a:cubicBezTo>
                  <a:lnTo>
                    <a:pt x="1150" y="1172"/>
                  </a:lnTo>
                  <a:cubicBezTo>
                    <a:pt x="1154" y="1150"/>
                    <a:pt x="1160" y="1128"/>
                    <a:pt x="1165" y="1107"/>
                  </a:cubicBezTo>
                  <a:cubicBezTo>
                    <a:pt x="1177" y="1050"/>
                    <a:pt x="1193" y="992"/>
                    <a:pt x="1211" y="936"/>
                  </a:cubicBezTo>
                  <a:cubicBezTo>
                    <a:pt x="1212" y="932"/>
                    <a:pt x="1219" y="911"/>
                    <a:pt x="1226" y="892"/>
                  </a:cubicBezTo>
                  <a:lnTo>
                    <a:pt x="1226" y="892"/>
                  </a:lnTo>
                  <a:cubicBezTo>
                    <a:pt x="1233" y="877"/>
                    <a:pt x="1254" y="828"/>
                    <a:pt x="1254" y="827"/>
                  </a:cubicBezTo>
                  <a:cubicBezTo>
                    <a:pt x="1284" y="768"/>
                    <a:pt x="1318" y="712"/>
                    <a:pt x="1353" y="657"/>
                  </a:cubicBezTo>
                  <a:cubicBezTo>
                    <a:pt x="1553" y="352"/>
                    <a:pt x="1254" y="0"/>
                    <a:pt x="954"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2" name="Google Shape;1791;p40">
              <a:extLst>
                <a:ext uri="{FF2B5EF4-FFF2-40B4-BE49-F238E27FC236}">
                  <a16:creationId xmlns:a16="http://schemas.microsoft.com/office/drawing/2014/main" id="{81CBD062-8245-F3A5-316E-BC095E1DA2A9}"/>
                </a:ext>
              </a:extLst>
            </p:cNvPr>
            <p:cNvSpPr/>
            <p:nvPr/>
          </p:nvSpPr>
          <p:spPr>
            <a:xfrm>
              <a:off x="3291781" y="3373550"/>
              <a:ext cx="26911" cy="20432"/>
            </a:xfrm>
            <a:custGeom>
              <a:avLst/>
              <a:gdLst/>
              <a:ahLst/>
              <a:cxnLst/>
              <a:rect l="l" t="t" r="r" b="b"/>
              <a:pathLst>
                <a:path w="1092" h="847" extrusionOk="0">
                  <a:moveTo>
                    <a:pt x="546" y="0"/>
                  </a:moveTo>
                  <a:cubicBezTo>
                    <a:pt x="1" y="0"/>
                    <a:pt x="1" y="847"/>
                    <a:pt x="546" y="847"/>
                  </a:cubicBezTo>
                  <a:cubicBezTo>
                    <a:pt x="1091" y="847"/>
                    <a:pt x="1091" y="0"/>
                    <a:pt x="546"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3" name="Google Shape;1792;p40">
              <a:extLst>
                <a:ext uri="{FF2B5EF4-FFF2-40B4-BE49-F238E27FC236}">
                  <a16:creationId xmlns:a16="http://schemas.microsoft.com/office/drawing/2014/main" id="{1BA58701-28C5-B06C-C6D5-2AEC35C20644}"/>
                </a:ext>
              </a:extLst>
            </p:cNvPr>
            <p:cNvSpPr/>
            <p:nvPr/>
          </p:nvSpPr>
          <p:spPr>
            <a:xfrm>
              <a:off x="3053180" y="3277848"/>
              <a:ext cx="176533" cy="86032"/>
            </a:xfrm>
            <a:custGeom>
              <a:avLst/>
              <a:gdLst/>
              <a:ahLst/>
              <a:cxnLst/>
              <a:rect l="l" t="t" r="r" b="b"/>
              <a:pathLst>
                <a:path w="7047" h="3462" extrusionOk="0">
                  <a:moveTo>
                    <a:pt x="3810" y="0"/>
                  </a:moveTo>
                  <a:cubicBezTo>
                    <a:pt x="3207" y="0"/>
                    <a:pt x="2641" y="122"/>
                    <a:pt x="2301" y="486"/>
                  </a:cubicBezTo>
                  <a:cubicBezTo>
                    <a:pt x="1337" y="1517"/>
                    <a:pt x="1" y="3461"/>
                    <a:pt x="879" y="3461"/>
                  </a:cubicBezTo>
                  <a:cubicBezTo>
                    <a:pt x="929" y="3461"/>
                    <a:pt x="986" y="3455"/>
                    <a:pt x="1051" y="3442"/>
                  </a:cubicBezTo>
                  <a:cubicBezTo>
                    <a:pt x="2254" y="3198"/>
                    <a:pt x="6422" y="1917"/>
                    <a:pt x="6654" y="1562"/>
                  </a:cubicBezTo>
                  <a:cubicBezTo>
                    <a:pt x="6885" y="1206"/>
                    <a:pt x="7047" y="687"/>
                    <a:pt x="6376" y="486"/>
                  </a:cubicBezTo>
                  <a:cubicBezTo>
                    <a:pt x="6376" y="486"/>
                    <a:pt x="5018" y="0"/>
                    <a:pt x="3810"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44" name="Google Shape;1756;p40">
            <a:extLst>
              <a:ext uri="{FF2B5EF4-FFF2-40B4-BE49-F238E27FC236}">
                <a16:creationId xmlns:a16="http://schemas.microsoft.com/office/drawing/2014/main" id="{A5CEFD08-4F82-75DC-977F-351EC71C1646}"/>
              </a:ext>
            </a:extLst>
          </p:cNvPr>
          <p:cNvSpPr/>
          <p:nvPr/>
        </p:nvSpPr>
        <p:spPr>
          <a:xfrm rot="343375">
            <a:off x="8999918" y="4753793"/>
            <a:ext cx="1674096" cy="238104"/>
          </a:xfrm>
          <a:custGeom>
            <a:avLst/>
            <a:gdLst/>
            <a:ahLst/>
            <a:cxnLst/>
            <a:rect l="l" t="t"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accent4"/>
            </a:solidFill>
            <a:prstDash val="solid"/>
            <a:round/>
            <a:headEnd type="none" w="med" len="med"/>
            <a:tailEnd type="none" w="med" len="med"/>
          </a:ln>
        </p:spPr>
        <p:txBody>
          <a:bodyPr/>
          <a:lstStyle/>
          <a:p>
            <a:endParaRPr lang="en-US"/>
          </a:p>
        </p:txBody>
      </p:sp>
      <p:pic>
        <p:nvPicPr>
          <p:cNvPr id="45" name="Picture 44">
            <a:extLst>
              <a:ext uri="{FF2B5EF4-FFF2-40B4-BE49-F238E27FC236}">
                <a16:creationId xmlns:a16="http://schemas.microsoft.com/office/drawing/2014/main" id="{2C1C4609-FEF9-2565-1BFA-5DD4DE84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658" y="3799909"/>
            <a:ext cx="2211869" cy="271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791641"/>
            <a:ext cx="9113399" cy="3933384"/>
          </a:xfrm>
          <a:prstGeom prst="rect">
            <a:avLst/>
          </a:prstGeom>
          <a:noFill/>
        </p:spPr>
        <p:txBody>
          <a:bodyPr wrap="square">
            <a:spAutoFit/>
          </a:bodyPr>
          <a:lstStyle/>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toàn bộ câu chuyện Trải nghiệm đê sáng tạo. Biết đọc diễn cảm phủ họp với những tình tiết sinh động kế về nhà văn An-đéc-xen.</a:t>
            </a:r>
          </a:p>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hiểu: Nhận biết được đặc điểm của nhân vật thế hiện qua suy nghĩ, việc làm,... của nhân vật. Hiểu điều tác giả muốn nói qua câu chuyện Trải nghiệm để sáng tạo: Để sáng tạo, cần có nhiều trải nghiệm thực tế.</a:t>
            </a:r>
          </a:p>
        </p:txBody>
      </p:sp>
      <p:pic>
        <p:nvPicPr>
          <p:cNvPr id="2" name="Picture 1">
            <a:extLst>
              <a:ext uri="{FF2B5EF4-FFF2-40B4-BE49-F238E27FC236}">
                <a16:creationId xmlns:a16="http://schemas.microsoft.com/office/drawing/2014/main" id="{75463AA3-BB68-15BD-7876-7A3C3702D3E4}"/>
              </a:ext>
            </a:extLst>
          </p:cNvPr>
          <p:cNvPicPr>
            <a:picLocks noChangeAspect="1"/>
          </p:cNvPicPr>
          <p:nvPr/>
        </p:nvPicPr>
        <p:blipFill>
          <a:blip r:embed="rId7"/>
          <a:stretch>
            <a:fillRect/>
          </a:stretch>
        </p:blipFill>
        <p:spPr>
          <a:xfrm>
            <a:off x="3275274" y="802328"/>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3855879"/>
            <a:ext cx="4495800" cy="3211879"/>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E-6 3.7037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39BD-B089-CE43-7349-A2EF9166E7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60160A-7114-00D8-65E7-DF98554D0520}"/>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90DD2B67-F33C-C127-AFE4-7DA757113B20}"/>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64B1A4AF-D090-95DB-1707-76F52DA432BF}"/>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11B4EA2-4E5C-30DD-7542-4DE773D2ACC1}"/>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3BFE7B63-59EE-1B20-3BEA-B25C9949E0E8}"/>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7100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CB430B8D-2F72-4565-AF70-4D9BB7162A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9Slide.vn</Template>
  <TotalTime>1137</TotalTime>
  <Words>1769</Words>
  <Application>Microsoft Office PowerPoint</Application>
  <PresentationFormat>Widescreen</PresentationFormat>
  <Paragraphs>83</Paragraphs>
  <Slides>32</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Microsoft YaHei</vt:lpstr>
      <vt:lpstr>Arial</vt:lpstr>
      <vt:lpstr>Calibri</vt:lpstr>
      <vt:lpstr>Cambria</vt:lpstr>
      <vt:lpstr>Pacifico</vt:lpstr>
      <vt:lpstr>SVN-Poky's</vt:lpstr>
      <vt:lpstr>Times New Roman</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Huyền Thanh</cp:lastModifiedBy>
  <cp:revision>28</cp:revision>
  <dcterms:created xsi:type="dcterms:W3CDTF">2022-07-13T07:05:15Z</dcterms:created>
  <dcterms:modified xsi:type="dcterms:W3CDTF">2024-11-17T12:04:45Z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