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6" r:id="rId1"/>
  </p:sldMasterIdLst>
  <p:notesMasterIdLst>
    <p:notesMasterId r:id="rId28"/>
  </p:notesMasterIdLst>
  <p:sldIdLst>
    <p:sldId id="256" r:id="rId2"/>
    <p:sldId id="257" r:id="rId3"/>
    <p:sldId id="288" r:id="rId4"/>
    <p:sldId id="289" r:id="rId5"/>
    <p:sldId id="259" r:id="rId6"/>
    <p:sldId id="278" r:id="rId7"/>
    <p:sldId id="284" r:id="rId8"/>
    <p:sldId id="285" r:id="rId9"/>
    <p:sldId id="322" r:id="rId10"/>
    <p:sldId id="324" r:id="rId11"/>
    <p:sldId id="329" r:id="rId12"/>
    <p:sldId id="287" r:id="rId13"/>
    <p:sldId id="325" r:id="rId14"/>
    <p:sldId id="261" r:id="rId15"/>
    <p:sldId id="282" r:id="rId16"/>
    <p:sldId id="326" r:id="rId17"/>
    <p:sldId id="327" r:id="rId18"/>
    <p:sldId id="328" r:id="rId19"/>
    <p:sldId id="319" r:id="rId20"/>
    <p:sldId id="320" r:id="rId21"/>
    <p:sldId id="272" r:id="rId22"/>
    <p:sldId id="273" r:id="rId23"/>
    <p:sldId id="269" r:id="rId24"/>
    <p:sldId id="292" r:id="rId25"/>
    <p:sldId id="323" r:id="rId26"/>
    <p:sldId id="291" r:id="rId27"/>
  </p:sldIdLst>
  <p:sldSz cx="12192000" cy="6858000"/>
  <p:notesSz cx="6858000" cy="9144000"/>
  <p:custDataLst>
    <p:tags r:id="rId29"/>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7E15"/>
    <a:srgbClr val="FFFAF7"/>
    <a:srgbClr val="C096E9"/>
    <a:srgbClr val="D7A6FF"/>
    <a:srgbClr val="C597FC"/>
    <a:srgbClr val="FC8439"/>
    <a:srgbClr val="FF7813"/>
    <a:srgbClr val="FF6A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20"/>
    <p:restoredTop sz="95133" autoAdjust="0"/>
  </p:normalViewPr>
  <p:slideViewPr>
    <p:cSldViewPr snapToGrid="0">
      <p:cViewPr varScale="1">
        <p:scale>
          <a:sx n="81" d="100"/>
          <a:sy n="81" d="100"/>
        </p:scale>
        <p:origin x="1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Click </a:t>
            </a:r>
            <a:r>
              <a:rPr lang="en-US" dirty="0" err="1"/>
              <a:t>vào</a:t>
            </a:r>
            <a:r>
              <a:rPr lang="en-US" dirty="0"/>
              <a:t> </a:t>
            </a:r>
            <a:r>
              <a:rPr lang="en-US" dirty="0" err="1"/>
              <a:t>đáp</a:t>
            </a:r>
            <a:r>
              <a:rPr lang="en-US" dirty="0"/>
              <a:t> </a:t>
            </a:r>
            <a:r>
              <a:rPr lang="en-US" dirty="0" err="1"/>
              <a:t>án</a:t>
            </a:r>
            <a:r>
              <a:rPr lang="en-US" dirty="0"/>
              <a:t> </a:t>
            </a:r>
            <a:r>
              <a:rPr lang="en-US" dirty="0" err="1"/>
              <a:t>để</a:t>
            </a:r>
            <a:r>
              <a:rPr lang="en-US" dirty="0"/>
              <a:t> </a:t>
            </a:r>
            <a:r>
              <a:rPr lang="en-US" dirty="0" err="1"/>
              <a:t>hiện</a:t>
            </a:r>
            <a:r>
              <a:rPr lang="en-US" dirty="0"/>
              <a:t> </a:t>
            </a:r>
            <a:r>
              <a:rPr lang="en-US" dirty="0" err="1"/>
              <a:t>đúng</a:t>
            </a:r>
            <a:r>
              <a:rPr lang="en-US" dirty="0"/>
              <a:t> /</a:t>
            </a:r>
            <a:r>
              <a:rPr lang="en-US" dirty="0" err="1"/>
              <a:t>sai</a:t>
            </a:r>
            <a:endParaRPr lang="en-US" dirty="0"/>
          </a:p>
          <a:p>
            <a:endParaRPr lang="en-US" dirty="0"/>
          </a:p>
        </p:txBody>
      </p:sp>
    </p:spTree>
    <p:extLst>
      <p:ext uri="{BB962C8B-B14F-4D97-AF65-F5344CB8AC3E}">
        <p14:creationId xmlns:p14="http://schemas.microsoft.com/office/powerpoint/2010/main" val="2576729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Click </a:t>
            </a:r>
            <a:r>
              <a:rPr lang="en-US" dirty="0" err="1"/>
              <a:t>vào</a:t>
            </a:r>
            <a:r>
              <a:rPr lang="en-US" dirty="0"/>
              <a:t> </a:t>
            </a:r>
            <a:r>
              <a:rPr lang="en-US" dirty="0" err="1"/>
              <a:t>đáp</a:t>
            </a:r>
            <a:r>
              <a:rPr lang="en-US" dirty="0"/>
              <a:t> </a:t>
            </a:r>
            <a:r>
              <a:rPr lang="en-US" dirty="0" err="1"/>
              <a:t>án</a:t>
            </a:r>
            <a:r>
              <a:rPr lang="en-US" dirty="0"/>
              <a:t> </a:t>
            </a:r>
            <a:r>
              <a:rPr lang="en-US" dirty="0" err="1"/>
              <a:t>để</a:t>
            </a:r>
            <a:r>
              <a:rPr lang="en-US" dirty="0"/>
              <a:t> </a:t>
            </a:r>
            <a:r>
              <a:rPr lang="en-US" dirty="0" err="1"/>
              <a:t>hiện</a:t>
            </a:r>
            <a:r>
              <a:rPr lang="en-US" dirty="0"/>
              <a:t> </a:t>
            </a:r>
            <a:r>
              <a:rPr lang="en-US" dirty="0" err="1"/>
              <a:t>đúng</a:t>
            </a:r>
            <a:r>
              <a:rPr lang="en-US" dirty="0"/>
              <a:t> /</a:t>
            </a:r>
            <a:r>
              <a:rPr lang="en-US" dirty="0" err="1"/>
              <a:t>sai</a:t>
            </a:r>
            <a:endParaRPr lang="en-US" dirty="0"/>
          </a:p>
          <a:p>
            <a:endParaRPr lang="en-US" dirty="0"/>
          </a:p>
        </p:txBody>
      </p:sp>
    </p:spTree>
    <p:extLst>
      <p:ext uri="{BB962C8B-B14F-4D97-AF65-F5344CB8AC3E}">
        <p14:creationId xmlns:p14="http://schemas.microsoft.com/office/powerpoint/2010/main" val="174148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0E7211-8DA8-4D56-980D-D5D90D863B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6437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0E7211-8DA8-4D56-980D-D5D90D863B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2904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bông</a:t>
            </a:r>
            <a:r>
              <a:rPr lang="en-US" dirty="0"/>
              <a:t> </a:t>
            </a:r>
            <a:r>
              <a:rPr lang="en-US" dirty="0" err="1"/>
              <a:t>hoa</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endParaRPr lang="en-US" dirty="0"/>
          </a:p>
          <a:p>
            <a:r>
              <a:rPr lang="en-US" dirty="0"/>
              <a:t>Sau </a:t>
            </a:r>
            <a:r>
              <a:rPr lang="en-US" dirty="0" err="1"/>
              <a:t>khi</a:t>
            </a:r>
            <a:r>
              <a:rPr lang="en-US" dirty="0"/>
              <a:t> </a:t>
            </a:r>
            <a:r>
              <a:rPr lang="en-US" dirty="0" err="1"/>
              <a:t>trả</a:t>
            </a:r>
            <a:r>
              <a:rPr lang="en-US" dirty="0"/>
              <a:t> </a:t>
            </a:r>
            <a:r>
              <a:rPr lang="en-US" dirty="0" err="1"/>
              <a:t>lời</a:t>
            </a:r>
            <a:r>
              <a:rPr lang="en-US" dirty="0"/>
              <a:t> </a:t>
            </a:r>
            <a:r>
              <a:rPr lang="en-US" dirty="0" err="1"/>
              <a:t>xong</a:t>
            </a:r>
            <a:r>
              <a:rPr lang="en-US" dirty="0"/>
              <a:t> click </a:t>
            </a:r>
            <a:r>
              <a:rPr lang="en-US" dirty="0" err="1"/>
              <a:t>lần</a:t>
            </a:r>
            <a:r>
              <a:rPr lang="en-US" dirty="0"/>
              <a:t> 2 </a:t>
            </a:r>
            <a:r>
              <a:rPr lang="en-US" dirty="0" err="1"/>
              <a:t>để</a:t>
            </a:r>
            <a:r>
              <a:rPr lang="en-US" dirty="0"/>
              <a:t> </a:t>
            </a:r>
            <a:r>
              <a:rPr lang="en-US" dirty="0" err="1"/>
              <a:t>hái</a:t>
            </a:r>
            <a:endParaRPr lang="en-US" dirty="0"/>
          </a:p>
          <a:p>
            <a:r>
              <a:rPr lang="en-US" dirty="0"/>
              <a:t>Sau </a:t>
            </a:r>
            <a:r>
              <a:rPr lang="en-US" dirty="0" err="1"/>
              <a:t>khi</a:t>
            </a:r>
            <a:r>
              <a:rPr lang="en-US" dirty="0"/>
              <a:t> </a:t>
            </a:r>
            <a:r>
              <a:rPr lang="en-US" dirty="0" err="1"/>
              <a:t>hoàn</a:t>
            </a:r>
            <a:r>
              <a:rPr lang="en-US" dirty="0"/>
              <a:t> </a:t>
            </a:r>
            <a:r>
              <a:rPr lang="en-US" dirty="0" err="1"/>
              <a:t>tất</a:t>
            </a:r>
            <a:r>
              <a:rPr lang="en-US" dirty="0"/>
              <a:t> </a:t>
            </a:r>
            <a:r>
              <a:rPr lang="en-US" dirty="0" err="1"/>
              <a:t>câu</a:t>
            </a:r>
            <a:r>
              <a:rPr lang="en-US" dirty="0"/>
              <a:t> </a:t>
            </a:r>
            <a:r>
              <a:rPr lang="en-US" dirty="0" err="1"/>
              <a:t>hỏi</a:t>
            </a:r>
            <a:r>
              <a:rPr lang="en-US" dirty="0"/>
              <a:t> click NEXT </a:t>
            </a:r>
            <a:r>
              <a:rPr lang="en-US" err="1"/>
              <a:t>để</a:t>
            </a:r>
            <a:r>
              <a:rPr lang="en-US"/>
              <a:t> sang </a:t>
            </a:r>
            <a:r>
              <a:rPr lang="en-US" dirty="0" err="1"/>
              <a:t>phần</a:t>
            </a:r>
            <a:r>
              <a:rPr lang="en-US" dirty="0"/>
              <a:t> </a:t>
            </a:r>
            <a:r>
              <a:rPr lang="en-US" dirty="0" err="1"/>
              <a:t>khác</a:t>
            </a:r>
            <a:endParaRPr lang="en-US" dirty="0"/>
          </a:p>
        </p:txBody>
      </p:sp>
    </p:spTree>
    <p:extLst>
      <p:ext uri="{BB962C8B-B14F-4D97-AF65-F5344CB8AC3E}">
        <p14:creationId xmlns:p14="http://schemas.microsoft.com/office/powerpoint/2010/main" val="2613251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đáp</a:t>
            </a:r>
            <a:r>
              <a:rPr lang="en-US" dirty="0"/>
              <a:t> </a:t>
            </a:r>
            <a:r>
              <a:rPr lang="en-US" dirty="0" err="1"/>
              <a:t>án</a:t>
            </a:r>
            <a:r>
              <a:rPr lang="en-US" dirty="0"/>
              <a:t> </a:t>
            </a:r>
            <a:r>
              <a:rPr lang="en-US" dirty="0" err="1"/>
              <a:t>để</a:t>
            </a:r>
            <a:r>
              <a:rPr lang="en-US" dirty="0"/>
              <a:t> </a:t>
            </a:r>
            <a:r>
              <a:rPr lang="en-US" dirty="0" err="1"/>
              <a:t>hiện</a:t>
            </a:r>
            <a:r>
              <a:rPr lang="en-US" dirty="0"/>
              <a:t> </a:t>
            </a:r>
            <a:r>
              <a:rPr lang="en-US" dirty="0" err="1"/>
              <a:t>đúng</a:t>
            </a:r>
            <a:r>
              <a:rPr lang="en-US" dirty="0"/>
              <a:t> /</a:t>
            </a:r>
            <a:r>
              <a:rPr lang="en-US" dirty="0" err="1"/>
              <a:t>sai</a:t>
            </a:r>
            <a:endParaRPr lang="en-US" dirty="0"/>
          </a:p>
        </p:txBody>
      </p:sp>
    </p:spTree>
    <p:extLst>
      <p:ext uri="{BB962C8B-B14F-4D97-AF65-F5344CB8AC3E}">
        <p14:creationId xmlns:p14="http://schemas.microsoft.com/office/powerpoint/2010/main" val="3283975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Click </a:t>
            </a:r>
            <a:r>
              <a:rPr lang="en-US" dirty="0" err="1"/>
              <a:t>vào</a:t>
            </a:r>
            <a:r>
              <a:rPr lang="en-US" dirty="0"/>
              <a:t> </a:t>
            </a:r>
            <a:r>
              <a:rPr lang="en-US" dirty="0" err="1"/>
              <a:t>đáp</a:t>
            </a:r>
            <a:r>
              <a:rPr lang="en-US" dirty="0"/>
              <a:t> </a:t>
            </a:r>
            <a:r>
              <a:rPr lang="en-US" dirty="0" err="1"/>
              <a:t>án</a:t>
            </a:r>
            <a:r>
              <a:rPr lang="en-US" dirty="0"/>
              <a:t> </a:t>
            </a:r>
            <a:r>
              <a:rPr lang="en-US" dirty="0" err="1"/>
              <a:t>để</a:t>
            </a:r>
            <a:r>
              <a:rPr lang="en-US" dirty="0"/>
              <a:t> </a:t>
            </a:r>
            <a:r>
              <a:rPr lang="en-US" dirty="0" err="1"/>
              <a:t>hiện</a:t>
            </a:r>
            <a:r>
              <a:rPr lang="en-US" dirty="0"/>
              <a:t> </a:t>
            </a:r>
            <a:r>
              <a:rPr lang="en-US" dirty="0" err="1"/>
              <a:t>đúng</a:t>
            </a:r>
            <a:r>
              <a:rPr lang="en-US" dirty="0"/>
              <a:t> /</a:t>
            </a:r>
            <a:r>
              <a:rPr lang="en-US" dirty="0" err="1"/>
              <a:t>sai</a:t>
            </a:r>
            <a:endParaRPr lang="en-US" dirty="0"/>
          </a:p>
          <a:p>
            <a:endParaRPr lang="en-US" dirty="0"/>
          </a:p>
        </p:txBody>
      </p:sp>
    </p:spTree>
    <p:extLst>
      <p:ext uri="{BB962C8B-B14F-4D97-AF65-F5344CB8AC3E}">
        <p14:creationId xmlns:p14="http://schemas.microsoft.com/office/powerpoint/2010/main" val="2960925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Click </a:t>
            </a:r>
            <a:r>
              <a:rPr lang="en-US" dirty="0" err="1"/>
              <a:t>vào</a:t>
            </a:r>
            <a:r>
              <a:rPr lang="en-US" dirty="0"/>
              <a:t> </a:t>
            </a:r>
            <a:r>
              <a:rPr lang="en-US" dirty="0" err="1"/>
              <a:t>đáp</a:t>
            </a:r>
            <a:r>
              <a:rPr lang="en-US" dirty="0"/>
              <a:t> </a:t>
            </a:r>
            <a:r>
              <a:rPr lang="en-US" dirty="0" err="1"/>
              <a:t>án</a:t>
            </a:r>
            <a:r>
              <a:rPr lang="en-US" dirty="0"/>
              <a:t> </a:t>
            </a:r>
            <a:r>
              <a:rPr lang="en-US" dirty="0" err="1"/>
              <a:t>để</a:t>
            </a:r>
            <a:r>
              <a:rPr lang="en-US" dirty="0"/>
              <a:t> </a:t>
            </a:r>
            <a:r>
              <a:rPr lang="en-US" dirty="0" err="1"/>
              <a:t>hiện</a:t>
            </a:r>
            <a:r>
              <a:rPr lang="en-US" dirty="0"/>
              <a:t> </a:t>
            </a:r>
            <a:r>
              <a:rPr lang="en-US" dirty="0" err="1"/>
              <a:t>đúng</a:t>
            </a:r>
            <a:r>
              <a:rPr lang="en-US" dirty="0"/>
              <a:t> /</a:t>
            </a:r>
            <a:r>
              <a:rPr lang="en-US" dirty="0" err="1"/>
              <a:t>sai</a:t>
            </a:r>
            <a:endParaRPr lang="en-US" dirty="0"/>
          </a:p>
          <a:p>
            <a:endParaRPr lang="en-US" dirty="0"/>
          </a:p>
        </p:txBody>
      </p:sp>
    </p:spTree>
    <p:extLst>
      <p:ext uri="{BB962C8B-B14F-4D97-AF65-F5344CB8AC3E}">
        <p14:creationId xmlns:p14="http://schemas.microsoft.com/office/powerpoint/2010/main" val="580579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4213475"/>
      </p:ext>
    </p:extLst>
  </p:cSld>
  <p:clrMapOvr>
    <a:masterClrMapping/>
  </p:clrMapOvr>
  <p:transition spd="med">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6070987"/>
      </p:ext>
    </p:extLst>
  </p:cSld>
  <p:clrMapOvr>
    <a:masterClrMapping/>
  </p:clrMapOvr>
  <p:transition spd="med">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4737944"/>
      </p:ext>
    </p:extLst>
  </p:cSld>
  <p:clrMapOvr>
    <a:masterClrMapping/>
  </p:clrMapOvr>
  <p:transition spd="med">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9324373"/>
      </p:ext>
    </p:extLst>
  </p:cSld>
  <p:clrMapOvr>
    <a:masterClrMapping/>
  </p:clrMapOvr>
  <p:transition spd="med">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9421473"/>
      </p:ext>
    </p:extLst>
  </p:cSld>
  <p:clrMapOvr>
    <a:masterClrMapping/>
  </p:clrMapOvr>
  <p:transition spd="med">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1551075"/>
      </p:ext>
    </p:extLst>
  </p:cSld>
  <p:clrMapOvr>
    <a:masterClrMapping/>
  </p:clrMapOvr>
  <p:transition spd="med">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0016634"/>
      </p:ext>
    </p:extLst>
  </p:cSld>
  <p:clrMapOvr>
    <a:masterClrMapping/>
  </p:clrMapOvr>
  <p:transition spd="med">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4587717"/>
      </p:ext>
    </p:extLst>
  </p:cSld>
  <p:clrMapOvr>
    <a:masterClrMapping/>
  </p:clrMapOvr>
  <p:transition spd="med">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2515418"/>
      </p:ext>
    </p:extLst>
  </p:cSld>
  <p:clrMapOvr>
    <a:masterClrMapping/>
  </p:clrMapOvr>
  <p:transition spd="med">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4576516"/>
      </p:ext>
    </p:extLst>
  </p:cSld>
  <p:clrMapOvr>
    <a:masterClrMapping/>
  </p:clrMapOvr>
  <p:transition spd="med">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1629662"/>
      </p:ext>
    </p:extLst>
  </p:cSld>
  <p:clrMapOvr>
    <a:masterClrMapping/>
  </p:clrMapOvr>
  <p:transition spd="med">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11/27/2024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01308568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med">
    <p:wip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9jB3VxVTmb8" TargetMode="External"/><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3.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20.png"/><Relationship Id="rId4" Type="http://schemas.microsoft.com/office/2007/relationships/hdphoto" Target="../media/hdphoto11.wdp"/></Relationships>
</file>

<file path=ppt/slides/_rels/slide13.xml.rels><?xml version="1.0" encoding="UTF-8" standalone="yes"?>
<Relationships xmlns="http://schemas.openxmlformats.org/package/2006/relationships"><Relationship Id="rId3" Type="http://schemas.openxmlformats.org/officeDocument/2006/relationships/hyperlink" Target="https://youtu.be/-gS9kvU47yM" TargetMode="External"/><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hyperlink" Target="https://www.hoc10.vn/doc-sach/tin-hoc-5/1/686/29" TargetMode="Externa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0.png"/><Relationship Id="rId7" Type="http://schemas.openxmlformats.org/officeDocument/2006/relationships/image" Target="../media/image32.png"/><Relationship Id="rId12" Type="http://schemas.openxmlformats.org/officeDocument/2006/relationships/image" Target="../media/image45.svg"/><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34.png"/><Relationship Id="rId5" Type="http://schemas.openxmlformats.org/officeDocument/2006/relationships/image" Target="../media/image31.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57.svg"/><Relationship Id="rId18" Type="http://schemas.openxmlformats.org/officeDocument/2006/relationships/image" Target="../media/image43.png"/><Relationship Id="rId26" Type="http://schemas.openxmlformats.org/officeDocument/2006/relationships/image" Target="../media/image47.png"/><Relationship Id="rId39" Type="http://schemas.openxmlformats.org/officeDocument/2006/relationships/image" Target="../media/image54.gif"/><Relationship Id="rId3" Type="http://schemas.openxmlformats.org/officeDocument/2006/relationships/image" Target="../media/image47.svg"/><Relationship Id="rId21" Type="http://schemas.openxmlformats.org/officeDocument/2006/relationships/image" Target="../media/image65.svg"/><Relationship Id="rId34" Type="http://schemas.openxmlformats.org/officeDocument/2006/relationships/image" Target="../media/image51.png"/><Relationship Id="rId7" Type="http://schemas.openxmlformats.org/officeDocument/2006/relationships/image" Target="../media/image51.svg"/><Relationship Id="rId12" Type="http://schemas.openxmlformats.org/officeDocument/2006/relationships/image" Target="../media/image40.png"/><Relationship Id="rId17" Type="http://schemas.openxmlformats.org/officeDocument/2006/relationships/image" Target="../media/image61.svg"/><Relationship Id="rId25" Type="http://schemas.openxmlformats.org/officeDocument/2006/relationships/image" Target="../media/image69.svg"/><Relationship Id="rId33" Type="http://schemas.openxmlformats.org/officeDocument/2006/relationships/image" Target="../media/image76.svg"/><Relationship Id="rId38" Type="http://schemas.openxmlformats.org/officeDocument/2006/relationships/image" Target="../media/image53.gif"/><Relationship Id="rId2" Type="http://schemas.openxmlformats.org/officeDocument/2006/relationships/image" Target="../media/image35.png"/><Relationship Id="rId16" Type="http://schemas.openxmlformats.org/officeDocument/2006/relationships/image" Target="../media/image42.png"/><Relationship Id="rId20" Type="http://schemas.openxmlformats.org/officeDocument/2006/relationships/image" Target="../media/image44.png"/><Relationship Id="rId29"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55.svg"/><Relationship Id="rId24" Type="http://schemas.openxmlformats.org/officeDocument/2006/relationships/image" Target="../media/image46.png"/><Relationship Id="rId32" Type="http://schemas.openxmlformats.org/officeDocument/2006/relationships/image" Target="../media/image50.png"/><Relationship Id="rId37" Type="http://schemas.openxmlformats.org/officeDocument/2006/relationships/image" Target="../media/image80.svg"/><Relationship Id="rId40" Type="http://schemas.openxmlformats.org/officeDocument/2006/relationships/image" Target="../media/image55.png"/><Relationship Id="rId5" Type="http://schemas.openxmlformats.org/officeDocument/2006/relationships/image" Target="../media/image49.svg"/><Relationship Id="rId15" Type="http://schemas.openxmlformats.org/officeDocument/2006/relationships/image" Target="../media/image59.svg"/><Relationship Id="rId23" Type="http://schemas.openxmlformats.org/officeDocument/2006/relationships/image" Target="../media/image67.svg"/><Relationship Id="rId28" Type="http://schemas.openxmlformats.org/officeDocument/2006/relationships/slide" Target="slide17.xml"/><Relationship Id="rId36" Type="http://schemas.openxmlformats.org/officeDocument/2006/relationships/image" Target="../media/image52.png"/><Relationship Id="rId10" Type="http://schemas.openxmlformats.org/officeDocument/2006/relationships/image" Target="../media/image39.png"/><Relationship Id="rId19" Type="http://schemas.openxmlformats.org/officeDocument/2006/relationships/image" Target="../media/image63.svg"/><Relationship Id="rId31" Type="http://schemas.openxmlformats.org/officeDocument/2006/relationships/image" Target="../media/image74.svg"/><Relationship Id="rId4" Type="http://schemas.openxmlformats.org/officeDocument/2006/relationships/image" Target="../media/image36.png"/><Relationship Id="rId9" Type="http://schemas.openxmlformats.org/officeDocument/2006/relationships/image" Target="../media/image53.svg"/><Relationship Id="rId14" Type="http://schemas.openxmlformats.org/officeDocument/2006/relationships/image" Target="../media/image41.png"/><Relationship Id="rId22" Type="http://schemas.openxmlformats.org/officeDocument/2006/relationships/image" Target="../media/image45.png"/><Relationship Id="rId27" Type="http://schemas.openxmlformats.org/officeDocument/2006/relationships/image" Target="../media/image71.svg"/><Relationship Id="rId30" Type="http://schemas.openxmlformats.org/officeDocument/2006/relationships/image" Target="../media/image49.png"/><Relationship Id="rId35" Type="http://schemas.openxmlformats.org/officeDocument/2006/relationships/image" Target="../media/image78.svg"/></Relationships>
</file>

<file path=ppt/slides/_rels/slide17.xml.rels><?xml version="1.0" encoding="UTF-8" standalone="yes"?>
<Relationships xmlns="http://schemas.openxmlformats.org/package/2006/relationships"><Relationship Id="rId8" Type="http://schemas.openxmlformats.org/officeDocument/2006/relationships/image" Target="../media/image89.svg"/><Relationship Id="rId13" Type="http://schemas.openxmlformats.org/officeDocument/2006/relationships/slide" Target="slide23.xml"/><Relationship Id="rId18" Type="http://schemas.openxmlformats.org/officeDocument/2006/relationships/image" Target="../media/image65.png"/><Relationship Id="rId3" Type="http://schemas.openxmlformats.org/officeDocument/2006/relationships/image" Target="../media/image56.png"/><Relationship Id="rId21" Type="http://schemas.openxmlformats.org/officeDocument/2006/relationships/slide" Target="slide20.xml"/><Relationship Id="rId7" Type="http://schemas.openxmlformats.org/officeDocument/2006/relationships/image" Target="../media/image59.png"/><Relationship Id="rId12" Type="http://schemas.openxmlformats.org/officeDocument/2006/relationships/image" Target="../media/image92.svg"/><Relationship Id="rId17" Type="http://schemas.openxmlformats.org/officeDocument/2006/relationships/image" Target="../media/image64.png"/><Relationship Id="rId25" Type="http://schemas.openxmlformats.org/officeDocument/2006/relationships/image" Target="../media/image55.png"/><Relationship Id="rId2" Type="http://schemas.openxmlformats.org/officeDocument/2006/relationships/notesSlide" Target="../notesSlides/notesSlide6.xml"/><Relationship Id="rId16" Type="http://schemas.openxmlformats.org/officeDocument/2006/relationships/image" Target="../media/image63.png"/><Relationship Id="rId20" Type="http://schemas.openxmlformats.org/officeDocument/2006/relationships/slide" Target="slide18.xml"/><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image" Target="../media/image60.png"/><Relationship Id="rId24" Type="http://schemas.openxmlformats.org/officeDocument/2006/relationships/slide" Target="slide21.xml"/><Relationship Id="rId5" Type="http://schemas.openxmlformats.org/officeDocument/2006/relationships/image" Target="../media/image57.png"/><Relationship Id="rId15" Type="http://schemas.openxmlformats.org/officeDocument/2006/relationships/image" Target="../media/image62.png"/><Relationship Id="rId23" Type="http://schemas.openxmlformats.org/officeDocument/2006/relationships/slide" Target="slide22.xml"/><Relationship Id="rId10" Type="http://schemas.openxmlformats.org/officeDocument/2006/relationships/image" Target="../media/image90.svg"/><Relationship Id="rId19" Type="http://schemas.openxmlformats.org/officeDocument/2006/relationships/image" Target="../media/image66.png"/><Relationship Id="rId4" Type="http://schemas.openxmlformats.org/officeDocument/2006/relationships/image" Target="../media/image85.svg"/><Relationship Id="rId9" Type="http://schemas.openxmlformats.org/officeDocument/2006/relationships/image" Target="../media/image45.png"/><Relationship Id="rId14" Type="http://schemas.openxmlformats.org/officeDocument/2006/relationships/image" Target="../media/image61.png"/><Relationship Id="rId22" Type="http://schemas.openxmlformats.org/officeDocument/2006/relationships/slide" Target="slide19.xml"/></Relationships>
</file>

<file path=ppt/slides/_rels/slide18.xml.rels><?xml version="1.0" encoding="UTF-8" standalone="yes"?>
<Relationships xmlns="http://schemas.openxmlformats.org/package/2006/relationships"><Relationship Id="rId8" Type="http://schemas.openxmlformats.org/officeDocument/2006/relationships/image" Target="../media/image89.svg"/><Relationship Id="rId13" Type="http://schemas.openxmlformats.org/officeDocument/2006/relationships/image" Target="../media/image103.svg"/><Relationship Id="rId3" Type="http://schemas.microsoft.com/office/2007/relationships/media" Target="../media/media2.mp3"/><Relationship Id="rId7" Type="http://schemas.openxmlformats.org/officeDocument/2006/relationships/image" Target="../media/image59.png"/><Relationship Id="rId12" Type="http://schemas.openxmlformats.org/officeDocument/2006/relationships/image" Target="../media/image69.png"/><Relationship Id="rId2" Type="http://schemas.openxmlformats.org/officeDocument/2006/relationships/audio" Target="../media/media1.mp3"/><Relationship Id="rId16" Type="http://schemas.openxmlformats.org/officeDocument/2006/relationships/image" Target="../media/image55.png"/><Relationship Id="rId1" Type="http://schemas.microsoft.com/office/2007/relationships/media" Target="../media/media1.mp3"/><Relationship Id="rId6" Type="http://schemas.openxmlformats.org/officeDocument/2006/relationships/notesSlide" Target="../notesSlides/notesSlide7.xml"/><Relationship Id="rId11" Type="http://schemas.openxmlformats.org/officeDocument/2006/relationships/image" Target="../media/image101.svg"/><Relationship Id="rId5" Type="http://schemas.openxmlformats.org/officeDocument/2006/relationships/slideLayout" Target="../slideLayouts/slideLayout1.xml"/><Relationship Id="rId15" Type="http://schemas.openxmlformats.org/officeDocument/2006/relationships/image" Target="../media/image70.png"/><Relationship Id="rId10" Type="http://schemas.openxmlformats.org/officeDocument/2006/relationships/image" Target="../media/image68.png"/><Relationship Id="rId4" Type="http://schemas.openxmlformats.org/officeDocument/2006/relationships/audio" Target="../media/media2.mp3"/><Relationship Id="rId9" Type="http://schemas.openxmlformats.org/officeDocument/2006/relationships/image" Target="../media/image67.png"/><Relationship Id="rId14" Type="http://schemas.openxmlformats.org/officeDocument/2006/relationships/slide" Target="slide17.xml"/></Relationships>
</file>

<file path=ppt/slides/_rels/slide19.xml.rels><?xml version="1.0" encoding="UTF-8" standalone="yes"?>
<Relationships xmlns="http://schemas.openxmlformats.org/package/2006/relationships"><Relationship Id="rId8" Type="http://schemas.openxmlformats.org/officeDocument/2006/relationships/image" Target="../media/image89.svg"/><Relationship Id="rId13" Type="http://schemas.openxmlformats.org/officeDocument/2006/relationships/image" Target="../media/image67.png"/><Relationship Id="rId3" Type="http://schemas.microsoft.com/office/2007/relationships/media" Target="../media/media2.mp3"/><Relationship Id="rId7" Type="http://schemas.openxmlformats.org/officeDocument/2006/relationships/image" Target="../media/image59.png"/><Relationship Id="rId12" Type="http://schemas.openxmlformats.org/officeDocument/2006/relationships/image" Target="../media/image103.svg"/><Relationship Id="rId2" Type="http://schemas.openxmlformats.org/officeDocument/2006/relationships/audio" Target="../media/media1.mp3"/><Relationship Id="rId16" Type="http://schemas.openxmlformats.org/officeDocument/2006/relationships/image" Target="../media/image55.png"/><Relationship Id="rId1" Type="http://schemas.microsoft.com/office/2007/relationships/media" Target="../media/media1.mp3"/><Relationship Id="rId6" Type="http://schemas.openxmlformats.org/officeDocument/2006/relationships/notesSlide" Target="../notesSlides/notesSlide8.xml"/><Relationship Id="rId11" Type="http://schemas.openxmlformats.org/officeDocument/2006/relationships/image" Target="../media/image69.png"/><Relationship Id="rId5" Type="http://schemas.openxmlformats.org/officeDocument/2006/relationships/slideLayout" Target="../slideLayouts/slideLayout1.xml"/><Relationship Id="rId15" Type="http://schemas.openxmlformats.org/officeDocument/2006/relationships/image" Target="../media/image70.png"/><Relationship Id="rId10" Type="http://schemas.openxmlformats.org/officeDocument/2006/relationships/image" Target="../media/image101.svg"/><Relationship Id="rId4" Type="http://schemas.openxmlformats.org/officeDocument/2006/relationships/audio" Target="../media/media2.mp3"/><Relationship Id="rId9" Type="http://schemas.openxmlformats.org/officeDocument/2006/relationships/image" Target="../media/image68.png"/><Relationship Id="rId14" Type="http://schemas.openxmlformats.org/officeDocument/2006/relationships/slide" Target="slide1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hyperlink" Target="https://www.hoc10.vn/doc-sach/tin-hoc-5/1/686/28"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89.svg"/><Relationship Id="rId13" Type="http://schemas.openxmlformats.org/officeDocument/2006/relationships/image" Target="../media/image67.png"/><Relationship Id="rId3" Type="http://schemas.microsoft.com/office/2007/relationships/media" Target="../media/media2.mp3"/><Relationship Id="rId7" Type="http://schemas.openxmlformats.org/officeDocument/2006/relationships/image" Target="../media/image59.png"/><Relationship Id="rId12" Type="http://schemas.openxmlformats.org/officeDocument/2006/relationships/image" Target="../media/image103.svg"/><Relationship Id="rId2" Type="http://schemas.openxmlformats.org/officeDocument/2006/relationships/audio" Target="../media/media1.mp3"/><Relationship Id="rId16" Type="http://schemas.openxmlformats.org/officeDocument/2006/relationships/image" Target="../media/image55.png"/><Relationship Id="rId1" Type="http://schemas.microsoft.com/office/2007/relationships/media" Target="../media/media1.mp3"/><Relationship Id="rId6" Type="http://schemas.openxmlformats.org/officeDocument/2006/relationships/notesSlide" Target="../notesSlides/notesSlide9.xml"/><Relationship Id="rId11" Type="http://schemas.openxmlformats.org/officeDocument/2006/relationships/image" Target="../media/image69.png"/><Relationship Id="rId5" Type="http://schemas.openxmlformats.org/officeDocument/2006/relationships/slideLayout" Target="../slideLayouts/slideLayout1.xml"/><Relationship Id="rId15" Type="http://schemas.openxmlformats.org/officeDocument/2006/relationships/image" Target="../media/image70.png"/><Relationship Id="rId10" Type="http://schemas.openxmlformats.org/officeDocument/2006/relationships/image" Target="../media/image101.svg"/><Relationship Id="rId4" Type="http://schemas.openxmlformats.org/officeDocument/2006/relationships/audio" Target="../media/media2.mp3"/><Relationship Id="rId9" Type="http://schemas.openxmlformats.org/officeDocument/2006/relationships/image" Target="../media/image68.png"/><Relationship Id="rId14" Type="http://schemas.openxmlformats.org/officeDocument/2006/relationships/slide" Target="slide17.xml"/></Relationships>
</file>

<file path=ppt/slides/_rels/slide21.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67.png"/><Relationship Id="rId3" Type="http://schemas.microsoft.com/office/2007/relationships/media" Target="../media/media2.mp3"/><Relationship Id="rId7" Type="http://schemas.openxmlformats.org/officeDocument/2006/relationships/image" Target="../media/image59.png"/><Relationship Id="rId12" Type="http://schemas.openxmlformats.org/officeDocument/2006/relationships/image" Target="../media/image105.svg"/><Relationship Id="rId2" Type="http://schemas.openxmlformats.org/officeDocument/2006/relationships/audio" Target="../media/media1.mp3"/><Relationship Id="rId16" Type="http://schemas.openxmlformats.org/officeDocument/2006/relationships/image" Target="../media/image55.png"/><Relationship Id="rId1" Type="http://schemas.microsoft.com/office/2007/relationships/media" Target="../media/media1.mp3"/><Relationship Id="rId6" Type="http://schemas.openxmlformats.org/officeDocument/2006/relationships/notesSlide" Target="../notesSlides/notesSlide10.xml"/><Relationship Id="rId11" Type="http://schemas.openxmlformats.org/officeDocument/2006/relationships/image" Target="../media/image69.png"/><Relationship Id="rId5" Type="http://schemas.openxmlformats.org/officeDocument/2006/relationships/slideLayout" Target="../slideLayouts/slideLayout1.xml"/><Relationship Id="rId15" Type="http://schemas.openxmlformats.org/officeDocument/2006/relationships/image" Target="../media/image70.png"/><Relationship Id="rId10" Type="http://schemas.openxmlformats.org/officeDocument/2006/relationships/image" Target="../media/image101.svg"/><Relationship Id="rId4" Type="http://schemas.openxmlformats.org/officeDocument/2006/relationships/audio" Target="../media/media2.mp3"/><Relationship Id="rId9" Type="http://schemas.openxmlformats.org/officeDocument/2006/relationships/image" Target="../media/image68.png"/><Relationship Id="rId14" Type="http://schemas.openxmlformats.org/officeDocument/2006/relationships/slide" Target="slide17.xml"/></Relationships>
</file>

<file path=ppt/slides/_rels/slide22.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105.svg"/><Relationship Id="rId3" Type="http://schemas.microsoft.com/office/2007/relationships/media" Target="../media/media2.mp3"/><Relationship Id="rId7" Type="http://schemas.openxmlformats.org/officeDocument/2006/relationships/image" Target="../media/image59.png"/><Relationship Id="rId12" Type="http://schemas.openxmlformats.org/officeDocument/2006/relationships/image" Target="../media/image69.png"/><Relationship Id="rId2" Type="http://schemas.openxmlformats.org/officeDocument/2006/relationships/audio" Target="../media/media1.mp3"/><Relationship Id="rId16" Type="http://schemas.openxmlformats.org/officeDocument/2006/relationships/image" Target="../media/image70.png"/><Relationship Id="rId1" Type="http://schemas.microsoft.com/office/2007/relationships/media" Target="../media/media1.mp3"/><Relationship Id="rId6" Type="http://schemas.openxmlformats.org/officeDocument/2006/relationships/notesSlide" Target="../notesSlides/notesSlide11.xml"/><Relationship Id="rId11" Type="http://schemas.openxmlformats.org/officeDocument/2006/relationships/image" Target="../media/image101.svg"/><Relationship Id="rId5" Type="http://schemas.openxmlformats.org/officeDocument/2006/relationships/slideLayout" Target="../slideLayouts/slideLayout1.xml"/><Relationship Id="rId15" Type="http://schemas.openxmlformats.org/officeDocument/2006/relationships/slide" Target="slide17.xml"/><Relationship Id="rId10" Type="http://schemas.openxmlformats.org/officeDocument/2006/relationships/image" Target="../media/image68.png"/><Relationship Id="rId4" Type="http://schemas.openxmlformats.org/officeDocument/2006/relationships/audio" Target="../media/media2.mp3"/><Relationship Id="rId9" Type="http://schemas.openxmlformats.org/officeDocument/2006/relationships/image" Target="../media/image67.png"/><Relationship Id="rId1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3.png"/><Relationship Id="rId4" Type="http://schemas.openxmlformats.org/officeDocument/2006/relationships/hyperlink" Target="https://www.hoc10.vn/doc-sach/tin-hoc-5/1/686/29"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74.png"/><Relationship Id="rId4" Type="http://schemas.openxmlformats.org/officeDocument/2006/relationships/image" Target="../media/image73.jpeg"/></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111.svg"/></Relationships>
</file>

<file path=ppt/slides/_rels/slide26.xml.rels><?xml version="1.0" encoding="UTF-8" standalone="yes"?>
<Relationships xmlns="http://schemas.openxmlformats.org/package/2006/relationships"><Relationship Id="rId8" Type="http://schemas.openxmlformats.org/officeDocument/2006/relationships/image" Target="../media/image116.svg"/><Relationship Id="rId3" Type="http://schemas.openxmlformats.org/officeDocument/2006/relationships/image" Target="../media/image31.png"/><Relationship Id="rId7" Type="http://schemas.openxmlformats.org/officeDocument/2006/relationships/image" Target="../media/image78.png"/><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image" Target="../media/image114.svg"/><Relationship Id="rId5" Type="http://schemas.openxmlformats.org/officeDocument/2006/relationships/image" Target="../media/image77.png"/><Relationship Id="rId10" Type="http://schemas.openxmlformats.org/officeDocument/2006/relationships/image" Target="../media/image118.svg"/><Relationship Id="rId4" Type="http://schemas.openxmlformats.org/officeDocument/2006/relationships/image" Target="../media/image39.svg"/><Relationship Id="rId9" Type="http://schemas.openxmlformats.org/officeDocument/2006/relationships/image" Target="../media/image79.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hyperlink" Target="https://www.hoc10.vn/doc-sach/tin-hoc-5/1/686/28" TargetMode="Externa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3.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29.svg"/><Relationship Id="rId5" Type="http://schemas.openxmlformats.org/officeDocument/2006/relationships/image" Target="../media/image20.png"/><Relationship Id="rId10" Type="http://schemas.openxmlformats.org/officeDocument/2006/relationships/image" Target="../media/image23.png"/><Relationship Id="rId4" Type="http://schemas.microsoft.com/office/2007/relationships/hdphoto" Target="../media/hdphoto5.wdp"/><Relationship Id="rId9" Type="http://schemas.microsoft.com/office/2007/relationships/hdphoto" Target="../media/hdphoto7.wdp"/></Relationships>
</file>

<file path=ppt/slides/_rels/slide9.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9.png"/><Relationship Id="rId7"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20.png"/><Relationship Id="rId4" Type="http://schemas.microsoft.com/office/2007/relationships/hdphoto" Target="../media/hdphoto8.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83"/>
        <p:cNvGrpSpPr/>
        <p:nvPr/>
      </p:nvGrpSpPr>
      <p:grpSpPr>
        <a:xfrm>
          <a:off x="0" y="0"/>
          <a:ext cx="0" cy="0"/>
          <a:chOff x="0" y="0"/>
          <a:chExt cx="0" cy="0"/>
        </a:xfrm>
      </p:grpSpPr>
      <p:sp>
        <p:nvSpPr>
          <p:cNvPr id="2" name="TextBox 1">
            <a:extLst>
              <a:ext uri="{FF2B5EF4-FFF2-40B4-BE49-F238E27FC236}">
                <a16:creationId xmlns:a16="http://schemas.microsoft.com/office/drawing/2014/main" id="{9FFD71C9-E11C-1516-4D8D-3AFE2CD15D99}"/>
              </a:ext>
            </a:extLst>
          </p:cNvPr>
          <p:cNvSpPr txBox="1"/>
          <p:nvPr/>
        </p:nvSpPr>
        <p:spPr>
          <a:xfrm>
            <a:off x="9510944" y="195308"/>
            <a:ext cx="2681056" cy="523220"/>
          </a:xfrm>
          <a:prstGeom prst="rect">
            <a:avLst/>
          </a:prstGeom>
          <a:noFill/>
        </p:spPr>
        <p:txBody>
          <a:bodyPr wrap="square" rtlCol="0">
            <a:spAutoFit/>
          </a:bodyPr>
          <a:lstStyle/>
          <a:p>
            <a:pPr algn="ctr"/>
            <a:r>
              <a:rPr lang="en-US" sz="2800" dirty="0">
                <a:solidFill>
                  <a:schemeClr val="bg1"/>
                </a:solidFill>
                <a:effectLst>
                  <a:outerShdw blurRad="38100" dist="38100" dir="2700000" algn="tl">
                    <a:srgbClr val="000000">
                      <a:alpha val="43137"/>
                    </a:srgbClr>
                  </a:outerShdw>
                </a:effectLst>
                <a:latin typeface="UTM Avo" panose="02040603050506020204" pitchFamily="18" charset="0"/>
              </a:rPr>
              <a:t>Tin </a:t>
            </a:r>
            <a:r>
              <a:rPr lang="en-US" sz="2800" dirty="0" err="1">
                <a:solidFill>
                  <a:schemeClr val="bg1"/>
                </a:solidFill>
                <a:effectLst>
                  <a:outerShdw blurRad="38100" dist="38100" dir="2700000" algn="tl">
                    <a:srgbClr val="000000">
                      <a:alpha val="43137"/>
                    </a:srgbClr>
                  </a:outerShdw>
                </a:effectLst>
                <a:latin typeface="UTM Avo" panose="02040603050506020204" pitchFamily="18" charset="0"/>
              </a:rPr>
              <a:t>học</a:t>
            </a:r>
            <a:r>
              <a:rPr lang="en-US" sz="2800" dirty="0">
                <a:solidFill>
                  <a:schemeClr val="bg1"/>
                </a:solidFill>
                <a:effectLst>
                  <a:outerShdw blurRad="38100" dist="38100" dir="2700000" algn="tl">
                    <a:srgbClr val="000000">
                      <a:alpha val="43137"/>
                    </a:srgbClr>
                  </a:outerShdw>
                </a:effectLst>
                <a:latin typeface="UTM Avo" panose="02040603050506020204" pitchFamily="18" charset="0"/>
              </a:rPr>
              <a:t> 5</a:t>
            </a:r>
          </a:p>
        </p:txBody>
      </p:sp>
      <p:sp>
        <p:nvSpPr>
          <p:cNvPr id="9" name="Google Shape;54;p1">
            <a:extLst>
              <a:ext uri="{FF2B5EF4-FFF2-40B4-BE49-F238E27FC236}">
                <a16:creationId xmlns:a16="http://schemas.microsoft.com/office/drawing/2014/main" id="{D2B0C381-AC83-477C-A42B-612BDE63DE3C}"/>
              </a:ext>
            </a:extLst>
          </p:cNvPr>
          <p:cNvSpPr txBox="1">
            <a:spLocks/>
          </p:cNvSpPr>
          <p:nvPr/>
        </p:nvSpPr>
        <p:spPr>
          <a:xfrm>
            <a:off x="0" y="1484791"/>
            <a:ext cx="12192000" cy="196418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50000"/>
              </a:lnSpc>
              <a:buSzPts val="990"/>
              <a:buFont typeface="Arial"/>
              <a:buNone/>
            </a:pPr>
            <a:r>
              <a:rPr lang="vi-VN" b="1" dirty="0">
                <a:solidFill>
                  <a:srgbClr val="002060"/>
                </a:solidFill>
                <a:latin typeface="UTM Avo" panose="02040603050506020204" pitchFamily="18" charset="0"/>
              </a:rPr>
              <a:t>Chủ đề E.</a:t>
            </a:r>
            <a:r>
              <a:rPr lang="en-US" b="1" dirty="0">
                <a:solidFill>
                  <a:srgbClr val="002060"/>
                </a:solidFill>
                <a:latin typeface="UTM Avo" panose="02040603050506020204" pitchFamily="18" charset="0"/>
              </a:rPr>
              <a:t> Ứ</a:t>
            </a:r>
            <a:r>
              <a:rPr lang="vi-VN" b="1" dirty="0">
                <a:solidFill>
                  <a:srgbClr val="002060"/>
                </a:solidFill>
                <a:latin typeface="UTM Avo" panose="02040603050506020204" pitchFamily="18" charset="0"/>
              </a:rPr>
              <a:t>ng dụng tin học</a:t>
            </a:r>
            <a:endParaRPr lang="en-US" b="1" dirty="0">
              <a:solidFill>
                <a:srgbClr val="002060"/>
              </a:solidFill>
              <a:latin typeface="UTM Avo" panose="02040603050506020204" pitchFamily="18" charset="0"/>
            </a:endParaRPr>
          </a:p>
        </p:txBody>
      </p:sp>
      <p:sp>
        <p:nvSpPr>
          <p:cNvPr id="3" name="Google Shape;54;p1">
            <a:extLst>
              <a:ext uri="{FF2B5EF4-FFF2-40B4-BE49-F238E27FC236}">
                <a16:creationId xmlns:a16="http://schemas.microsoft.com/office/drawing/2014/main" id="{50121D54-0636-A8A0-7723-842661EDF632}"/>
              </a:ext>
            </a:extLst>
          </p:cNvPr>
          <p:cNvSpPr txBox="1">
            <a:spLocks/>
          </p:cNvSpPr>
          <p:nvPr/>
        </p:nvSpPr>
        <p:spPr>
          <a:xfrm>
            <a:off x="670559" y="2766796"/>
            <a:ext cx="10850881" cy="144844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50000"/>
              </a:lnSpc>
              <a:buSzPts val="990"/>
              <a:buFont typeface="Arial"/>
              <a:buNone/>
            </a:pPr>
            <a:r>
              <a:rPr lang="en-US" b="1" dirty="0" err="1">
                <a:solidFill>
                  <a:srgbClr val="FF0000"/>
                </a:solidFill>
                <a:latin typeface="UTM Avo" panose="02040603050506020204" pitchFamily="18" charset="0"/>
                <a:cs typeface="Arial" panose="020B0604020202020204" pitchFamily="34" charset="0"/>
              </a:rPr>
              <a:t>Bài</a:t>
            </a:r>
            <a:r>
              <a:rPr lang="en-US" b="1" dirty="0">
                <a:solidFill>
                  <a:srgbClr val="FF0000"/>
                </a:solidFill>
                <a:latin typeface="UTM Avo" panose="02040603050506020204" pitchFamily="18" charset="0"/>
                <a:cs typeface="Arial" panose="020B0604020202020204" pitchFamily="34" charset="0"/>
              </a:rPr>
              <a:t> 1. </a:t>
            </a:r>
            <a:r>
              <a:rPr lang="en-US" b="1" dirty="0" err="1">
                <a:solidFill>
                  <a:srgbClr val="FF0000"/>
                </a:solidFill>
                <a:latin typeface="UTM Avo" panose="02040603050506020204" pitchFamily="18" charset="0"/>
                <a:cs typeface="Arial" panose="020B0604020202020204" pitchFamily="34" charset="0"/>
              </a:rPr>
              <a:t>Thực</a:t>
            </a:r>
            <a:r>
              <a:rPr lang="en-US" b="1" dirty="0">
                <a:solidFill>
                  <a:srgbClr val="FF0000"/>
                </a:solidFill>
                <a:latin typeface="UTM Avo" panose="02040603050506020204" pitchFamily="18" charset="0"/>
                <a:cs typeface="Arial" panose="020B0604020202020204" pitchFamily="34" charset="0"/>
              </a:rPr>
              <a:t> </a:t>
            </a:r>
            <a:r>
              <a:rPr lang="en-US" b="1" dirty="0" err="1">
                <a:solidFill>
                  <a:srgbClr val="FF0000"/>
                </a:solidFill>
                <a:latin typeface="UTM Avo" panose="02040603050506020204" pitchFamily="18" charset="0"/>
                <a:cs typeface="Arial" panose="020B0604020202020204" pitchFamily="34" charset="0"/>
              </a:rPr>
              <a:t>hành</a:t>
            </a:r>
            <a:r>
              <a:rPr lang="en-US" b="1" dirty="0">
                <a:solidFill>
                  <a:srgbClr val="FF0000"/>
                </a:solidFill>
                <a:latin typeface="UTM Avo" panose="02040603050506020204" pitchFamily="18" charset="0"/>
                <a:cs typeface="Arial" panose="020B0604020202020204" pitchFamily="34" charset="0"/>
              </a:rPr>
              <a:t> </a:t>
            </a:r>
            <a:r>
              <a:rPr lang="en-US" b="1" dirty="0" err="1">
                <a:solidFill>
                  <a:srgbClr val="FF0000"/>
                </a:solidFill>
                <a:latin typeface="UTM Avo" panose="02040603050506020204" pitchFamily="18" charset="0"/>
                <a:cs typeface="Arial" panose="020B0604020202020204" pitchFamily="34" charset="0"/>
              </a:rPr>
              <a:t>chọn</a:t>
            </a:r>
            <a:r>
              <a:rPr lang="en-US" b="1" dirty="0">
                <a:solidFill>
                  <a:srgbClr val="FF0000"/>
                </a:solidFill>
                <a:latin typeface="UTM Avo" panose="02040603050506020204" pitchFamily="18" charset="0"/>
                <a:cs typeface="Arial" panose="020B0604020202020204" pitchFamily="34" charset="0"/>
              </a:rPr>
              <a:t> </a:t>
            </a:r>
            <a:r>
              <a:rPr lang="en-US" b="1" dirty="0" err="1">
                <a:solidFill>
                  <a:srgbClr val="FF0000"/>
                </a:solidFill>
                <a:latin typeface="UTM Avo" panose="02040603050506020204" pitchFamily="18" charset="0"/>
                <a:cs typeface="Arial" panose="020B0604020202020204" pitchFamily="34" charset="0"/>
              </a:rPr>
              <a:t>và</a:t>
            </a:r>
            <a:r>
              <a:rPr lang="en-US" b="1" dirty="0">
                <a:solidFill>
                  <a:srgbClr val="FF0000"/>
                </a:solidFill>
                <a:latin typeface="UTM Avo" panose="02040603050506020204" pitchFamily="18" charset="0"/>
                <a:cs typeface="Arial" panose="020B0604020202020204" pitchFamily="34" charset="0"/>
              </a:rPr>
              <a:t> </a:t>
            </a:r>
            <a:r>
              <a:rPr lang="en-US" b="1" dirty="0" err="1">
                <a:solidFill>
                  <a:srgbClr val="FF0000"/>
                </a:solidFill>
                <a:latin typeface="UTM Avo" panose="02040603050506020204" pitchFamily="18" charset="0"/>
                <a:cs typeface="Arial" panose="020B0604020202020204" pitchFamily="34" charset="0"/>
              </a:rPr>
              <a:t>sao</a:t>
            </a:r>
            <a:r>
              <a:rPr lang="en-US" b="1" dirty="0">
                <a:solidFill>
                  <a:srgbClr val="FF0000"/>
                </a:solidFill>
                <a:latin typeface="UTM Avo" panose="02040603050506020204" pitchFamily="18" charset="0"/>
                <a:cs typeface="Arial" panose="020B0604020202020204" pitchFamily="34" charset="0"/>
              </a:rPr>
              <a:t> </a:t>
            </a:r>
            <a:r>
              <a:rPr lang="en-US" b="1" dirty="0" err="1">
                <a:solidFill>
                  <a:srgbClr val="FF0000"/>
                </a:solidFill>
                <a:latin typeface="UTM Avo" panose="02040603050506020204" pitchFamily="18" charset="0"/>
                <a:cs typeface="Arial" panose="020B0604020202020204" pitchFamily="34" charset="0"/>
              </a:rPr>
              <a:t>chép</a:t>
            </a:r>
            <a:r>
              <a:rPr lang="en-US" b="1" dirty="0">
                <a:solidFill>
                  <a:srgbClr val="FF0000"/>
                </a:solidFill>
                <a:latin typeface="UTM Avo" panose="02040603050506020204" pitchFamily="18" charset="0"/>
                <a:cs typeface="Arial" panose="020B0604020202020204" pitchFamily="34" charset="0"/>
              </a:rPr>
              <a:t> </a:t>
            </a:r>
            <a:r>
              <a:rPr lang="en-US" b="1" dirty="0" err="1">
                <a:solidFill>
                  <a:srgbClr val="FF0000"/>
                </a:solidFill>
                <a:latin typeface="UTM Avo" panose="02040603050506020204" pitchFamily="18" charset="0"/>
                <a:cs typeface="Arial" panose="020B0604020202020204" pitchFamily="34" charset="0"/>
              </a:rPr>
              <a:t>khối</a:t>
            </a:r>
            <a:r>
              <a:rPr lang="en-US" b="1" dirty="0">
                <a:solidFill>
                  <a:srgbClr val="FF0000"/>
                </a:solidFill>
                <a:latin typeface="UTM Avo" panose="02040603050506020204" pitchFamily="18" charset="0"/>
                <a:cs typeface="Arial" panose="020B0604020202020204" pitchFamily="34" charset="0"/>
              </a:rPr>
              <a:t> </a:t>
            </a:r>
            <a:r>
              <a:rPr lang="en-US" b="1" dirty="0" err="1">
                <a:solidFill>
                  <a:srgbClr val="FF0000"/>
                </a:solidFill>
                <a:latin typeface="UTM Avo" panose="02040603050506020204" pitchFamily="18" charset="0"/>
                <a:cs typeface="Arial" panose="020B0604020202020204" pitchFamily="34" charset="0"/>
              </a:rPr>
              <a:t>văn</a:t>
            </a:r>
            <a:r>
              <a:rPr lang="en-US" b="1" dirty="0">
                <a:solidFill>
                  <a:srgbClr val="FF0000"/>
                </a:solidFill>
                <a:latin typeface="UTM Avo" panose="02040603050506020204" pitchFamily="18" charset="0"/>
                <a:cs typeface="Arial" panose="020B0604020202020204" pitchFamily="34" charset="0"/>
              </a:rPr>
              <a:t> </a:t>
            </a:r>
            <a:r>
              <a:rPr lang="en-US" b="1" dirty="0" err="1">
                <a:solidFill>
                  <a:srgbClr val="FF0000"/>
                </a:solidFill>
                <a:latin typeface="UTM Avo" panose="02040603050506020204" pitchFamily="18" charset="0"/>
                <a:cs typeface="Arial" panose="020B0604020202020204" pitchFamily="34" charset="0"/>
              </a:rPr>
              <a:t>bản</a:t>
            </a:r>
            <a:endParaRPr lang="en-US" b="1" dirty="0">
              <a:solidFill>
                <a:srgbClr val="FF0000"/>
              </a:solidFill>
              <a:latin typeface="UTM Avo" panose="02040603050506020204" pitchFamily="18" charset="0"/>
              <a:cs typeface="Arial" panose="020B0604020202020204" pitchFamily="34" charset="0"/>
            </a:endParaRPr>
          </a:p>
        </p:txBody>
      </p:sp>
      <p:sp>
        <p:nvSpPr>
          <p:cNvPr id="4" name="Oval 3"/>
          <p:cNvSpPr/>
          <p:nvPr/>
        </p:nvSpPr>
        <p:spPr>
          <a:xfrm>
            <a:off x="193964" y="195308"/>
            <a:ext cx="2507672" cy="1051601"/>
          </a:xfrm>
          <a:prstGeom prst="ellipse">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9134DD6-AEF9-EEE8-0BFA-B5D146E46252}"/>
            </a:ext>
          </a:extLst>
        </p:cNvPr>
        <p:cNvGrpSpPr/>
        <p:nvPr/>
      </p:nvGrpSpPr>
      <p:grpSpPr>
        <a:xfrm>
          <a:off x="0" y="0"/>
          <a:ext cx="0" cy="0"/>
          <a:chOff x="0" y="0"/>
          <a:chExt cx="0" cy="0"/>
        </a:xfrm>
      </p:grpSpPr>
      <p:sp>
        <p:nvSpPr>
          <p:cNvPr id="4" name="Alternate Process 3">
            <a:extLst>
              <a:ext uri="{FF2B5EF4-FFF2-40B4-BE49-F238E27FC236}">
                <a16:creationId xmlns:a16="http://schemas.microsoft.com/office/drawing/2014/main" id="{A0170880-0A44-16E8-6BD1-028788BCE07C}"/>
              </a:ext>
            </a:extLst>
          </p:cNvPr>
          <p:cNvSpPr/>
          <p:nvPr/>
        </p:nvSpPr>
        <p:spPr>
          <a:xfrm>
            <a:off x="3911599" y="1657489"/>
            <a:ext cx="4368800" cy="711200"/>
          </a:xfrm>
          <a:prstGeom prst="flowChartAlternateProcess">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VN" sz="2400" b="1" kern="1200" dirty="0">
                <a:solidFill>
                  <a:srgbClr val="FF0000"/>
                </a:solidFill>
                <a:latin typeface="UTM Avo"/>
                <a:cs typeface="+mn-ea"/>
                <a:sym typeface="+mn-lt"/>
              </a:rPr>
              <a:t>Hướng dẫn thực hành</a:t>
            </a:r>
          </a:p>
        </p:txBody>
      </p:sp>
      <p:sp>
        <p:nvSpPr>
          <p:cNvPr id="2" name="AutoShape 2" descr="#">
            <a:extLst>
              <a:ext uri="{FF2B5EF4-FFF2-40B4-BE49-F238E27FC236}">
                <a16:creationId xmlns:a16="http://schemas.microsoft.com/office/drawing/2014/main" id="{AB0A9EE6-30EE-4B0F-0C4D-483C1794449A}"/>
              </a:ext>
            </a:extLst>
          </p:cNvPr>
          <p:cNvSpPr>
            <a:spLocks noChangeAspect="1" noChangeArrowheads="1"/>
          </p:cNvSpPr>
          <p:nvPr/>
        </p:nvSpPr>
        <p:spPr bwMode="auto">
          <a:xfrm>
            <a:off x="5994400" y="3327400"/>
            <a:ext cx="203200" cy="203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defTabSz="609630">
              <a:buClrTx/>
            </a:pPr>
            <a:endParaRPr lang="en-US" sz="1200" kern="1200">
              <a:solidFill>
                <a:prstClr val="black"/>
              </a:solidFill>
              <a:latin typeface="UTM Avo"/>
              <a:cs typeface="+mn-cs"/>
            </a:endParaRPr>
          </a:p>
        </p:txBody>
      </p:sp>
      <p:pic>
        <p:nvPicPr>
          <p:cNvPr id="9" name="Picture 8">
            <a:hlinkClick r:id="rId3"/>
            <a:extLst>
              <a:ext uri="{FF2B5EF4-FFF2-40B4-BE49-F238E27FC236}">
                <a16:creationId xmlns:a16="http://schemas.microsoft.com/office/drawing/2014/main" id="{2A4BC84D-6A28-58AD-7061-9F88B2421CEB}"/>
              </a:ext>
            </a:extLst>
          </p:cNvPr>
          <p:cNvPicPr>
            <a:picLocks noChangeAspect="1"/>
          </p:cNvPicPr>
          <p:nvPr/>
        </p:nvPicPr>
        <p:blipFill rotWithShape="1">
          <a:blip r:embed="rId4"/>
          <a:srcRect t="1259" b="1752"/>
          <a:stretch/>
        </p:blipFill>
        <p:spPr>
          <a:xfrm>
            <a:off x="2539887" y="2547679"/>
            <a:ext cx="7112225" cy="3911600"/>
          </a:xfrm>
          <a:prstGeom prst="roundRect">
            <a:avLst>
              <a:gd name="adj" fmla="val 11148"/>
            </a:avLst>
          </a:prstGeom>
        </p:spPr>
      </p:pic>
      <p:sp>
        <p:nvSpPr>
          <p:cNvPr id="5" name="Rectangle 4"/>
          <p:cNvSpPr/>
          <p:nvPr/>
        </p:nvSpPr>
        <p:spPr>
          <a:xfrm>
            <a:off x="0" y="0"/>
            <a:ext cx="12192000" cy="609600"/>
          </a:xfrm>
          <a:prstGeom prst="rect">
            <a:avLst/>
          </a:prstGeom>
          <a:solidFill>
            <a:srgbClr val="EB7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026442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93494DD-1C7E-D541-76E3-5FD78A199213}"/>
            </a:ext>
          </a:extLst>
        </p:cNvPr>
        <p:cNvGrpSpPr/>
        <p:nvPr/>
      </p:nvGrpSpPr>
      <p:grpSpPr>
        <a:xfrm>
          <a:off x="0" y="0"/>
          <a:ext cx="0" cy="0"/>
          <a:chOff x="0" y="0"/>
          <a:chExt cx="0" cy="0"/>
        </a:xfrm>
      </p:grpSpPr>
      <p:sp>
        <p:nvSpPr>
          <p:cNvPr id="7" name="Freeform 7">
            <a:extLst>
              <a:ext uri="{FF2B5EF4-FFF2-40B4-BE49-F238E27FC236}">
                <a16:creationId xmlns:a16="http://schemas.microsoft.com/office/drawing/2014/main" id="{2C0F2707-FAF3-9B8B-65D5-B4C67E4EC7FD}"/>
              </a:ext>
            </a:extLst>
          </p:cNvPr>
          <p:cNvSpPr/>
          <p:nvPr/>
        </p:nvSpPr>
        <p:spPr>
          <a:xfrm rot="654677">
            <a:off x="10181939" y="4912554"/>
            <a:ext cx="1903124" cy="1929657"/>
          </a:xfrm>
          <a:custGeom>
            <a:avLst/>
            <a:gdLst/>
            <a:ahLst/>
            <a:cxnLst/>
            <a:rect l="l" t="t" r="r" b="b"/>
            <a:pathLst>
              <a:path w="2854686" h="2894485">
                <a:moveTo>
                  <a:pt x="0" y="0"/>
                </a:moveTo>
                <a:lnTo>
                  <a:pt x="2854686" y="0"/>
                </a:lnTo>
                <a:lnTo>
                  <a:pt x="2854686" y="2894485"/>
                </a:lnTo>
                <a:lnTo>
                  <a:pt x="0" y="289448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prstClr val="black"/>
              </a:solidFill>
              <a:effectLst/>
              <a:uLnTx/>
              <a:uFillTx/>
              <a:latin typeface="UTM Avo"/>
              <a:cs typeface="Arial"/>
              <a:sym typeface="+mn-lt"/>
            </a:endParaRPr>
          </a:p>
        </p:txBody>
      </p:sp>
      <p:grpSp>
        <p:nvGrpSpPr>
          <p:cNvPr id="17" name="Group 17">
            <a:extLst>
              <a:ext uri="{FF2B5EF4-FFF2-40B4-BE49-F238E27FC236}">
                <a16:creationId xmlns:a16="http://schemas.microsoft.com/office/drawing/2014/main" id="{A85FF435-D47D-86AF-40A1-B62FF63151E4}"/>
              </a:ext>
            </a:extLst>
          </p:cNvPr>
          <p:cNvGrpSpPr/>
          <p:nvPr/>
        </p:nvGrpSpPr>
        <p:grpSpPr>
          <a:xfrm>
            <a:off x="1773850" y="2870721"/>
            <a:ext cx="8694185" cy="3006661"/>
            <a:chOff x="0" y="0"/>
            <a:chExt cx="4854021" cy="1678639"/>
          </a:xfrm>
        </p:grpSpPr>
        <p:sp>
          <p:nvSpPr>
            <p:cNvPr id="18" name="Freeform 18">
              <a:extLst>
                <a:ext uri="{FF2B5EF4-FFF2-40B4-BE49-F238E27FC236}">
                  <a16:creationId xmlns:a16="http://schemas.microsoft.com/office/drawing/2014/main" id="{095BB422-C833-A678-7035-E03A6A082E03}"/>
                </a:ext>
              </a:extLst>
            </p:cNvPr>
            <p:cNvSpPr/>
            <p:nvPr/>
          </p:nvSpPr>
          <p:spPr>
            <a:xfrm>
              <a:off x="0" y="0"/>
              <a:ext cx="4854021" cy="1678639"/>
            </a:xfrm>
            <a:custGeom>
              <a:avLst/>
              <a:gdLst/>
              <a:ahLst/>
              <a:cxnLst/>
              <a:rect l="l" t="t" r="r" b="b"/>
              <a:pathLst>
                <a:path w="4854021" h="1678639">
                  <a:moveTo>
                    <a:pt x="0" y="0"/>
                  </a:moveTo>
                  <a:lnTo>
                    <a:pt x="4854021" y="0"/>
                  </a:lnTo>
                  <a:lnTo>
                    <a:pt x="4854021" y="1678639"/>
                  </a:lnTo>
                  <a:lnTo>
                    <a:pt x="0" y="1678639"/>
                  </a:lnTo>
                  <a:close/>
                </a:path>
              </a:pathLst>
            </a:custGeom>
            <a:solidFill>
              <a:srgbClr val="4A5049"/>
            </a:solidFill>
            <a:ln w="38100"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prstClr val="black"/>
                </a:solidFill>
                <a:effectLst/>
                <a:uLnTx/>
                <a:uFillTx/>
                <a:latin typeface="UTM Avo"/>
                <a:cs typeface="Arial"/>
                <a:sym typeface="+mn-lt"/>
              </a:endParaRPr>
            </a:p>
          </p:txBody>
        </p:sp>
        <p:sp>
          <p:nvSpPr>
            <p:cNvPr id="19" name="TextBox 19">
              <a:extLst>
                <a:ext uri="{FF2B5EF4-FFF2-40B4-BE49-F238E27FC236}">
                  <a16:creationId xmlns:a16="http://schemas.microsoft.com/office/drawing/2014/main" id="{007541C4-CE8D-A74F-BD4A-3D3186E9FDF2}"/>
                </a:ext>
              </a:extLst>
            </p:cNvPr>
            <p:cNvSpPr txBox="1"/>
            <p:nvPr/>
          </p:nvSpPr>
          <p:spPr>
            <a:xfrm>
              <a:off x="0" y="-104775"/>
              <a:ext cx="4854021" cy="178341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 typeface="Arial"/>
                <a:buNone/>
                <a:tabLst/>
                <a:defRPr/>
              </a:pPr>
              <a:endParaRPr kumimoji="0" sz="1200" b="0" i="0" u="none" strike="noStrike" kern="1200" cap="none" spc="0" normalizeH="0" baseline="0" noProof="0">
                <a:ln>
                  <a:noFill/>
                </a:ln>
                <a:solidFill>
                  <a:prstClr val="black"/>
                </a:solidFill>
                <a:effectLst/>
                <a:uLnTx/>
                <a:uFillTx/>
                <a:latin typeface="UTM Avo"/>
                <a:cs typeface="Arial"/>
                <a:sym typeface="+mn-lt"/>
              </a:endParaRPr>
            </a:p>
          </p:txBody>
        </p:sp>
      </p:grpSp>
      <p:grpSp>
        <p:nvGrpSpPr>
          <p:cNvPr id="20" name="Group 20">
            <a:extLst>
              <a:ext uri="{FF2B5EF4-FFF2-40B4-BE49-F238E27FC236}">
                <a16:creationId xmlns:a16="http://schemas.microsoft.com/office/drawing/2014/main" id="{F20E4359-E897-838B-2A67-01CFD5A8A1A4}"/>
              </a:ext>
            </a:extLst>
          </p:cNvPr>
          <p:cNvGrpSpPr/>
          <p:nvPr/>
        </p:nvGrpSpPr>
        <p:grpSpPr>
          <a:xfrm>
            <a:off x="1672250" y="2769121"/>
            <a:ext cx="8694185" cy="3006661"/>
            <a:chOff x="0" y="0"/>
            <a:chExt cx="4854021" cy="1678639"/>
          </a:xfrm>
        </p:grpSpPr>
        <p:sp>
          <p:nvSpPr>
            <p:cNvPr id="21" name="Freeform 21">
              <a:extLst>
                <a:ext uri="{FF2B5EF4-FFF2-40B4-BE49-F238E27FC236}">
                  <a16:creationId xmlns:a16="http://schemas.microsoft.com/office/drawing/2014/main" id="{B2D521DB-1420-98D9-C0F4-5948EACF03B7}"/>
                </a:ext>
              </a:extLst>
            </p:cNvPr>
            <p:cNvSpPr/>
            <p:nvPr/>
          </p:nvSpPr>
          <p:spPr>
            <a:xfrm>
              <a:off x="0" y="0"/>
              <a:ext cx="4854021" cy="1678639"/>
            </a:xfrm>
            <a:custGeom>
              <a:avLst/>
              <a:gdLst/>
              <a:ahLst/>
              <a:cxnLst/>
              <a:rect l="l" t="t" r="r" b="b"/>
              <a:pathLst>
                <a:path w="4854021" h="1678639">
                  <a:moveTo>
                    <a:pt x="0" y="0"/>
                  </a:moveTo>
                  <a:lnTo>
                    <a:pt x="4854021" y="0"/>
                  </a:lnTo>
                  <a:lnTo>
                    <a:pt x="4854021" y="1678639"/>
                  </a:lnTo>
                  <a:lnTo>
                    <a:pt x="0" y="1678639"/>
                  </a:lnTo>
                  <a:close/>
                </a:path>
              </a:pathLst>
            </a:custGeom>
            <a:solidFill>
              <a:schemeClr val="accent6">
                <a:lumMod val="20000"/>
                <a:lumOff val="80000"/>
              </a:schemeClr>
            </a:solidFill>
            <a:ln w="38100"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prstClr val="black"/>
                </a:solidFill>
                <a:effectLst/>
                <a:uLnTx/>
                <a:uFillTx/>
                <a:latin typeface="UTM Avo"/>
                <a:cs typeface="Arial"/>
                <a:sym typeface="+mn-lt"/>
              </a:endParaRPr>
            </a:p>
          </p:txBody>
        </p:sp>
        <p:sp>
          <p:nvSpPr>
            <p:cNvPr id="22" name="TextBox 22">
              <a:extLst>
                <a:ext uri="{FF2B5EF4-FFF2-40B4-BE49-F238E27FC236}">
                  <a16:creationId xmlns:a16="http://schemas.microsoft.com/office/drawing/2014/main" id="{773D579A-B5F1-825D-36EB-810DE906ACF3}"/>
                </a:ext>
              </a:extLst>
            </p:cNvPr>
            <p:cNvSpPr txBox="1"/>
            <p:nvPr/>
          </p:nvSpPr>
          <p:spPr>
            <a:xfrm>
              <a:off x="0" y="-104775"/>
              <a:ext cx="4854021" cy="178341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 typeface="Arial"/>
                <a:buNone/>
                <a:tabLst/>
                <a:defRPr/>
              </a:pPr>
              <a:endParaRPr kumimoji="0" sz="1200" b="0" i="0" u="none" strike="noStrike" kern="1200" cap="none" spc="0" normalizeH="0" baseline="0" noProof="0">
                <a:ln>
                  <a:noFill/>
                </a:ln>
                <a:solidFill>
                  <a:prstClr val="black"/>
                </a:solidFill>
                <a:effectLst/>
                <a:uLnTx/>
                <a:uFillTx/>
                <a:latin typeface="UTM Avo"/>
                <a:cs typeface="Arial"/>
                <a:sym typeface="+mn-lt"/>
              </a:endParaRPr>
            </a:p>
          </p:txBody>
        </p:sp>
      </p:grpSp>
      <p:sp>
        <p:nvSpPr>
          <p:cNvPr id="23" name="Freeform 23">
            <a:extLst>
              <a:ext uri="{FF2B5EF4-FFF2-40B4-BE49-F238E27FC236}">
                <a16:creationId xmlns:a16="http://schemas.microsoft.com/office/drawing/2014/main" id="{82D09A03-D466-03E6-0687-68783F57AC26}"/>
              </a:ext>
            </a:extLst>
          </p:cNvPr>
          <p:cNvSpPr/>
          <p:nvPr/>
        </p:nvSpPr>
        <p:spPr>
          <a:xfrm>
            <a:off x="83818" y="5105139"/>
            <a:ext cx="1325866" cy="2092096"/>
          </a:xfrm>
          <a:custGeom>
            <a:avLst/>
            <a:gdLst/>
            <a:ahLst/>
            <a:cxnLst/>
            <a:rect l="l" t="t" r="r" b="b"/>
            <a:pathLst>
              <a:path w="1988799" h="3138144">
                <a:moveTo>
                  <a:pt x="0" y="0"/>
                </a:moveTo>
                <a:lnTo>
                  <a:pt x="1988799" y="0"/>
                </a:lnTo>
                <a:lnTo>
                  <a:pt x="1988799" y="3138145"/>
                </a:lnTo>
                <a:lnTo>
                  <a:pt x="0" y="313814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prstClr val="black"/>
              </a:solidFill>
              <a:effectLst/>
              <a:uLnTx/>
              <a:uFillTx/>
              <a:latin typeface="UTM Avo"/>
              <a:cs typeface="Arial"/>
              <a:sym typeface="+mn-lt"/>
            </a:endParaRPr>
          </a:p>
        </p:txBody>
      </p:sp>
      <p:sp>
        <p:nvSpPr>
          <p:cNvPr id="24" name="Freeform 24">
            <a:extLst>
              <a:ext uri="{FF2B5EF4-FFF2-40B4-BE49-F238E27FC236}">
                <a16:creationId xmlns:a16="http://schemas.microsoft.com/office/drawing/2014/main" id="{999CB546-AB72-9B69-B5A0-D23FBBBF8217}"/>
              </a:ext>
            </a:extLst>
          </p:cNvPr>
          <p:cNvSpPr/>
          <p:nvPr/>
        </p:nvSpPr>
        <p:spPr>
          <a:xfrm>
            <a:off x="1447746" y="4922885"/>
            <a:ext cx="572507" cy="852897"/>
          </a:xfrm>
          <a:custGeom>
            <a:avLst/>
            <a:gdLst/>
            <a:ahLst/>
            <a:cxnLst/>
            <a:rect l="l" t="t" r="r" b="b"/>
            <a:pathLst>
              <a:path w="858761" h="1279346">
                <a:moveTo>
                  <a:pt x="0" y="0"/>
                </a:moveTo>
                <a:lnTo>
                  <a:pt x="858761" y="0"/>
                </a:lnTo>
                <a:lnTo>
                  <a:pt x="858761" y="1279346"/>
                </a:lnTo>
                <a:lnTo>
                  <a:pt x="0" y="12793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prstClr val="black"/>
              </a:solidFill>
              <a:effectLst/>
              <a:uLnTx/>
              <a:uFillTx/>
              <a:latin typeface="UTM Avo"/>
              <a:cs typeface="Arial"/>
              <a:sym typeface="+mn-lt"/>
            </a:endParaRPr>
          </a:p>
        </p:txBody>
      </p:sp>
      <p:sp>
        <p:nvSpPr>
          <p:cNvPr id="25" name="Freeform 25">
            <a:extLst>
              <a:ext uri="{FF2B5EF4-FFF2-40B4-BE49-F238E27FC236}">
                <a16:creationId xmlns:a16="http://schemas.microsoft.com/office/drawing/2014/main" id="{92B411E9-40D5-E095-64F3-65DE89100F06}"/>
              </a:ext>
            </a:extLst>
          </p:cNvPr>
          <p:cNvSpPr/>
          <p:nvPr/>
        </p:nvSpPr>
        <p:spPr>
          <a:xfrm>
            <a:off x="10016511" y="2553443"/>
            <a:ext cx="668007" cy="1230404"/>
          </a:xfrm>
          <a:custGeom>
            <a:avLst/>
            <a:gdLst/>
            <a:ahLst/>
            <a:cxnLst/>
            <a:rect l="l" t="t" r="r" b="b"/>
            <a:pathLst>
              <a:path w="1002010" h="1845606">
                <a:moveTo>
                  <a:pt x="0" y="0"/>
                </a:moveTo>
                <a:lnTo>
                  <a:pt x="1002010" y="0"/>
                </a:lnTo>
                <a:lnTo>
                  <a:pt x="1002010" y="1845606"/>
                </a:lnTo>
                <a:lnTo>
                  <a:pt x="0" y="184560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prstClr val="black"/>
              </a:solidFill>
              <a:effectLst/>
              <a:uLnTx/>
              <a:uFillTx/>
              <a:latin typeface="UTM Avo"/>
              <a:cs typeface="Arial"/>
              <a:sym typeface="+mn-lt"/>
            </a:endParaRPr>
          </a:p>
        </p:txBody>
      </p:sp>
      <p:sp>
        <p:nvSpPr>
          <p:cNvPr id="30" name="TextBox 30">
            <a:extLst>
              <a:ext uri="{FF2B5EF4-FFF2-40B4-BE49-F238E27FC236}">
                <a16:creationId xmlns:a16="http://schemas.microsoft.com/office/drawing/2014/main" id="{5F28ADCB-4EE7-0989-B6A9-EA10DEE1A402}"/>
              </a:ext>
            </a:extLst>
          </p:cNvPr>
          <p:cNvSpPr txBox="1"/>
          <p:nvPr/>
        </p:nvSpPr>
        <p:spPr>
          <a:xfrm>
            <a:off x="3543771" y="1349357"/>
            <a:ext cx="5110039" cy="1185389"/>
          </a:xfrm>
          <a:prstGeom prst="rect">
            <a:avLst/>
          </a:prstGeom>
        </p:spPr>
        <p:txBody>
          <a:bodyPr lIns="0" tIns="0" rIns="0" bIns="0" rtlCol="0" anchor="t">
            <a:spAutoFit/>
          </a:bodyPr>
          <a:lstStyle/>
          <a:p>
            <a:pPr marL="0" marR="0" lvl="0" indent="0" algn="ctr" defTabSz="609630" rtl="0" eaLnBrk="1" fontAlgn="auto" latinLnBrk="0" hangingPunct="1">
              <a:lnSpc>
                <a:spcPts val="10417"/>
              </a:lnSpc>
              <a:spcBef>
                <a:spcPts val="0"/>
              </a:spcBef>
              <a:spcAft>
                <a:spcPts val="0"/>
              </a:spcAft>
              <a:buClrTx/>
              <a:buSzTx/>
              <a:buFont typeface="Arial"/>
              <a:buNone/>
              <a:tabLst/>
              <a:defRPr/>
            </a:pPr>
            <a:r>
              <a:rPr lang="en-US" sz="6400" b="1" kern="1200" dirty="0">
                <a:solidFill>
                  <a:prstClr val="black"/>
                </a:solidFill>
                <a:latin typeface="+mj-lt"/>
                <a:sym typeface="+mn-lt"/>
              </a:rPr>
              <a:t>2</a:t>
            </a:r>
            <a:r>
              <a:rPr kumimoji="0" lang="vi-VN" sz="6400" b="1" i="0" u="none" strike="noStrike" kern="1200" cap="none" spc="0" normalizeH="0" baseline="0" noProof="0" dirty="0">
                <a:ln>
                  <a:noFill/>
                </a:ln>
                <a:solidFill>
                  <a:prstClr val="black"/>
                </a:solidFill>
                <a:effectLst/>
                <a:uLnTx/>
                <a:uFillTx/>
                <a:latin typeface="+mj-lt"/>
                <a:cs typeface="Arial"/>
                <a:sym typeface="+mn-lt"/>
              </a:rPr>
              <a:t>.</a:t>
            </a:r>
            <a:endParaRPr kumimoji="0" lang="en-US" sz="6400" b="1" i="0" u="none" strike="noStrike" kern="1200" cap="none" spc="0" normalizeH="0" baseline="0" noProof="0" dirty="0">
              <a:ln>
                <a:noFill/>
              </a:ln>
              <a:solidFill>
                <a:prstClr val="black"/>
              </a:solidFill>
              <a:effectLst/>
              <a:uLnTx/>
              <a:uFillTx/>
              <a:latin typeface="UTM Avo"/>
              <a:cs typeface="Arial"/>
              <a:sym typeface="+mn-lt"/>
            </a:endParaRPr>
          </a:p>
        </p:txBody>
      </p:sp>
      <p:sp>
        <p:nvSpPr>
          <p:cNvPr id="31" name="TextBox 31">
            <a:extLst>
              <a:ext uri="{FF2B5EF4-FFF2-40B4-BE49-F238E27FC236}">
                <a16:creationId xmlns:a16="http://schemas.microsoft.com/office/drawing/2014/main" id="{BAA233F9-6D0A-27AA-B5DA-C102B725164F}"/>
              </a:ext>
            </a:extLst>
          </p:cNvPr>
          <p:cNvSpPr txBox="1"/>
          <p:nvPr/>
        </p:nvSpPr>
        <p:spPr>
          <a:xfrm>
            <a:off x="1996088" y="3500775"/>
            <a:ext cx="8199824" cy="1855060"/>
          </a:xfrm>
          <a:prstGeom prst="rect">
            <a:avLst/>
          </a:prstGeom>
        </p:spPr>
        <p:txBody>
          <a:bodyPr wrap="square" lIns="0" tIns="0" rIns="0" bIns="0" rtlCol="0" anchor="t">
            <a:spAutoFit/>
          </a:bodyPr>
          <a:lstStyle/>
          <a:p>
            <a:pPr marL="0" marR="0" lvl="0" indent="0" algn="ctr" defTabSz="609630" rtl="0" eaLnBrk="1" fontAlgn="auto" latinLnBrk="0" hangingPunct="1">
              <a:lnSpc>
                <a:spcPct val="150000"/>
              </a:lnSpc>
              <a:spcBef>
                <a:spcPts val="0"/>
              </a:spcBef>
              <a:spcAft>
                <a:spcPts val="0"/>
              </a:spcAft>
              <a:buClrTx/>
              <a:buSzTx/>
              <a:buFont typeface="Arial"/>
              <a:buNone/>
              <a:tabLst/>
              <a:defRPr/>
            </a:pPr>
            <a:r>
              <a:rPr kumimoji="0" lang="en-US" sz="2800" b="1" i="0" u="none" strike="noStrike" kern="1200" cap="none" spc="0" normalizeH="0" baseline="0" noProof="0" dirty="0">
                <a:ln>
                  <a:noFill/>
                </a:ln>
                <a:solidFill>
                  <a:srgbClr val="000000"/>
                </a:solidFill>
                <a:effectLst/>
                <a:uLnTx/>
                <a:uFillTx/>
                <a:latin typeface="UTM Avo"/>
                <a:cs typeface="Arial"/>
                <a:sym typeface="+mn-lt"/>
              </a:rPr>
              <a:t>THỰC HÀNH SOẠN THẢO VĂN BẢN CÓ NHIỀU CỤM TỪ TRÙNG LẶP</a:t>
            </a:r>
          </a:p>
          <a:p>
            <a:pPr marL="0" marR="0" lvl="0" indent="0" algn="ctr" defTabSz="609630" rtl="0" eaLnBrk="1" fontAlgn="auto" latinLnBrk="0" hangingPunct="1">
              <a:lnSpc>
                <a:spcPct val="150000"/>
              </a:lnSpc>
              <a:spcBef>
                <a:spcPts val="0"/>
              </a:spcBef>
              <a:spcAft>
                <a:spcPts val="0"/>
              </a:spcAft>
              <a:buClrTx/>
              <a:buSzTx/>
              <a:buFont typeface="Arial"/>
              <a:buNone/>
              <a:tabLst/>
              <a:defRPr/>
            </a:pPr>
            <a:endParaRPr kumimoji="0" lang="en-US" sz="2800" b="1" i="0" u="none" strike="noStrike" kern="1200" cap="none" spc="0" normalizeH="0" baseline="0" noProof="0" dirty="0">
              <a:ln>
                <a:noFill/>
              </a:ln>
              <a:solidFill>
                <a:srgbClr val="000000"/>
              </a:solidFill>
              <a:effectLst/>
              <a:uLnTx/>
              <a:uFillTx/>
              <a:latin typeface="UTM Avo"/>
              <a:cs typeface="Arial"/>
              <a:sym typeface="+mn-lt"/>
            </a:endParaRPr>
          </a:p>
        </p:txBody>
      </p:sp>
      <p:sp>
        <p:nvSpPr>
          <p:cNvPr id="14" name="Rectangle 13"/>
          <p:cNvSpPr/>
          <p:nvPr/>
        </p:nvSpPr>
        <p:spPr>
          <a:xfrm>
            <a:off x="0" y="0"/>
            <a:ext cx="12192000" cy="609600"/>
          </a:xfrm>
          <a:prstGeom prst="rect">
            <a:avLst/>
          </a:prstGeom>
          <a:solidFill>
            <a:srgbClr val="EB7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1856004"/>
      </p:ext>
    </p:extLst>
  </p:cSld>
  <p:clrMapOvr>
    <a:masterClrMapping/>
  </p:clrMapOvr>
  <p:transition spd="med">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Alternate Process 3">
            <a:extLst>
              <a:ext uri="{FF2B5EF4-FFF2-40B4-BE49-F238E27FC236}">
                <a16:creationId xmlns:a16="http://schemas.microsoft.com/office/drawing/2014/main" id="{C00B82E8-74C5-6AF2-025D-7D407EE21904}"/>
              </a:ext>
            </a:extLst>
          </p:cNvPr>
          <p:cNvSpPr/>
          <p:nvPr/>
        </p:nvSpPr>
        <p:spPr>
          <a:xfrm>
            <a:off x="3784654" y="1017855"/>
            <a:ext cx="4368800" cy="711200"/>
          </a:xfrm>
          <a:prstGeom prst="flowChartAlternateProcess">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VN" sz="2400" b="1" kern="1200" dirty="0">
                <a:solidFill>
                  <a:srgbClr val="FF0000"/>
                </a:solidFill>
                <a:latin typeface="UTM Avo"/>
                <a:cs typeface="+mn-ea"/>
                <a:sym typeface="+mn-lt"/>
              </a:rPr>
              <a:t>Hướng dẫn thực hành</a:t>
            </a:r>
          </a:p>
        </p:txBody>
      </p:sp>
      <p:sp>
        <p:nvSpPr>
          <p:cNvPr id="8" name="TextBox 7">
            <a:extLst>
              <a:ext uri="{FF2B5EF4-FFF2-40B4-BE49-F238E27FC236}">
                <a16:creationId xmlns:a16="http://schemas.microsoft.com/office/drawing/2014/main" id="{12B5FEB1-9D6C-B7E5-1C5B-17B2AF6E907E}"/>
              </a:ext>
            </a:extLst>
          </p:cNvPr>
          <p:cNvSpPr txBox="1"/>
          <p:nvPr/>
        </p:nvSpPr>
        <p:spPr>
          <a:xfrm>
            <a:off x="2055184" y="1933373"/>
            <a:ext cx="8712159" cy="567848"/>
          </a:xfrm>
          <a:prstGeom prst="rect">
            <a:avLst/>
          </a:prstGeom>
          <a:noFill/>
        </p:spPr>
        <p:txBody>
          <a:bodyPr wrap="square">
            <a:spAutoFit/>
          </a:bodyPr>
          <a:lstStyle/>
          <a:p>
            <a:pPr defTabSz="609630">
              <a:lnSpc>
                <a:spcPct val="150000"/>
              </a:lnSpc>
              <a:buClrTx/>
            </a:pPr>
            <a:r>
              <a:rPr lang="en-US" sz="2400" kern="1200" dirty="0" err="1">
                <a:solidFill>
                  <a:prstClr val="black"/>
                </a:solidFill>
                <a:latin typeface="UTM Avo"/>
                <a:cs typeface="+mn-ea"/>
                <a:sym typeface="+mn-lt"/>
              </a:rPr>
              <a:t>Tạo</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tệp</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văn</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bản</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mới</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và</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soạn</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thảo</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hai</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dòng</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đầu</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tiên</a:t>
            </a:r>
            <a:r>
              <a:rPr lang="en-US" sz="2400" kern="1200" dirty="0">
                <a:solidFill>
                  <a:prstClr val="black"/>
                </a:solidFill>
                <a:latin typeface="UTM Avo"/>
                <a:cs typeface="+mn-ea"/>
                <a:sym typeface="+mn-lt"/>
              </a:rPr>
              <a:t>.</a:t>
            </a:r>
            <a:r>
              <a:rPr lang="en-VN" sz="2400" kern="1200" dirty="0">
                <a:solidFill>
                  <a:prstClr val="black"/>
                </a:solidFill>
                <a:latin typeface="UTM Avo"/>
                <a:cs typeface="+mn-ea"/>
                <a:sym typeface="+mn-lt"/>
              </a:rPr>
              <a:t> </a:t>
            </a:r>
          </a:p>
        </p:txBody>
      </p:sp>
      <p:sp>
        <p:nvSpPr>
          <p:cNvPr id="10" name="TextBox 9">
            <a:extLst>
              <a:ext uri="{FF2B5EF4-FFF2-40B4-BE49-F238E27FC236}">
                <a16:creationId xmlns:a16="http://schemas.microsoft.com/office/drawing/2014/main" id="{A300E6C2-4B07-E6BC-AFE2-65F902706086}"/>
              </a:ext>
            </a:extLst>
          </p:cNvPr>
          <p:cNvSpPr txBox="1"/>
          <p:nvPr/>
        </p:nvSpPr>
        <p:spPr>
          <a:xfrm>
            <a:off x="2067598" y="2831372"/>
            <a:ext cx="9705068" cy="461665"/>
          </a:xfrm>
          <a:prstGeom prst="rect">
            <a:avLst/>
          </a:prstGeom>
          <a:noFill/>
        </p:spPr>
        <p:txBody>
          <a:bodyPr wrap="square">
            <a:spAutoFit/>
          </a:bodyPr>
          <a:lstStyle/>
          <a:p>
            <a:pPr defTabSz="609630">
              <a:buClrTx/>
            </a:pPr>
            <a:r>
              <a:rPr lang="en-US" sz="2400" kern="1200" dirty="0" err="1">
                <a:solidFill>
                  <a:prstClr val="black"/>
                </a:solidFill>
                <a:latin typeface="UTM Avo"/>
                <a:cs typeface="+mn-ea"/>
                <a:sym typeface="+mn-lt"/>
              </a:rPr>
              <a:t>Chọn</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khối</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văn</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bản</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là</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điệp</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ngữ</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Hạt</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gạo</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làng</a:t>
            </a:r>
            <a:r>
              <a:rPr lang="en-US" sz="2400" kern="1200" dirty="0">
                <a:solidFill>
                  <a:prstClr val="black"/>
                </a:solidFill>
                <a:latin typeface="UTM Avo"/>
                <a:cs typeface="+mn-ea"/>
                <a:sym typeface="+mn-lt"/>
              </a:rPr>
              <a:t> ta” </a:t>
            </a:r>
            <a:r>
              <a:rPr lang="en-US" sz="2400" kern="1200" dirty="0" err="1">
                <a:solidFill>
                  <a:prstClr val="black"/>
                </a:solidFill>
                <a:latin typeface="UTM Avo"/>
                <a:cs typeface="+mn-ea"/>
                <a:sym typeface="+mn-lt"/>
              </a:rPr>
              <a:t>rồi</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chọn</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lệnh</a:t>
            </a:r>
            <a:r>
              <a:rPr lang="en-US" sz="2400" kern="1200" dirty="0">
                <a:solidFill>
                  <a:prstClr val="black"/>
                </a:solidFill>
                <a:latin typeface="UTM Avo"/>
                <a:cs typeface="+mn-ea"/>
                <a:sym typeface="+mn-lt"/>
              </a:rPr>
              <a:t>     </a:t>
            </a:r>
            <a:endParaRPr lang="en-VN" sz="2400" kern="1200" dirty="0">
              <a:solidFill>
                <a:prstClr val="black"/>
              </a:solidFill>
              <a:latin typeface="UTM Avo"/>
              <a:cs typeface="+mn-ea"/>
              <a:sym typeface="+mn-lt"/>
            </a:endParaRPr>
          </a:p>
        </p:txBody>
      </p:sp>
      <p:sp>
        <p:nvSpPr>
          <p:cNvPr id="15" name="TextBox 14">
            <a:extLst>
              <a:ext uri="{FF2B5EF4-FFF2-40B4-BE49-F238E27FC236}">
                <a16:creationId xmlns:a16="http://schemas.microsoft.com/office/drawing/2014/main" id="{0E12984F-BFD3-02FE-0A5F-B56E5D755E53}"/>
              </a:ext>
            </a:extLst>
          </p:cNvPr>
          <p:cNvSpPr txBox="1"/>
          <p:nvPr/>
        </p:nvSpPr>
        <p:spPr>
          <a:xfrm>
            <a:off x="2067598" y="3822834"/>
            <a:ext cx="9538862" cy="1675843"/>
          </a:xfrm>
          <a:prstGeom prst="rect">
            <a:avLst/>
          </a:prstGeom>
          <a:noFill/>
        </p:spPr>
        <p:txBody>
          <a:bodyPr wrap="square">
            <a:spAutoFit/>
          </a:bodyPr>
          <a:lstStyle/>
          <a:p>
            <a:pPr algn="just" defTabSz="609630">
              <a:lnSpc>
                <a:spcPct val="150000"/>
              </a:lnSpc>
              <a:buClrTx/>
            </a:pPr>
            <a:r>
              <a:rPr lang="en-US" sz="2400" kern="1200" dirty="0" err="1">
                <a:solidFill>
                  <a:prstClr val="black"/>
                </a:solidFill>
                <a:latin typeface="UTM Avo"/>
                <a:cs typeface="+mn-ea"/>
                <a:sym typeface="+mn-lt"/>
              </a:rPr>
              <a:t>Mỗi</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khi</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bắt</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đầu</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một</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dòng</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mới</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thực</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hiện</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lệnh</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để</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dán</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khối</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văn</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bản</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đã</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được</a:t>
            </a:r>
            <a:r>
              <a:rPr lang="en-US" sz="2400" kern="1200" dirty="0">
                <a:solidFill>
                  <a:prstClr val="black"/>
                </a:solidFill>
                <a:latin typeface="UTM Avo"/>
                <a:cs typeface="+mn-ea"/>
                <a:sym typeface="+mn-lt"/>
              </a:rPr>
              <a:t> copy </a:t>
            </a:r>
            <a:r>
              <a:rPr lang="en-US" sz="2400" kern="1200" dirty="0" err="1">
                <a:solidFill>
                  <a:prstClr val="black"/>
                </a:solidFill>
                <a:latin typeface="UTM Avo"/>
                <a:cs typeface="+mn-ea"/>
                <a:sym typeface="+mn-lt"/>
              </a:rPr>
              <a:t>vào</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vị</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trí</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đầu</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dòng</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Tiếp</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theo</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em</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soạn</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thảo</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nội</a:t>
            </a:r>
            <a:r>
              <a:rPr lang="en-US" sz="2400" kern="1200" dirty="0">
                <a:solidFill>
                  <a:prstClr val="black"/>
                </a:solidFill>
                <a:latin typeface="UTM Avo"/>
                <a:cs typeface="+mn-ea"/>
                <a:sym typeface="+mn-lt"/>
              </a:rPr>
              <a:t> dung </a:t>
            </a:r>
            <a:r>
              <a:rPr lang="en-US" sz="2400" kern="1200" dirty="0" err="1">
                <a:solidFill>
                  <a:prstClr val="black"/>
                </a:solidFill>
                <a:latin typeface="UTM Avo"/>
                <a:cs typeface="+mn-ea"/>
                <a:sym typeface="+mn-lt"/>
              </a:rPr>
              <a:t>còn</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lại</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của</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dòng</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đó</a:t>
            </a:r>
            <a:r>
              <a:rPr lang="en-US" sz="2400" kern="1200" dirty="0">
                <a:solidFill>
                  <a:prstClr val="black"/>
                </a:solidFill>
                <a:latin typeface="UTM Avo"/>
                <a:cs typeface="+mn-ea"/>
                <a:sym typeface="+mn-lt"/>
              </a:rPr>
              <a:t>. </a:t>
            </a:r>
            <a:endParaRPr lang="en-VN" sz="2400" kern="1200" dirty="0">
              <a:solidFill>
                <a:prstClr val="black"/>
              </a:solidFill>
              <a:latin typeface="UTM Avo"/>
              <a:cs typeface="+mn-ea"/>
              <a:sym typeface="+mn-lt"/>
            </a:endParaRPr>
          </a:p>
        </p:txBody>
      </p:sp>
      <p:sp>
        <p:nvSpPr>
          <p:cNvPr id="17" name="TextBox 16">
            <a:extLst>
              <a:ext uri="{FF2B5EF4-FFF2-40B4-BE49-F238E27FC236}">
                <a16:creationId xmlns:a16="http://schemas.microsoft.com/office/drawing/2014/main" id="{147F12A8-C5AC-3042-4F78-450CAAEB3C00}"/>
              </a:ext>
            </a:extLst>
          </p:cNvPr>
          <p:cNvSpPr txBox="1"/>
          <p:nvPr/>
        </p:nvSpPr>
        <p:spPr>
          <a:xfrm>
            <a:off x="2055183" y="5703966"/>
            <a:ext cx="10136817" cy="567848"/>
          </a:xfrm>
          <a:prstGeom prst="rect">
            <a:avLst/>
          </a:prstGeom>
          <a:noFill/>
        </p:spPr>
        <p:txBody>
          <a:bodyPr wrap="square">
            <a:spAutoFit/>
          </a:bodyPr>
          <a:lstStyle/>
          <a:p>
            <a:pPr defTabSz="609630">
              <a:lnSpc>
                <a:spcPct val="150000"/>
              </a:lnSpc>
              <a:spcAft>
                <a:spcPts val="533"/>
              </a:spcAft>
              <a:buClrTx/>
            </a:pPr>
            <a:r>
              <a:rPr lang="en-US" sz="2400" kern="1200" dirty="0">
                <a:solidFill>
                  <a:prstClr val="black"/>
                </a:solidFill>
                <a:latin typeface="UTM Avo"/>
                <a:cs typeface="+mn-ea"/>
                <a:sym typeface="+mn-lt"/>
              </a:rPr>
              <a:t>Lưu </a:t>
            </a:r>
            <a:r>
              <a:rPr lang="en-US" sz="2400" kern="1200" dirty="0" err="1">
                <a:solidFill>
                  <a:prstClr val="black"/>
                </a:solidFill>
                <a:latin typeface="UTM Avo"/>
                <a:cs typeface="+mn-ea"/>
                <a:sym typeface="+mn-lt"/>
              </a:rPr>
              <a:t>văn</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bản</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và</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đặt</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tên</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tệp</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là</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Lời</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nhắc</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bài</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hát</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Hạt</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gạo</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làng</a:t>
            </a:r>
            <a:r>
              <a:rPr lang="en-US" sz="2400" kern="1200" dirty="0">
                <a:solidFill>
                  <a:prstClr val="black"/>
                </a:solidFill>
                <a:latin typeface="UTM Avo"/>
                <a:cs typeface="+mn-ea"/>
                <a:sym typeface="+mn-lt"/>
              </a:rPr>
              <a:t> ta.</a:t>
            </a:r>
            <a:endParaRPr lang="en-VN" sz="2400" kern="1200" dirty="0">
              <a:solidFill>
                <a:prstClr val="black"/>
              </a:solidFill>
              <a:latin typeface="UTM Avo"/>
              <a:cs typeface="+mn-ea"/>
              <a:sym typeface="+mn-lt"/>
            </a:endParaRPr>
          </a:p>
        </p:txBody>
      </p:sp>
      <p:sp>
        <p:nvSpPr>
          <p:cNvPr id="18" name="Alternate Process 17">
            <a:extLst>
              <a:ext uri="{FF2B5EF4-FFF2-40B4-BE49-F238E27FC236}">
                <a16:creationId xmlns:a16="http://schemas.microsoft.com/office/drawing/2014/main" id="{47D5D7BC-A10F-59B6-BFD4-1AFC4D2A4609}"/>
              </a:ext>
            </a:extLst>
          </p:cNvPr>
          <p:cNvSpPr/>
          <p:nvPr/>
        </p:nvSpPr>
        <p:spPr>
          <a:xfrm>
            <a:off x="279454" y="1920708"/>
            <a:ext cx="1701840" cy="711200"/>
          </a:xfrm>
          <a:prstGeom prst="flowChartAlternate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VN" sz="2400" b="1" kern="1200" dirty="0">
                <a:solidFill>
                  <a:srgbClr val="C70001"/>
                </a:solidFill>
                <a:latin typeface="UTM Avo"/>
                <a:cs typeface="+mn-ea"/>
                <a:sym typeface="+mn-lt"/>
              </a:rPr>
              <a:t>Bước 1</a:t>
            </a:r>
          </a:p>
        </p:txBody>
      </p:sp>
      <p:sp>
        <p:nvSpPr>
          <p:cNvPr id="19" name="Alternate Process 18">
            <a:extLst>
              <a:ext uri="{FF2B5EF4-FFF2-40B4-BE49-F238E27FC236}">
                <a16:creationId xmlns:a16="http://schemas.microsoft.com/office/drawing/2014/main" id="{B67A54F6-2D97-9D4C-EE59-9A02E69B8FF3}"/>
              </a:ext>
            </a:extLst>
          </p:cNvPr>
          <p:cNvSpPr/>
          <p:nvPr/>
        </p:nvSpPr>
        <p:spPr>
          <a:xfrm>
            <a:off x="279454" y="2987914"/>
            <a:ext cx="1701840" cy="711200"/>
          </a:xfrm>
          <a:prstGeom prst="flowChartAlternate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VN" sz="2400" b="1" kern="1200" dirty="0">
                <a:solidFill>
                  <a:srgbClr val="C70001"/>
                </a:solidFill>
                <a:latin typeface="UTM Avo"/>
                <a:cs typeface="+mn-ea"/>
                <a:sym typeface="+mn-lt"/>
              </a:rPr>
              <a:t>Bước 2</a:t>
            </a:r>
          </a:p>
        </p:txBody>
      </p:sp>
      <p:sp>
        <p:nvSpPr>
          <p:cNvPr id="20" name="Alternate Process 19">
            <a:extLst>
              <a:ext uri="{FF2B5EF4-FFF2-40B4-BE49-F238E27FC236}">
                <a16:creationId xmlns:a16="http://schemas.microsoft.com/office/drawing/2014/main" id="{6580F040-2435-02C0-C139-BA9BBED48249}"/>
              </a:ext>
            </a:extLst>
          </p:cNvPr>
          <p:cNvSpPr/>
          <p:nvPr/>
        </p:nvSpPr>
        <p:spPr>
          <a:xfrm>
            <a:off x="279454" y="4162849"/>
            <a:ext cx="1701840" cy="711200"/>
          </a:xfrm>
          <a:prstGeom prst="flowChartAlternate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VN" sz="2400" b="1" kern="1200" dirty="0">
                <a:solidFill>
                  <a:srgbClr val="C70001"/>
                </a:solidFill>
                <a:latin typeface="UTM Avo"/>
                <a:cs typeface="+mn-ea"/>
                <a:sym typeface="+mn-lt"/>
              </a:rPr>
              <a:t>Bước 3</a:t>
            </a:r>
          </a:p>
        </p:txBody>
      </p:sp>
      <p:sp>
        <p:nvSpPr>
          <p:cNvPr id="21" name="Alternate Process 20">
            <a:extLst>
              <a:ext uri="{FF2B5EF4-FFF2-40B4-BE49-F238E27FC236}">
                <a16:creationId xmlns:a16="http://schemas.microsoft.com/office/drawing/2014/main" id="{1590BCFB-E21C-26BE-83A4-871689BBC693}"/>
              </a:ext>
            </a:extLst>
          </p:cNvPr>
          <p:cNvSpPr/>
          <p:nvPr/>
        </p:nvSpPr>
        <p:spPr>
          <a:xfrm>
            <a:off x="279454" y="5703966"/>
            <a:ext cx="1701840" cy="711200"/>
          </a:xfrm>
          <a:prstGeom prst="flowChartAlternate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VN" sz="2400" b="1" kern="1200" dirty="0">
                <a:solidFill>
                  <a:srgbClr val="C70001"/>
                </a:solidFill>
                <a:latin typeface="UTM Avo"/>
                <a:cs typeface="+mn-ea"/>
                <a:sym typeface="+mn-lt"/>
              </a:rPr>
              <a:t>Bước 4</a:t>
            </a:r>
          </a:p>
        </p:txBody>
      </p:sp>
      <p:pic>
        <p:nvPicPr>
          <p:cNvPr id="22" name="Picture 21">
            <a:extLst>
              <a:ext uri="{FF2B5EF4-FFF2-40B4-BE49-F238E27FC236}">
                <a16:creationId xmlns:a16="http://schemas.microsoft.com/office/drawing/2014/main" id="{BE862C2B-5E89-5E95-DE7B-57BAD5A5E503}"/>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91145" y="3352500"/>
            <a:ext cx="1018364" cy="476657"/>
          </a:xfrm>
          <a:prstGeom prst="rect">
            <a:avLst/>
          </a:prstGeom>
        </p:spPr>
      </p:pic>
      <p:pic>
        <p:nvPicPr>
          <p:cNvPr id="23" name="Picture 22">
            <a:extLst>
              <a:ext uri="{FF2B5EF4-FFF2-40B4-BE49-F238E27FC236}">
                <a16:creationId xmlns:a16="http://schemas.microsoft.com/office/drawing/2014/main" id="{85AD0808-3FC1-E834-5245-814A202D8719}"/>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9398267" y="3716343"/>
            <a:ext cx="602588" cy="711200"/>
          </a:xfrm>
          <a:prstGeom prst="rect">
            <a:avLst/>
          </a:prstGeom>
        </p:spPr>
      </p:pic>
      <p:pic>
        <p:nvPicPr>
          <p:cNvPr id="3077" name="Picture 5" descr="Người Phụ Nữ Hoạt Hình Với Máy Tính Xách Tay Trên Thiết Kế Vector Máy Tính  | Công cụ đồ họa PSD Tải xuống miễn phí - Pikbest">
            <a:extLst>
              <a:ext uri="{FF2B5EF4-FFF2-40B4-BE49-F238E27FC236}">
                <a16:creationId xmlns:a16="http://schemas.microsoft.com/office/drawing/2014/main" id="{98AB5A5B-2A5F-3160-92CA-4AE265CB87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36814" y="547974"/>
            <a:ext cx="2745467" cy="274546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0" y="0"/>
            <a:ext cx="12192000" cy="609600"/>
          </a:xfrm>
          <a:prstGeom prst="rect">
            <a:avLst/>
          </a:prstGeom>
          <a:solidFill>
            <a:srgbClr val="EB7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172067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0-#ppt_w/2"/>
                                          </p:val>
                                        </p:tav>
                                        <p:tav tm="100000">
                                          <p:val>
                                            <p:strVal val="#ppt_x"/>
                                          </p:val>
                                        </p:tav>
                                      </p:tavLst>
                                    </p:anim>
                                    <p:anim calcmode="lin" valueType="num">
                                      <p:cBhvr additive="base">
                                        <p:cTn id="17"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0-#ppt_w/2"/>
                                          </p:val>
                                        </p:tav>
                                        <p:tav tm="100000">
                                          <p:val>
                                            <p:strVal val="#ppt_x"/>
                                          </p:val>
                                        </p:tav>
                                      </p:tavLst>
                                    </p:anim>
                                    <p:anim calcmode="lin" valueType="num">
                                      <p:cBhvr additive="base">
                                        <p:cTn id="23" dur="500" fill="hold"/>
                                        <p:tgtEl>
                                          <p:spTgt spid="19"/>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0-#ppt_w/2"/>
                                          </p:val>
                                        </p:tav>
                                        <p:tav tm="100000">
                                          <p:val>
                                            <p:strVal val="#ppt_x"/>
                                          </p:val>
                                        </p:tav>
                                      </p:tavLst>
                                    </p:anim>
                                    <p:anim calcmode="lin" valueType="num">
                                      <p:cBhvr additive="base">
                                        <p:cTn id="27" dur="500" fill="hold"/>
                                        <p:tgtEl>
                                          <p:spTgt spid="10"/>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fill="hold"/>
                                        <p:tgtEl>
                                          <p:spTgt spid="22"/>
                                        </p:tgtEl>
                                        <p:attrNameLst>
                                          <p:attrName>ppt_x</p:attrName>
                                        </p:attrNameLst>
                                      </p:cBhvr>
                                      <p:tavLst>
                                        <p:tav tm="0">
                                          <p:val>
                                            <p:strVal val="0-#ppt_w/2"/>
                                          </p:val>
                                        </p:tav>
                                        <p:tav tm="100000">
                                          <p:val>
                                            <p:strVal val="#ppt_x"/>
                                          </p:val>
                                        </p:tav>
                                      </p:tavLst>
                                    </p:anim>
                                    <p:anim calcmode="lin" valueType="num">
                                      <p:cBhvr additive="base">
                                        <p:cTn id="31"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500" fill="hold"/>
                                        <p:tgtEl>
                                          <p:spTgt spid="20"/>
                                        </p:tgtEl>
                                        <p:attrNameLst>
                                          <p:attrName>ppt_x</p:attrName>
                                        </p:attrNameLst>
                                      </p:cBhvr>
                                      <p:tavLst>
                                        <p:tav tm="0">
                                          <p:val>
                                            <p:strVal val="0-#ppt_w/2"/>
                                          </p:val>
                                        </p:tav>
                                        <p:tav tm="100000">
                                          <p:val>
                                            <p:strVal val="#ppt_x"/>
                                          </p:val>
                                        </p:tav>
                                      </p:tavLst>
                                    </p:anim>
                                    <p:anim calcmode="lin" valueType="num">
                                      <p:cBhvr additive="base">
                                        <p:cTn id="37" dur="500" fill="hold"/>
                                        <p:tgtEl>
                                          <p:spTgt spid="20"/>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0-#ppt_w/2"/>
                                          </p:val>
                                        </p:tav>
                                        <p:tav tm="100000">
                                          <p:val>
                                            <p:strVal val="#ppt_x"/>
                                          </p:val>
                                        </p:tav>
                                      </p:tavLst>
                                    </p:anim>
                                    <p:anim calcmode="lin" valueType="num">
                                      <p:cBhvr additive="base">
                                        <p:cTn id="41" dur="500" fill="hold"/>
                                        <p:tgtEl>
                                          <p:spTgt spid="15"/>
                                        </p:tgtEl>
                                        <p:attrNameLst>
                                          <p:attrName>ppt_y</p:attrName>
                                        </p:attrNameLst>
                                      </p:cBhvr>
                                      <p:tavLst>
                                        <p:tav tm="0">
                                          <p:val>
                                            <p:strVal val="#ppt_y"/>
                                          </p:val>
                                        </p:tav>
                                        <p:tav tm="100000">
                                          <p:val>
                                            <p:strVal val="#ppt_y"/>
                                          </p:val>
                                        </p:tav>
                                      </p:tavLst>
                                    </p:anim>
                                  </p:childTnLst>
                                </p:cTn>
                              </p:par>
                              <p:par>
                                <p:cTn id="42" presetID="2" presetClass="entr" presetSubtype="8"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additive="base">
                                        <p:cTn id="44" dur="500" fill="hold"/>
                                        <p:tgtEl>
                                          <p:spTgt spid="23"/>
                                        </p:tgtEl>
                                        <p:attrNameLst>
                                          <p:attrName>ppt_x</p:attrName>
                                        </p:attrNameLst>
                                      </p:cBhvr>
                                      <p:tavLst>
                                        <p:tav tm="0">
                                          <p:val>
                                            <p:strVal val="0-#ppt_w/2"/>
                                          </p:val>
                                        </p:tav>
                                        <p:tav tm="100000">
                                          <p:val>
                                            <p:strVal val="#ppt_x"/>
                                          </p:val>
                                        </p:tav>
                                      </p:tavLst>
                                    </p:anim>
                                    <p:anim calcmode="lin" valueType="num">
                                      <p:cBhvr additive="base">
                                        <p:cTn id="45"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additive="base">
                                        <p:cTn id="50" dur="500" fill="hold"/>
                                        <p:tgtEl>
                                          <p:spTgt spid="17"/>
                                        </p:tgtEl>
                                        <p:attrNameLst>
                                          <p:attrName>ppt_x</p:attrName>
                                        </p:attrNameLst>
                                      </p:cBhvr>
                                      <p:tavLst>
                                        <p:tav tm="0">
                                          <p:val>
                                            <p:strVal val="0-#ppt_w/2"/>
                                          </p:val>
                                        </p:tav>
                                        <p:tav tm="100000">
                                          <p:val>
                                            <p:strVal val="#ppt_x"/>
                                          </p:val>
                                        </p:tav>
                                      </p:tavLst>
                                    </p:anim>
                                    <p:anim calcmode="lin" valueType="num">
                                      <p:cBhvr additive="base">
                                        <p:cTn id="51" dur="500" fill="hold"/>
                                        <p:tgtEl>
                                          <p:spTgt spid="17"/>
                                        </p:tgtEl>
                                        <p:attrNameLst>
                                          <p:attrName>ppt_y</p:attrName>
                                        </p:attrNameLst>
                                      </p:cBhvr>
                                      <p:tavLst>
                                        <p:tav tm="0">
                                          <p:val>
                                            <p:strVal val="#ppt_y"/>
                                          </p:val>
                                        </p:tav>
                                        <p:tav tm="100000">
                                          <p:val>
                                            <p:strVal val="#ppt_y"/>
                                          </p:val>
                                        </p:tav>
                                      </p:tavLst>
                                    </p:anim>
                                  </p:childTnLst>
                                </p:cTn>
                              </p:par>
                              <p:par>
                                <p:cTn id="52" presetID="2" presetClass="entr" presetSubtype="8"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500" fill="hold"/>
                                        <p:tgtEl>
                                          <p:spTgt spid="21"/>
                                        </p:tgtEl>
                                        <p:attrNameLst>
                                          <p:attrName>ppt_x</p:attrName>
                                        </p:attrNameLst>
                                      </p:cBhvr>
                                      <p:tavLst>
                                        <p:tav tm="0">
                                          <p:val>
                                            <p:strVal val="0-#ppt_w/2"/>
                                          </p:val>
                                        </p:tav>
                                        <p:tav tm="100000">
                                          <p:val>
                                            <p:strVal val="#ppt_x"/>
                                          </p:val>
                                        </p:tav>
                                      </p:tavLst>
                                    </p:anim>
                                    <p:anim calcmode="lin" valueType="num">
                                      <p:cBhvr additive="base">
                                        <p:cTn id="55"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0" grpId="0"/>
      <p:bldP spid="15" grpId="0"/>
      <p:bldP spid="17" grpId="0"/>
      <p:bldP spid="18" grpId="0" animBg="1"/>
      <p:bldP spid="19" grpId="0" animBg="1"/>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39381DA-5352-62CD-50E0-FD47E47EB81A}"/>
            </a:ext>
          </a:extLst>
        </p:cNvPr>
        <p:cNvGrpSpPr/>
        <p:nvPr/>
      </p:nvGrpSpPr>
      <p:grpSpPr>
        <a:xfrm>
          <a:off x="0" y="0"/>
          <a:ext cx="0" cy="0"/>
          <a:chOff x="0" y="0"/>
          <a:chExt cx="0" cy="0"/>
        </a:xfrm>
      </p:grpSpPr>
      <p:sp>
        <p:nvSpPr>
          <p:cNvPr id="4" name="Alternate Process 3">
            <a:extLst>
              <a:ext uri="{FF2B5EF4-FFF2-40B4-BE49-F238E27FC236}">
                <a16:creationId xmlns:a16="http://schemas.microsoft.com/office/drawing/2014/main" id="{A1A3823F-0B90-A574-5066-9658DECA750B}"/>
              </a:ext>
            </a:extLst>
          </p:cNvPr>
          <p:cNvSpPr/>
          <p:nvPr/>
        </p:nvSpPr>
        <p:spPr>
          <a:xfrm>
            <a:off x="3911599" y="1726718"/>
            <a:ext cx="4368800" cy="711200"/>
          </a:xfrm>
          <a:prstGeom prst="flowChartAlternateProcess">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VN" sz="2400" b="1" kern="1200" dirty="0">
                <a:solidFill>
                  <a:srgbClr val="FF0000"/>
                </a:solidFill>
                <a:latin typeface="UTM Avo"/>
                <a:cs typeface="+mn-ea"/>
                <a:sym typeface="+mn-lt"/>
              </a:rPr>
              <a:t>Hướng dẫn thực hành</a:t>
            </a:r>
          </a:p>
        </p:txBody>
      </p:sp>
      <p:pic>
        <p:nvPicPr>
          <p:cNvPr id="6" name="Picture 5">
            <a:hlinkClick r:id="rId3"/>
            <a:extLst>
              <a:ext uri="{FF2B5EF4-FFF2-40B4-BE49-F238E27FC236}">
                <a16:creationId xmlns:a16="http://schemas.microsoft.com/office/drawing/2014/main" id="{7990EB06-457F-ECFD-EB9C-159400CCACF2}"/>
              </a:ext>
            </a:extLst>
          </p:cNvPr>
          <p:cNvPicPr>
            <a:picLocks noChangeAspect="1"/>
          </p:cNvPicPr>
          <p:nvPr/>
        </p:nvPicPr>
        <p:blipFill>
          <a:blip r:embed="rId4"/>
          <a:stretch>
            <a:fillRect/>
          </a:stretch>
        </p:blipFill>
        <p:spPr>
          <a:xfrm>
            <a:off x="2848582" y="2656840"/>
            <a:ext cx="6494835" cy="3657917"/>
          </a:xfrm>
          <a:prstGeom prst="roundRect">
            <a:avLst>
              <a:gd name="adj" fmla="val 11112"/>
            </a:avLst>
          </a:prstGeom>
        </p:spPr>
      </p:pic>
      <p:sp>
        <p:nvSpPr>
          <p:cNvPr id="5" name="Rectangle 4"/>
          <p:cNvSpPr/>
          <p:nvPr/>
        </p:nvSpPr>
        <p:spPr>
          <a:xfrm>
            <a:off x="0" y="0"/>
            <a:ext cx="12192000" cy="609600"/>
          </a:xfrm>
          <a:prstGeom prst="rect">
            <a:avLst/>
          </a:prstGeom>
          <a:solidFill>
            <a:srgbClr val="EB7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216250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5"/>
        <p:cNvGrpSpPr/>
        <p:nvPr/>
      </p:nvGrpSpPr>
      <p:grpSpPr>
        <a:xfrm>
          <a:off x="0" y="0"/>
          <a:ext cx="0" cy="0"/>
          <a:chOff x="0" y="0"/>
          <a:chExt cx="0" cy="0"/>
        </a:xfrm>
      </p:grpSpPr>
      <p:pic>
        <p:nvPicPr>
          <p:cNvPr id="2" name="Picture 1">
            <a:hlinkClick r:id="rId5"/>
            <a:extLst>
              <a:ext uri="{FF2B5EF4-FFF2-40B4-BE49-F238E27FC236}">
                <a16:creationId xmlns:a16="http://schemas.microsoft.com/office/drawing/2014/main" id="{6D047111-5610-391C-BD6E-B0FD350F5FFA}"/>
              </a:ext>
            </a:extLst>
          </p:cNvPr>
          <p:cNvPicPr>
            <a:picLocks noChangeAspect="1"/>
          </p:cNvPicPr>
          <p:nvPr/>
        </p:nvPicPr>
        <p:blipFill>
          <a:blip r:embed="rId6"/>
          <a:stretch>
            <a:fillRect/>
          </a:stretch>
        </p:blipFill>
        <p:spPr>
          <a:xfrm>
            <a:off x="4501082" y="3054612"/>
            <a:ext cx="3189835" cy="1764777"/>
          </a:xfrm>
          <a:prstGeom prst="rect">
            <a:avLst/>
          </a:prstGeom>
        </p:spPr>
      </p:pic>
      <p:sp>
        <p:nvSpPr>
          <p:cNvPr id="3" name="Rectangle 2"/>
          <p:cNvSpPr/>
          <p:nvPr/>
        </p:nvSpPr>
        <p:spPr>
          <a:xfrm>
            <a:off x="0" y="0"/>
            <a:ext cx="12192000" cy="609600"/>
          </a:xfrm>
          <a:prstGeom prst="rect">
            <a:avLst/>
          </a:prstGeom>
          <a:solidFill>
            <a:srgbClr val="EB7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600484" y="1321956"/>
            <a:ext cx="10977563" cy="5069043"/>
            <a:chOff x="0" y="0"/>
            <a:chExt cx="21955125" cy="10138085"/>
          </a:xfrm>
        </p:grpSpPr>
        <p:sp>
          <p:nvSpPr>
            <p:cNvPr id="3" name="Freeform 3"/>
            <p:cNvSpPr/>
            <p:nvPr/>
          </p:nvSpPr>
          <p:spPr>
            <a:xfrm>
              <a:off x="0" y="0"/>
              <a:ext cx="10138085" cy="10138085"/>
            </a:xfrm>
            <a:custGeom>
              <a:avLst/>
              <a:gdLst/>
              <a:ahLst/>
              <a:cxnLst/>
              <a:rect l="l" t="t" r="r" b="b"/>
              <a:pathLst>
                <a:path w="10138085" h="10138085">
                  <a:moveTo>
                    <a:pt x="0" y="0"/>
                  </a:moveTo>
                  <a:lnTo>
                    <a:pt x="10138085" y="0"/>
                  </a:lnTo>
                  <a:lnTo>
                    <a:pt x="10138085" y="10138085"/>
                  </a:lnTo>
                  <a:lnTo>
                    <a:pt x="0" y="1013808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buClrTx/>
              </a:pPr>
              <a:endParaRPr lang="en-US" sz="2400" kern="1200">
                <a:solidFill>
                  <a:prstClr val="black"/>
                </a:solidFill>
                <a:latin typeface="+mj-lt"/>
                <a:cs typeface="+mn-ea"/>
                <a:sym typeface="+mn-lt"/>
              </a:endParaRPr>
            </a:p>
          </p:txBody>
        </p:sp>
        <p:sp>
          <p:nvSpPr>
            <p:cNvPr id="4" name="Freeform 4"/>
            <p:cNvSpPr/>
            <p:nvPr/>
          </p:nvSpPr>
          <p:spPr>
            <a:xfrm>
              <a:off x="10099985" y="0"/>
              <a:ext cx="10138085" cy="10138085"/>
            </a:xfrm>
            <a:custGeom>
              <a:avLst/>
              <a:gdLst/>
              <a:ahLst/>
              <a:cxnLst/>
              <a:rect l="l" t="t" r="r" b="b"/>
              <a:pathLst>
                <a:path w="10138085" h="10138085">
                  <a:moveTo>
                    <a:pt x="0" y="0"/>
                  </a:moveTo>
                  <a:lnTo>
                    <a:pt x="10138085" y="0"/>
                  </a:lnTo>
                  <a:lnTo>
                    <a:pt x="10138085" y="10138085"/>
                  </a:lnTo>
                  <a:lnTo>
                    <a:pt x="0" y="1013808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buClrTx/>
              </a:pPr>
              <a:endParaRPr lang="en-US" sz="2400" kern="1200">
                <a:solidFill>
                  <a:prstClr val="black"/>
                </a:solidFill>
                <a:latin typeface="+mj-lt"/>
                <a:cs typeface="+mn-ea"/>
                <a:sym typeface="+mn-lt"/>
              </a:endParaRPr>
            </a:p>
          </p:txBody>
        </p:sp>
        <p:sp>
          <p:nvSpPr>
            <p:cNvPr id="5" name="Freeform 5"/>
            <p:cNvSpPr/>
            <p:nvPr/>
          </p:nvSpPr>
          <p:spPr>
            <a:xfrm>
              <a:off x="20199970" y="0"/>
              <a:ext cx="1755155" cy="10138085"/>
            </a:xfrm>
            <a:custGeom>
              <a:avLst/>
              <a:gdLst/>
              <a:ahLst/>
              <a:cxnLst/>
              <a:rect l="l" t="t" r="r" b="b"/>
              <a:pathLst>
                <a:path w="1755155" h="10138085">
                  <a:moveTo>
                    <a:pt x="0" y="0"/>
                  </a:moveTo>
                  <a:lnTo>
                    <a:pt x="1755155" y="0"/>
                  </a:lnTo>
                  <a:lnTo>
                    <a:pt x="1755155" y="10138085"/>
                  </a:lnTo>
                  <a:lnTo>
                    <a:pt x="0" y="10138085"/>
                  </a:lnTo>
                  <a:lnTo>
                    <a:pt x="0" y="0"/>
                  </a:lnTo>
                  <a:close/>
                </a:path>
              </a:pathLst>
            </a:custGeom>
            <a:blipFill>
              <a:blip r:embed="rId3">
                <a:extLst>
                  <a:ext uri="{96DAC541-7B7A-43D3-8B79-37D633B846F1}">
                    <asvg:svgBlip xmlns:asvg="http://schemas.microsoft.com/office/drawing/2016/SVG/main" xmlns="" r:embed="rId4"/>
                  </a:ext>
                </a:extLst>
              </a:blip>
              <a:stretch>
                <a:fillRect l="-412169" r="-65448"/>
              </a:stretch>
            </a:blipFill>
          </p:spPr>
          <p:txBody>
            <a:bodyPr/>
            <a:lstStyle/>
            <a:p>
              <a:pPr defTabSz="609630">
                <a:buClrTx/>
              </a:pPr>
              <a:endParaRPr lang="en-US" sz="2400" kern="1200">
                <a:solidFill>
                  <a:prstClr val="black"/>
                </a:solidFill>
                <a:latin typeface="+mj-lt"/>
                <a:cs typeface="+mn-ea"/>
                <a:sym typeface="+mn-lt"/>
              </a:endParaRPr>
            </a:p>
          </p:txBody>
        </p:sp>
      </p:grpSp>
      <p:graphicFrame>
        <p:nvGraphicFramePr>
          <p:cNvPr id="6" name="Table 6"/>
          <p:cNvGraphicFramePr>
            <a:graphicFrameLocks noGrp="1"/>
          </p:cNvGraphicFramePr>
          <p:nvPr>
            <p:extLst>
              <p:ext uri="{D42A27DB-BD31-4B8C-83A1-F6EECF244321}">
                <p14:modId xmlns:p14="http://schemas.microsoft.com/office/powerpoint/2010/main" val="1591454913"/>
              </p:ext>
            </p:extLst>
          </p:nvPr>
        </p:nvGraphicFramePr>
        <p:xfrm>
          <a:off x="600484" y="1387544"/>
          <a:ext cx="10982445" cy="5003456"/>
        </p:xfrm>
        <a:graphic>
          <a:graphicData uri="http://schemas.openxmlformats.org/drawingml/2006/table">
            <a:tbl>
              <a:tblPr/>
              <a:tblGrid>
                <a:gridCol w="3660815">
                  <a:extLst>
                    <a:ext uri="{9D8B030D-6E8A-4147-A177-3AD203B41FA5}">
                      <a16:colId xmlns:a16="http://schemas.microsoft.com/office/drawing/2014/main" val="20000"/>
                    </a:ext>
                  </a:extLst>
                </a:gridCol>
                <a:gridCol w="3660815">
                  <a:extLst>
                    <a:ext uri="{9D8B030D-6E8A-4147-A177-3AD203B41FA5}">
                      <a16:colId xmlns:a16="http://schemas.microsoft.com/office/drawing/2014/main" val="20001"/>
                    </a:ext>
                  </a:extLst>
                </a:gridCol>
                <a:gridCol w="3660815">
                  <a:extLst>
                    <a:ext uri="{9D8B030D-6E8A-4147-A177-3AD203B41FA5}">
                      <a16:colId xmlns:a16="http://schemas.microsoft.com/office/drawing/2014/main" val="20002"/>
                    </a:ext>
                  </a:extLst>
                </a:gridCol>
              </a:tblGrid>
              <a:tr h="705007">
                <a:tc>
                  <a:txBody>
                    <a:bodyPr/>
                    <a:lstStyle/>
                    <a:p>
                      <a:pPr algn="ctr">
                        <a:lnSpc>
                          <a:spcPts val="2520"/>
                        </a:lnSpc>
                        <a:defRPr/>
                      </a:pPr>
                      <a:endParaRPr lang="en-US" sz="700" dirty="0">
                        <a:latin typeface="+mn-lt"/>
                        <a:ea typeface="+mn-ea"/>
                        <a:cs typeface="+mn-ea"/>
                        <a:sym typeface="+mn-lt"/>
                      </a:endParaRPr>
                    </a:p>
                  </a:txBody>
                  <a:tcPr marL="127000" marR="127000" marT="127000" marB="127000" anchor="ctr">
                    <a:lnL w="9525" cap="flat" cmpd="sng" algn="ctr">
                      <a:solidFill>
                        <a:schemeClr val="tx1">
                          <a:lumMod val="95000"/>
                          <a:lumOff val="5000"/>
                        </a:schemeClr>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2520"/>
                        </a:lnSpc>
                        <a:defRPr/>
                      </a:pPr>
                      <a:endParaRPr lang="en-US" sz="700" dirty="0">
                        <a:latin typeface="+mn-lt"/>
                        <a:ea typeface="+mn-ea"/>
                        <a:cs typeface="+mn-ea"/>
                        <a:sym typeface="+mn-lt"/>
                      </a:endParaRPr>
                    </a:p>
                  </a:txBody>
                  <a:tcPr marL="127000" marR="127000" marT="127000" marB="127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2520"/>
                        </a:lnSpc>
                        <a:defRPr/>
                      </a:pPr>
                      <a:endParaRPr lang="en-US" sz="700" dirty="0">
                        <a:latin typeface="+mn-lt"/>
                        <a:ea typeface="+mn-ea"/>
                        <a:cs typeface="+mn-ea"/>
                        <a:sym typeface="+mn-lt"/>
                      </a:endParaRPr>
                    </a:p>
                  </a:txBody>
                  <a:tcPr marL="127000" marR="127000" marT="127000" marB="127000" anchor="ctr">
                    <a:lnL w="38100" cap="flat" cmpd="sng" algn="ctr">
                      <a:no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1796721">
                <a:tc rowSpan="3" gridSpan="3">
                  <a:txBody>
                    <a:bodyPr/>
                    <a:lstStyle/>
                    <a:p>
                      <a:pPr algn="ctr">
                        <a:lnSpc>
                          <a:spcPts val="2520"/>
                        </a:lnSpc>
                        <a:defRPr/>
                      </a:pPr>
                      <a:endParaRPr lang="en-US" sz="700" dirty="0">
                        <a:latin typeface="+mn-lt"/>
                        <a:ea typeface="+mn-ea"/>
                        <a:cs typeface="+mn-ea"/>
                        <a:sym typeface="+mn-lt"/>
                      </a:endParaRPr>
                    </a:p>
                  </a:txBody>
                  <a:tcPr marL="127000" marR="127000" marT="127000" marB="12700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solidFill>
                      <a:srgbClr val="FFFDED"/>
                    </a:solidFill>
                  </a:tcPr>
                </a:tc>
                <a:tc rowSpan="3" h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rowSpan="3" h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50864">
                <a:tc gridSpan="3"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250864">
                <a:tc gridSpan="3"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pSp>
        <p:nvGrpSpPr>
          <p:cNvPr id="7" name="Group 7"/>
          <p:cNvGrpSpPr/>
          <p:nvPr/>
        </p:nvGrpSpPr>
        <p:grpSpPr>
          <a:xfrm>
            <a:off x="1002615" y="1474946"/>
            <a:ext cx="525133" cy="500517"/>
            <a:chOff x="0" y="0"/>
            <a:chExt cx="812800" cy="774700"/>
          </a:xfrm>
        </p:grpSpPr>
        <p:sp>
          <p:nvSpPr>
            <p:cNvPr id="8" name="Freeform 8"/>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txBody>
            <a:bodyPr/>
            <a:lstStyle/>
            <a:p>
              <a:pPr defTabSz="609630">
                <a:buClrTx/>
              </a:pPr>
              <a:endParaRPr lang="en-US" sz="2400" kern="1200">
                <a:solidFill>
                  <a:prstClr val="black"/>
                </a:solidFill>
                <a:latin typeface="+mj-lt"/>
                <a:cs typeface="+mn-ea"/>
                <a:sym typeface="+mn-lt"/>
              </a:endParaRPr>
            </a:p>
          </p:txBody>
        </p:sp>
        <p:sp>
          <p:nvSpPr>
            <p:cNvPr id="9" name="TextBox 9"/>
            <p:cNvSpPr txBox="1"/>
            <p:nvPr/>
          </p:nvSpPr>
          <p:spPr>
            <a:xfrm>
              <a:off x="228600" y="161925"/>
              <a:ext cx="355600" cy="447675"/>
            </a:xfrm>
            <a:prstGeom prst="rect">
              <a:avLst/>
            </a:prstGeom>
          </p:spPr>
          <p:txBody>
            <a:bodyPr lIns="33867" tIns="33867" rIns="33867" bIns="33867" rtlCol="0" anchor="ctr"/>
            <a:lstStyle/>
            <a:p>
              <a:pPr algn="ctr" defTabSz="609630">
                <a:lnSpc>
                  <a:spcPts val="1773"/>
                </a:lnSpc>
                <a:buClrTx/>
              </a:pPr>
              <a:endParaRPr sz="2400" kern="1200">
                <a:solidFill>
                  <a:prstClr val="black"/>
                </a:solidFill>
                <a:latin typeface="+mj-lt"/>
                <a:cs typeface="+mn-ea"/>
                <a:sym typeface="+mn-lt"/>
              </a:endParaRPr>
            </a:p>
          </p:txBody>
        </p:sp>
      </p:grpSp>
      <p:grpSp>
        <p:nvGrpSpPr>
          <p:cNvPr id="10" name="Group 10"/>
          <p:cNvGrpSpPr/>
          <p:nvPr/>
        </p:nvGrpSpPr>
        <p:grpSpPr>
          <a:xfrm>
            <a:off x="1527748" y="1474946"/>
            <a:ext cx="525133" cy="500517"/>
            <a:chOff x="0" y="0"/>
            <a:chExt cx="812800" cy="774700"/>
          </a:xfrm>
        </p:grpSpPr>
        <p:sp>
          <p:nvSpPr>
            <p:cNvPr id="11" name="Freeform 11"/>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txBody>
            <a:bodyPr/>
            <a:lstStyle/>
            <a:p>
              <a:pPr defTabSz="609630">
                <a:buClrTx/>
              </a:pPr>
              <a:endParaRPr lang="en-US" sz="2400" kern="1200">
                <a:solidFill>
                  <a:prstClr val="black"/>
                </a:solidFill>
                <a:latin typeface="+mj-lt"/>
                <a:cs typeface="+mn-ea"/>
                <a:sym typeface="+mn-lt"/>
              </a:endParaRPr>
            </a:p>
          </p:txBody>
        </p:sp>
        <p:sp>
          <p:nvSpPr>
            <p:cNvPr id="12" name="TextBox 12"/>
            <p:cNvSpPr txBox="1"/>
            <p:nvPr/>
          </p:nvSpPr>
          <p:spPr>
            <a:xfrm>
              <a:off x="228600" y="161925"/>
              <a:ext cx="355600" cy="447675"/>
            </a:xfrm>
            <a:prstGeom prst="rect">
              <a:avLst/>
            </a:prstGeom>
          </p:spPr>
          <p:txBody>
            <a:bodyPr lIns="33867" tIns="33867" rIns="33867" bIns="33867" rtlCol="0" anchor="ctr"/>
            <a:lstStyle/>
            <a:p>
              <a:pPr algn="ctr" defTabSz="609630">
                <a:lnSpc>
                  <a:spcPts val="1773"/>
                </a:lnSpc>
                <a:buClrTx/>
              </a:pPr>
              <a:endParaRPr sz="2400" kern="1200">
                <a:solidFill>
                  <a:prstClr val="black"/>
                </a:solidFill>
                <a:latin typeface="+mj-lt"/>
                <a:cs typeface="+mn-ea"/>
                <a:sym typeface="+mn-lt"/>
              </a:endParaRPr>
            </a:p>
          </p:txBody>
        </p:sp>
      </p:grpSp>
      <p:grpSp>
        <p:nvGrpSpPr>
          <p:cNvPr id="13" name="Group 13"/>
          <p:cNvGrpSpPr/>
          <p:nvPr/>
        </p:nvGrpSpPr>
        <p:grpSpPr>
          <a:xfrm>
            <a:off x="2052880" y="1474946"/>
            <a:ext cx="525133" cy="500517"/>
            <a:chOff x="0" y="0"/>
            <a:chExt cx="812800" cy="774700"/>
          </a:xfrm>
        </p:grpSpPr>
        <p:sp>
          <p:nvSpPr>
            <p:cNvPr id="14" name="Freeform 14"/>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txBody>
            <a:bodyPr/>
            <a:lstStyle/>
            <a:p>
              <a:pPr defTabSz="609630">
                <a:buClrTx/>
              </a:pPr>
              <a:endParaRPr lang="en-US" sz="2400" kern="1200">
                <a:solidFill>
                  <a:prstClr val="black"/>
                </a:solidFill>
                <a:latin typeface="+mj-lt"/>
                <a:cs typeface="+mn-ea"/>
                <a:sym typeface="+mn-lt"/>
              </a:endParaRPr>
            </a:p>
          </p:txBody>
        </p:sp>
        <p:sp>
          <p:nvSpPr>
            <p:cNvPr id="15" name="TextBox 15"/>
            <p:cNvSpPr txBox="1"/>
            <p:nvPr/>
          </p:nvSpPr>
          <p:spPr>
            <a:xfrm>
              <a:off x="228600" y="161925"/>
              <a:ext cx="355600" cy="447675"/>
            </a:xfrm>
            <a:prstGeom prst="rect">
              <a:avLst/>
            </a:prstGeom>
          </p:spPr>
          <p:txBody>
            <a:bodyPr lIns="33867" tIns="33867" rIns="33867" bIns="33867" rtlCol="0" anchor="ctr"/>
            <a:lstStyle/>
            <a:p>
              <a:pPr algn="ctr" defTabSz="609630">
                <a:lnSpc>
                  <a:spcPts val="1773"/>
                </a:lnSpc>
                <a:buClrTx/>
              </a:pPr>
              <a:endParaRPr sz="2400" kern="1200">
                <a:solidFill>
                  <a:prstClr val="black"/>
                </a:solidFill>
                <a:latin typeface="+mj-lt"/>
                <a:cs typeface="+mn-ea"/>
                <a:sym typeface="+mn-lt"/>
              </a:endParaRPr>
            </a:p>
          </p:txBody>
        </p:sp>
      </p:grpSp>
      <p:sp>
        <p:nvSpPr>
          <p:cNvPr id="16" name="Freeform 16"/>
          <p:cNvSpPr/>
          <p:nvPr/>
        </p:nvSpPr>
        <p:spPr>
          <a:xfrm>
            <a:off x="10837247" y="5835942"/>
            <a:ext cx="1337906" cy="878001"/>
          </a:xfrm>
          <a:custGeom>
            <a:avLst/>
            <a:gdLst/>
            <a:ahLst/>
            <a:cxnLst/>
            <a:rect l="l" t="t" r="r" b="b"/>
            <a:pathLst>
              <a:path w="2006859" h="1317001">
                <a:moveTo>
                  <a:pt x="0" y="0"/>
                </a:moveTo>
                <a:lnTo>
                  <a:pt x="2006860" y="0"/>
                </a:lnTo>
                <a:lnTo>
                  <a:pt x="2006860" y="1317002"/>
                </a:lnTo>
                <a:lnTo>
                  <a:pt x="0" y="131700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buClrTx/>
            </a:pPr>
            <a:endParaRPr lang="en-US" sz="2400" kern="1200">
              <a:solidFill>
                <a:prstClr val="black"/>
              </a:solidFill>
              <a:latin typeface="+mj-lt"/>
              <a:cs typeface="+mn-ea"/>
              <a:sym typeface="+mn-lt"/>
            </a:endParaRPr>
          </a:p>
        </p:txBody>
      </p:sp>
      <p:sp>
        <p:nvSpPr>
          <p:cNvPr id="44" name="Freeform 44"/>
          <p:cNvSpPr/>
          <p:nvPr/>
        </p:nvSpPr>
        <p:spPr>
          <a:xfrm rot="-1422772">
            <a:off x="-58594" y="5591813"/>
            <a:ext cx="1488788" cy="1021681"/>
          </a:xfrm>
          <a:custGeom>
            <a:avLst/>
            <a:gdLst/>
            <a:ahLst/>
            <a:cxnLst/>
            <a:rect l="l" t="t" r="r" b="b"/>
            <a:pathLst>
              <a:path w="2233182" h="1532521">
                <a:moveTo>
                  <a:pt x="0" y="0"/>
                </a:moveTo>
                <a:lnTo>
                  <a:pt x="2233182" y="0"/>
                </a:lnTo>
                <a:lnTo>
                  <a:pt x="2233182" y="1532520"/>
                </a:lnTo>
                <a:lnTo>
                  <a:pt x="0" y="153252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buClrTx/>
            </a:pPr>
            <a:endParaRPr lang="en-US" sz="2400" kern="1200">
              <a:solidFill>
                <a:prstClr val="black"/>
              </a:solidFill>
              <a:latin typeface="+mj-lt"/>
              <a:cs typeface="+mn-ea"/>
              <a:sym typeface="+mn-lt"/>
            </a:endParaRPr>
          </a:p>
        </p:txBody>
      </p:sp>
      <p:sp>
        <p:nvSpPr>
          <p:cNvPr id="45" name="Freeform 45"/>
          <p:cNvSpPr/>
          <p:nvPr/>
        </p:nvSpPr>
        <p:spPr>
          <a:xfrm rot="1342888">
            <a:off x="475861" y="1928937"/>
            <a:ext cx="818347" cy="1212367"/>
          </a:xfrm>
          <a:custGeom>
            <a:avLst/>
            <a:gdLst/>
            <a:ahLst/>
            <a:cxnLst/>
            <a:rect l="l" t="t" r="r" b="b"/>
            <a:pathLst>
              <a:path w="1227521" h="1818550">
                <a:moveTo>
                  <a:pt x="0" y="0"/>
                </a:moveTo>
                <a:lnTo>
                  <a:pt x="1227522" y="0"/>
                </a:lnTo>
                <a:lnTo>
                  <a:pt x="1227522" y="1818550"/>
                </a:lnTo>
                <a:lnTo>
                  <a:pt x="0" y="181855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buClrTx/>
            </a:pPr>
            <a:endParaRPr lang="en-US" sz="2400" kern="1200">
              <a:solidFill>
                <a:prstClr val="black"/>
              </a:solidFill>
              <a:latin typeface="+mj-lt"/>
              <a:cs typeface="+mn-ea"/>
              <a:sym typeface="+mn-lt"/>
            </a:endParaRPr>
          </a:p>
        </p:txBody>
      </p:sp>
      <p:sp>
        <p:nvSpPr>
          <p:cNvPr id="46" name="Freeform 46"/>
          <p:cNvSpPr/>
          <p:nvPr/>
        </p:nvSpPr>
        <p:spPr>
          <a:xfrm>
            <a:off x="11035584" y="2864857"/>
            <a:ext cx="843457" cy="773169"/>
          </a:xfrm>
          <a:custGeom>
            <a:avLst/>
            <a:gdLst/>
            <a:ahLst/>
            <a:cxnLst/>
            <a:rect l="l" t="t" r="r" b="b"/>
            <a:pathLst>
              <a:path w="1265186" h="1159754">
                <a:moveTo>
                  <a:pt x="0" y="0"/>
                </a:moveTo>
                <a:lnTo>
                  <a:pt x="1265185" y="0"/>
                </a:lnTo>
                <a:lnTo>
                  <a:pt x="1265185" y="1159754"/>
                </a:lnTo>
                <a:lnTo>
                  <a:pt x="0" y="115975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buClrTx/>
            </a:pPr>
            <a:endParaRPr lang="en-US" sz="2400" kern="1200">
              <a:solidFill>
                <a:prstClr val="black"/>
              </a:solidFill>
              <a:latin typeface="+mj-lt"/>
              <a:cs typeface="+mn-ea"/>
              <a:sym typeface="+mn-lt"/>
            </a:endParaRPr>
          </a:p>
        </p:txBody>
      </p:sp>
      <p:sp>
        <p:nvSpPr>
          <p:cNvPr id="53" name="TextBox 53"/>
          <p:cNvSpPr txBox="1"/>
          <p:nvPr/>
        </p:nvSpPr>
        <p:spPr>
          <a:xfrm>
            <a:off x="2902630" y="1569103"/>
            <a:ext cx="6050973" cy="369332"/>
          </a:xfrm>
          <a:prstGeom prst="rect">
            <a:avLst/>
          </a:prstGeom>
        </p:spPr>
        <p:txBody>
          <a:bodyPr wrap="square" lIns="0" tIns="0" rIns="0" bIns="0" rtlCol="0" anchor="t">
            <a:spAutoFit/>
          </a:bodyPr>
          <a:lstStyle/>
          <a:p>
            <a:pPr algn="ctr" defTabSz="609630">
              <a:buClrTx/>
            </a:pPr>
            <a:r>
              <a:rPr lang="vi-VN" sz="2400" b="1" kern="1200" dirty="0">
                <a:solidFill>
                  <a:prstClr val="black"/>
                </a:solidFill>
                <a:latin typeface="+mj-lt"/>
                <a:cs typeface="+mn-ea"/>
                <a:sym typeface="+mn-lt"/>
              </a:rPr>
              <a:t>Trò chơi </a:t>
            </a:r>
            <a:r>
              <a:rPr lang="vi-VN" sz="2400" b="1" kern="1200" dirty="0">
                <a:solidFill>
                  <a:srgbClr val="FF0000"/>
                </a:solidFill>
                <a:latin typeface="+mj-lt"/>
                <a:cs typeface="+mn-ea"/>
                <a:sym typeface="+mn-lt"/>
              </a:rPr>
              <a:t>”HÁI HOA DÂN CHỦ"</a:t>
            </a:r>
            <a:endParaRPr lang="en-US" sz="2400" b="1" kern="1200" dirty="0">
              <a:solidFill>
                <a:srgbClr val="FF0000"/>
              </a:solidFill>
              <a:latin typeface="+mj-lt"/>
              <a:cs typeface="+mn-ea"/>
              <a:sym typeface="+mn-lt"/>
            </a:endParaRPr>
          </a:p>
        </p:txBody>
      </p:sp>
      <p:sp>
        <p:nvSpPr>
          <p:cNvPr id="18" name="Rectangle 17"/>
          <p:cNvSpPr/>
          <p:nvPr/>
        </p:nvSpPr>
        <p:spPr>
          <a:xfrm>
            <a:off x="1513983" y="2341922"/>
            <a:ext cx="9453212" cy="3661002"/>
          </a:xfrm>
          <a:prstGeom prst="rect">
            <a:avLst/>
          </a:prstGeom>
        </p:spPr>
        <p:txBody>
          <a:bodyPr wrap="square">
            <a:spAutoFit/>
          </a:bodyPr>
          <a:lstStyle/>
          <a:p>
            <a:pPr algn="just" defTabSz="609630">
              <a:lnSpc>
                <a:spcPct val="200000"/>
              </a:lnSpc>
              <a:buClrTx/>
            </a:pPr>
            <a:r>
              <a:rPr lang="vi-VN" sz="2400" b="1" kern="1200" dirty="0">
                <a:solidFill>
                  <a:srgbClr val="F79646">
                    <a:lumMod val="75000"/>
                  </a:srgbClr>
                </a:solidFill>
                <a:latin typeface="+mj-lt"/>
                <a:cs typeface="+mn-ea"/>
                <a:sym typeface="+mn-lt"/>
              </a:rPr>
              <a:t>Luật chơi: </a:t>
            </a:r>
            <a:endParaRPr lang="vi-VN" sz="2400" kern="1200" dirty="0">
              <a:solidFill>
                <a:srgbClr val="F79646">
                  <a:lumMod val="75000"/>
                </a:srgbClr>
              </a:solidFill>
              <a:latin typeface="+mj-lt"/>
              <a:cs typeface="+mn-ea"/>
              <a:sym typeface="+mn-lt"/>
            </a:endParaRPr>
          </a:p>
          <a:p>
            <a:pPr marL="381019" indent="-381019" algn="just" defTabSz="609630">
              <a:lnSpc>
                <a:spcPct val="200000"/>
              </a:lnSpc>
              <a:buClrTx/>
              <a:buFont typeface="Arial" panose="020B0604020202020204" pitchFamily="34" charset="0"/>
              <a:buChar char="•"/>
            </a:pPr>
            <a:r>
              <a:rPr lang="vi-VN" sz="2400" kern="1200" dirty="0">
                <a:solidFill>
                  <a:prstClr val="black"/>
                </a:solidFill>
                <a:latin typeface="+mj-lt"/>
                <a:cs typeface="+mn-ea"/>
                <a:sym typeface="+mn-lt"/>
              </a:rPr>
              <a:t>Chia thành 4 đội chơi, mỗi đội chơi gồm có 5 người.</a:t>
            </a:r>
          </a:p>
          <a:p>
            <a:pPr marL="381019" indent="-381019" algn="just" defTabSz="609630">
              <a:lnSpc>
                <a:spcPct val="200000"/>
              </a:lnSpc>
              <a:buClrTx/>
              <a:buFont typeface="Arial" panose="020B0604020202020204" pitchFamily="34" charset="0"/>
              <a:buChar char="•"/>
            </a:pPr>
            <a:r>
              <a:rPr lang="vi-VN" sz="2400" kern="1200" dirty="0">
                <a:solidFill>
                  <a:prstClr val="black"/>
                </a:solidFill>
                <a:latin typeface="+mj-lt"/>
                <a:cs typeface="+mn-ea"/>
                <a:sym typeface="+mn-lt"/>
              </a:rPr>
              <a:t>Thành viên đội chơi lên hái hoa. Trong giấy ghi câu hỏi thì thành viên đó cũng như đội chơi sẽ trả lời hoặc thực hiện theo các yêu cầu trong giấy ghi</a:t>
            </a:r>
            <a:r>
              <a:rPr lang="en-VN" sz="2400" kern="1200" dirty="0">
                <a:solidFill>
                  <a:prstClr val="black"/>
                </a:solidFill>
                <a:latin typeface="+mj-lt"/>
                <a:cs typeface="+mn-ea"/>
                <a:sym typeface="+mn-lt"/>
              </a:rPr>
              <a:t>.</a:t>
            </a:r>
            <a:endParaRPr lang="vi-VN" sz="2400" kern="1200" dirty="0">
              <a:solidFill>
                <a:prstClr val="black"/>
              </a:solidFill>
              <a:latin typeface="+mj-lt"/>
              <a:cs typeface="+mn-ea"/>
              <a:sym typeface="+mn-lt"/>
            </a:endParaRPr>
          </a:p>
        </p:txBody>
      </p:sp>
      <p:sp>
        <p:nvSpPr>
          <p:cNvPr id="22" name="Rectangle 21"/>
          <p:cNvSpPr/>
          <p:nvPr/>
        </p:nvSpPr>
        <p:spPr>
          <a:xfrm>
            <a:off x="0" y="0"/>
            <a:ext cx="12192000" cy="609600"/>
          </a:xfrm>
          <a:prstGeom prst="rect">
            <a:avLst/>
          </a:prstGeom>
          <a:solidFill>
            <a:srgbClr val="EB7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841861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anim calcmode="lin" valueType="num">
                                      <p:cBhvr>
                                        <p:cTn id="15" dur="500" fill="hold"/>
                                        <p:tgtEl>
                                          <p:spTgt spid="18"/>
                                        </p:tgtEl>
                                        <p:attrNameLst>
                                          <p:attrName>ppt_x</p:attrName>
                                        </p:attrNameLst>
                                      </p:cBhvr>
                                      <p:tavLst>
                                        <p:tav tm="0">
                                          <p:val>
                                            <p:strVal val="#ppt_x"/>
                                          </p:val>
                                        </p:tav>
                                        <p:tav tm="100000">
                                          <p:val>
                                            <p:strVal val="#ppt_x"/>
                                          </p:val>
                                        </p:tav>
                                      </p:tavLst>
                                    </p:anim>
                                    <p:anim calcmode="lin" valueType="num">
                                      <p:cBhvr>
                                        <p:cTn id="1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E184DE7-3575-6DEA-C9D0-BD2511213349}"/>
              </a:ext>
            </a:extLst>
          </p:cNvPr>
          <p:cNvGrpSpPr/>
          <p:nvPr/>
        </p:nvGrpSpPr>
        <p:grpSpPr>
          <a:xfrm>
            <a:off x="-1112411" y="5240200"/>
            <a:ext cx="15327746" cy="1682496"/>
            <a:chOff x="-1140691" y="5175504"/>
            <a:chExt cx="15327746" cy="1682496"/>
          </a:xfrm>
        </p:grpSpPr>
        <p:pic>
          <p:nvPicPr>
            <p:cNvPr id="4" name="Picture 6">
              <a:extLst>
                <a:ext uri="{FF2B5EF4-FFF2-40B4-BE49-F238E27FC236}">
                  <a16:creationId xmlns:a16="http://schemas.microsoft.com/office/drawing/2014/main" id="{3E494D30-ADB8-9F57-AEB8-270C725B23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71855" y="5175504"/>
              <a:ext cx="7315200" cy="1682496"/>
            </a:xfrm>
            <a:prstGeom prst="rect">
              <a:avLst/>
            </a:prstGeom>
          </p:spPr>
        </p:pic>
        <p:pic>
          <p:nvPicPr>
            <p:cNvPr id="5" name="Picture 6">
              <a:extLst>
                <a:ext uri="{FF2B5EF4-FFF2-40B4-BE49-F238E27FC236}">
                  <a16:creationId xmlns:a16="http://schemas.microsoft.com/office/drawing/2014/main" id="{E49245B5-4046-56FB-7042-AA5B37E8BA6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214255" y="5175504"/>
              <a:ext cx="7315200" cy="1682496"/>
            </a:xfrm>
            <a:prstGeom prst="rect">
              <a:avLst/>
            </a:prstGeom>
          </p:spPr>
        </p:pic>
        <p:pic>
          <p:nvPicPr>
            <p:cNvPr id="6" name="Picture 6">
              <a:extLst>
                <a:ext uri="{FF2B5EF4-FFF2-40B4-BE49-F238E27FC236}">
                  <a16:creationId xmlns:a16="http://schemas.microsoft.com/office/drawing/2014/main" id="{12090104-38A1-06FC-5506-29D2E89126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40691" y="5175504"/>
              <a:ext cx="7315200" cy="1682496"/>
            </a:xfrm>
            <a:prstGeom prst="rect">
              <a:avLst/>
            </a:prstGeom>
          </p:spPr>
        </p:pic>
      </p:grpSp>
      <p:pic>
        <p:nvPicPr>
          <p:cNvPr id="20" name="Picture 6">
            <a:extLst>
              <a:ext uri="{FF2B5EF4-FFF2-40B4-BE49-F238E27FC236}">
                <a16:creationId xmlns:a16="http://schemas.microsoft.com/office/drawing/2014/main" id="{52289406-86B0-1D1A-5CB2-3DEE5266C2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767678" y="276062"/>
            <a:ext cx="6203478" cy="6581939"/>
          </a:xfrm>
          <a:prstGeom prst="rect">
            <a:avLst/>
          </a:prstGeom>
        </p:spPr>
      </p:pic>
      <p:pic>
        <p:nvPicPr>
          <p:cNvPr id="10" name="Picture 3">
            <a:extLst>
              <a:ext uri="{FF2B5EF4-FFF2-40B4-BE49-F238E27FC236}">
                <a16:creationId xmlns:a16="http://schemas.microsoft.com/office/drawing/2014/main" id="{77AEFDD7-FCBC-120C-9E85-427C9EB9157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423012" y="211366"/>
            <a:ext cx="828126" cy="796507"/>
          </a:xfrm>
          <a:prstGeom prst="rect">
            <a:avLst/>
          </a:prstGeom>
        </p:spPr>
      </p:pic>
      <p:pic>
        <p:nvPicPr>
          <p:cNvPr id="12" name="Picture 10">
            <a:extLst>
              <a:ext uri="{FF2B5EF4-FFF2-40B4-BE49-F238E27FC236}">
                <a16:creationId xmlns:a16="http://schemas.microsoft.com/office/drawing/2014/main" id="{28943401-6617-D439-050B-C232791DC7F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186542" y="2978328"/>
            <a:ext cx="1046410" cy="968405"/>
          </a:xfrm>
          <a:prstGeom prst="rect">
            <a:avLst/>
          </a:prstGeom>
        </p:spPr>
      </p:pic>
      <p:pic>
        <p:nvPicPr>
          <p:cNvPr id="13" name="Picture 12">
            <a:extLst>
              <a:ext uri="{FF2B5EF4-FFF2-40B4-BE49-F238E27FC236}">
                <a16:creationId xmlns:a16="http://schemas.microsoft.com/office/drawing/2014/main" id="{436DC77B-0792-ACF8-4F80-E79EFD48AA1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911279" y="2978328"/>
            <a:ext cx="833667" cy="866762"/>
          </a:xfrm>
          <a:prstGeom prst="rect">
            <a:avLst/>
          </a:prstGeom>
        </p:spPr>
      </p:pic>
      <p:pic>
        <p:nvPicPr>
          <p:cNvPr id="14" name="Picture 13">
            <a:extLst>
              <a:ext uri="{FF2B5EF4-FFF2-40B4-BE49-F238E27FC236}">
                <a16:creationId xmlns:a16="http://schemas.microsoft.com/office/drawing/2014/main" id="{E78586A8-697F-1EBC-E48B-FFEB516130C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1272856" y="1583217"/>
            <a:ext cx="796789" cy="785199"/>
          </a:xfrm>
          <a:prstGeom prst="rect">
            <a:avLst/>
          </a:prstGeom>
        </p:spPr>
      </p:pic>
      <p:pic>
        <p:nvPicPr>
          <p:cNvPr id="15" name="Picture 17">
            <a:extLst>
              <a:ext uri="{FF2B5EF4-FFF2-40B4-BE49-F238E27FC236}">
                <a16:creationId xmlns:a16="http://schemas.microsoft.com/office/drawing/2014/main" id="{11532108-6B71-7BC9-AA2C-B03AA560D68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5309706" y="1304370"/>
            <a:ext cx="857248" cy="849455"/>
          </a:xfrm>
          <a:prstGeom prst="rect">
            <a:avLst/>
          </a:prstGeom>
        </p:spPr>
      </p:pic>
      <p:pic>
        <p:nvPicPr>
          <p:cNvPr id="16" name="Picture 18">
            <a:extLst>
              <a:ext uri="{FF2B5EF4-FFF2-40B4-BE49-F238E27FC236}">
                <a16:creationId xmlns:a16="http://schemas.microsoft.com/office/drawing/2014/main" id="{24A75B89-019E-40C1-BEA8-B26DF5D4DD8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9500854" y="2554033"/>
            <a:ext cx="670981" cy="670981"/>
          </a:xfrm>
          <a:prstGeom prst="rect">
            <a:avLst/>
          </a:prstGeom>
        </p:spPr>
      </p:pic>
      <p:pic>
        <p:nvPicPr>
          <p:cNvPr id="17" name="Picture 22">
            <a:extLst>
              <a:ext uri="{FF2B5EF4-FFF2-40B4-BE49-F238E27FC236}">
                <a16:creationId xmlns:a16="http://schemas.microsoft.com/office/drawing/2014/main" id="{ACB7035A-F89B-F833-226F-AB16369DBEA7}"/>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7310378" y="1709682"/>
            <a:ext cx="844350" cy="844350"/>
          </a:xfrm>
          <a:prstGeom prst="rect">
            <a:avLst/>
          </a:prstGeom>
        </p:spPr>
      </p:pic>
      <p:pic>
        <p:nvPicPr>
          <p:cNvPr id="18" name="Picture 23">
            <a:extLst>
              <a:ext uri="{FF2B5EF4-FFF2-40B4-BE49-F238E27FC236}">
                <a16:creationId xmlns:a16="http://schemas.microsoft.com/office/drawing/2014/main" id="{1F24DED9-4B07-88A2-F455-FC89045985F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6166954" y="672314"/>
            <a:ext cx="1023714" cy="1012546"/>
          </a:xfrm>
          <a:prstGeom prst="rect">
            <a:avLst/>
          </a:prstGeom>
        </p:spPr>
      </p:pic>
      <p:sp>
        <p:nvSpPr>
          <p:cNvPr id="21" name="Title 1">
            <a:extLst>
              <a:ext uri="{FF2B5EF4-FFF2-40B4-BE49-F238E27FC236}">
                <a16:creationId xmlns:a16="http://schemas.microsoft.com/office/drawing/2014/main" id="{267291F7-1CE9-F8D8-E7BF-69634CC2FC59}"/>
              </a:ext>
            </a:extLst>
          </p:cNvPr>
          <p:cNvSpPr txBox="1">
            <a:spLocks/>
          </p:cNvSpPr>
          <p:nvPr/>
        </p:nvSpPr>
        <p:spPr>
          <a:xfrm>
            <a:off x="90466" y="2111387"/>
            <a:ext cx="5617029"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09630">
              <a:buClrTx/>
            </a:pPr>
            <a:r>
              <a:rPr lang="en-US" sz="7200" b="1" dirty="0">
                <a:solidFill>
                  <a:srgbClr val="FF0000"/>
                </a:solidFill>
                <a:latin typeface="UTM Avo"/>
                <a:ea typeface="+mn-ea"/>
                <a:cs typeface="+mn-ea"/>
                <a:sym typeface="+mn-lt"/>
              </a:rPr>
              <a:t>HÁI HOA DÂN CHỦ</a:t>
            </a:r>
          </a:p>
        </p:txBody>
      </p:sp>
      <p:grpSp>
        <p:nvGrpSpPr>
          <p:cNvPr id="28" name="Group 27">
            <a:extLst>
              <a:ext uri="{FF2B5EF4-FFF2-40B4-BE49-F238E27FC236}">
                <a16:creationId xmlns:a16="http://schemas.microsoft.com/office/drawing/2014/main" id="{44CFE1A0-E7AF-7335-5DC4-8EA980CD2D92}"/>
              </a:ext>
            </a:extLst>
          </p:cNvPr>
          <p:cNvGrpSpPr/>
          <p:nvPr/>
        </p:nvGrpSpPr>
        <p:grpSpPr>
          <a:xfrm>
            <a:off x="-38311" y="4438652"/>
            <a:ext cx="12269297" cy="1591868"/>
            <a:chOff x="-3822" y="4580045"/>
            <a:chExt cx="12269297" cy="1591868"/>
          </a:xfrm>
        </p:grpSpPr>
        <p:pic>
          <p:nvPicPr>
            <p:cNvPr id="22" name="Picture 16">
              <a:extLst>
                <a:ext uri="{FF2B5EF4-FFF2-40B4-BE49-F238E27FC236}">
                  <a16:creationId xmlns:a16="http://schemas.microsoft.com/office/drawing/2014/main" id="{5FF0E80C-B9AD-073A-406E-F32F7D8061FC}"/>
                </a:ext>
              </a:extLst>
            </p:cNvPr>
            <p:cNvPicPr>
              <a:picLocks noChangeAspect="1"/>
            </p:cNvPicPr>
            <p:nvPr/>
          </p:nvPicPr>
          <p:blipFill rotWithShape="1">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r="40067"/>
            <a:stretch/>
          </p:blipFill>
          <p:spPr>
            <a:xfrm rot="20678505">
              <a:off x="-3822" y="4812783"/>
              <a:ext cx="1881751" cy="1359130"/>
            </a:xfrm>
            <a:prstGeom prst="rect">
              <a:avLst/>
            </a:prstGeom>
          </p:spPr>
        </p:pic>
        <p:pic>
          <p:nvPicPr>
            <p:cNvPr id="23" name="Picture 16">
              <a:extLst>
                <a:ext uri="{FF2B5EF4-FFF2-40B4-BE49-F238E27FC236}">
                  <a16:creationId xmlns:a16="http://schemas.microsoft.com/office/drawing/2014/main" id="{F1895DA0-99C9-F7C9-4BBB-FA2B642D065B}"/>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rot="644428">
              <a:off x="1759075" y="4600319"/>
              <a:ext cx="3139754" cy="1359130"/>
            </a:xfrm>
            <a:prstGeom prst="rect">
              <a:avLst/>
            </a:prstGeom>
          </p:spPr>
        </p:pic>
        <p:pic>
          <p:nvPicPr>
            <p:cNvPr id="24" name="Picture 16">
              <a:extLst>
                <a:ext uri="{FF2B5EF4-FFF2-40B4-BE49-F238E27FC236}">
                  <a16:creationId xmlns:a16="http://schemas.microsoft.com/office/drawing/2014/main" id="{DBE679A6-E5B1-FA99-A145-3581681CE3CC}"/>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rot="180549">
              <a:off x="5719881" y="4580045"/>
              <a:ext cx="3139754" cy="1359130"/>
            </a:xfrm>
            <a:prstGeom prst="rect">
              <a:avLst/>
            </a:prstGeom>
          </p:spPr>
        </p:pic>
        <p:pic>
          <p:nvPicPr>
            <p:cNvPr id="25" name="Picture 16">
              <a:extLst>
                <a:ext uri="{FF2B5EF4-FFF2-40B4-BE49-F238E27FC236}">
                  <a16:creationId xmlns:a16="http://schemas.microsoft.com/office/drawing/2014/main" id="{AF5229AB-C5E2-490A-D16F-31438F4AB0BF}"/>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rot="342150">
              <a:off x="9125721" y="4651195"/>
              <a:ext cx="3139754" cy="1359130"/>
            </a:xfrm>
            <a:prstGeom prst="rect">
              <a:avLst/>
            </a:prstGeom>
          </p:spPr>
        </p:pic>
        <p:pic>
          <p:nvPicPr>
            <p:cNvPr id="27" name="Picture 16">
              <a:extLst>
                <a:ext uri="{FF2B5EF4-FFF2-40B4-BE49-F238E27FC236}">
                  <a16:creationId xmlns:a16="http://schemas.microsoft.com/office/drawing/2014/main" id="{0CD72171-44F0-8F25-429D-BE9586249037}"/>
                </a:ext>
              </a:extLst>
            </p:cNvPr>
            <p:cNvPicPr>
              <a:picLocks noChangeAspect="1"/>
            </p:cNvPicPr>
            <p:nvPr/>
          </p:nvPicPr>
          <p:blipFill rotWithShape="1">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l="60455"/>
            <a:stretch/>
          </p:blipFill>
          <p:spPr>
            <a:xfrm rot="21095236">
              <a:off x="4673503" y="4825296"/>
              <a:ext cx="1095223" cy="1198887"/>
            </a:xfrm>
            <a:prstGeom prst="rect">
              <a:avLst/>
            </a:prstGeom>
          </p:spPr>
        </p:pic>
      </p:grpSp>
      <p:pic>
        <p:nvPicPr>
          <p:cNvPr id="26" name="Picture 7">
            <a:extLst>
              <a:ext uri="{FF2B5EF4-FFF2-40B4-BE49-F238E27FC236}">
                <a16:creationId xmlns:a16="http://schemas.microsoft.com/office/drawing/2014/main" id="{711E2CCB-5FFA-5400-187B-4D0E7FA15EB6}"/>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7188933" y="247795"/>
            <a:ext cx="919415" cy="914400"/>
          </a:xfrm>
          <a:prstGeom prst="rect">
            <a:avLst/>
          </a:prstGeom>
        </p:spPr>
      </p:pic>
      <p:pic>
        <p:nvPicPr>
          <p:cNvPr id="31" name="Picture 9">
            <a:extLst>
              <a:ext uri="{FF2B5EF4-FFF2-40B4-BE49-F238E27FC236}">
                <a16:creationId xmlns:a16="http://schemas.microsoft.com/office/drawing/2014/main" id="{4929A72A-7268-2D9C-3E19-8A878F2F367A}"/>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10289781" y="411738"/>
            <a:ext cx="1158464" cy="1188720"/>
          </a:xfrm>
          <a:prstGeom prst="rect">
            <a:avLst/>
          </a:prstGeom>
        </p:spPr>
      </p:pic>
      <p:pic>
        <p:nvPicPr>
          <p:cNvPr id="8" name="Picture 7">
            <a:hlinkClick r:id="rId28" action="ppaction://hlinksldjump"/>
            <a:extLst>
              <a:ext uri="{FF2B5EF4-FFF2-40B4-BE49-F238E27FC236}">
                <a16:creationId xmlns:a16="http://schemas.microsoft.com/office/drawing/2014/main" id="{086EEC77-356E-FD74-CABC-4E28ED1AB921}"/>
              </a:ext>
            </a:extLst>
          </p:cNvPr>
          <p:cNvPicPr>
            <a:picLocks noChangeAspect="1"/>
          </p:cNvPicPr>
          <p:nvPr/>
        </p:nvPicPr>
        <p:blipFill>
          <a:blip r:embed="rId29"/>
          <a:stretch>
            <a:fillRect/>
          </a:stretch>
        </p:blipFill>
        <p:spPr>
          <a:xfrm>
            <a:off x="8022502" y="3141477"/>
            <a:ext cx="2017951" cy="1383912"/>
          </a:xfrm>
          <a:prstGeom prst="rect">
            <a:avLst/>
          </a:prstGeom>
        </p:spPr>
      </p:pic>
      <p:pic>
        <p:nvPicPr>
          <p:cNvPr id="32" name="Picture 11">
            <a:extLst>
              <a:ext uri="{FF2B5EF4-FFF2-40B4-BE49-F238E27FC236}">
                <a16:creationId xmlns:a16="http://schemas.microsoft.com/office/drawing/2014/main" id="{37C5C25E-A44E-87C8-BB4B-A882227505F1}"/>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a:off x="9148462" y="1412390"/>
            <a:ext cx="861822" cy="872932"/>
          </a:xfrm>
          <a:prstGeom prst="rect">
            <a:avLst/>
          </a:prstGeom>
        </p:spPr>
      </p:pic>
      <p:pic>
        <p:nvPicPr>
          <p:cNvPr id="33" name="Picture 5">
            <a:extLst>
              <a:ext uri="{FF2B5EF4-FFF2-40B4-BE49-F238E27FC236}">
                <a16:creationId xmlns:a16="http://schemas.microsoft.com/office/drawing/2014/main" id="{4530212E-86CD-70D1-01DB-5C35AC257963}"/>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a:off x="10482436" y="2522460"/>
            <a:ext cx="560225" cy="560225"/>
          </a:xfrm>
          <a:prstGeom prst="rect">
            <a:avLst/>
          </a:prstGeom>
        </p:spPr>
      </p:pic>
      <p:pic>
        <p:nvPicPr>
          <p:cNvPr id="34" name="Picture 2">
            <a:extLst>
              <a:ext uri="{FF2B5EF4-FFF2-40B4-BE49-F238E27FC236}">
                <a16:creationId xmlns:a16="http://schemas.microsoft.com/office/drawing/2014/main" id="{6CA70E75-2200-94D0-6A61-2641279DF36F}"/>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xmlns="" r:embed="rId35"/>
              </a:ext>
            </a:extLst>
          </a:blip>
          <a:srcRect/>
          <a:stretch>
            <a:fillRect/>
          </a:stretch>
        </p:blipFill>
        <p:spPr>
          <a:xfrm>
            <a:off x="9439449" y="411738"/>
            <a:ext cx="751844" cy="711432"/>
          </a:xfrm>
          <a:prstGeom prst="rect">
            <a:avLst/>
          </a:prstGeom>
        </p:spPr>
      </p:pic>
      <p:pic>
        <p:nvPicPr>
          <p:cNvPr id="35" name="Picture 14">
            <a:extLst>
              <a:ext uri="{FF2B5EF4-FFF2-40B4-BE49-F238E27FC236}">
                <a16:creationId xmlns:a16="http://schemas.microsoft.com/office/drawing/2014/main" id="{3BC28EB1-BD5B-84AE-ED80-C7C7BF783A68}"/>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xmlns="" r:embed="rId37"/>
              </a:ext>
            </a:extLst>
          </a:blip>
          <a:srcRect/>
          <a:stretch>
            <a:fillRect/>
          </a:stretch>
        </p:blipFill>
        <p:spPr>
          <a:xfrm>
            <a:off x="10293815" y="3564906"/>
            <a:ext cx="630797" cy="625062"/>
          </a:xfrm>
          <a:prstGeom prst="rect">
            <a:avLst/>
          </a:prstGeom>
        </p:spPr>
      </p:pic>
      <p:pic>
        <p:nvPicPr>
          <p:cNvPr id="29" name="Picture 28">
            <a:extLst>
              <a:ext uri="{FF2B5EF4-FFF2-40B4-BE49-F238E27FC236}">
                <a16:creationId xmlns:a16="http://schemas.microsoft.com/office/drawing/2014/main" id="{7CA40649-0834-6384-D653-72432C22A04E}"/>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869570" y="2822519"/>
            <a:ext cx="682398" cy="663291"/>
          </a:xfrm>
          <a:prstGeom prst="rect">
            <a:avLst/>
          </a:prstGeom>
        </p:spPr>
      </p:pic>
      <p:pic>
        <p:nvPicPr>
          <p:cNvPr id="30" name="Picture 29">
            <a:extLst>
              <a:ext uri="{FF2B5EF4-FFF2-40B4-BE49-F238E27FC236}">
                <a16:creationId xmlns:a16="http://schemas.microsoft.com/office/drawing/2014/main" id="{C7E09598-3AED-44CD-AC84-C689CEA7E9B7}"/>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798479" y="879277"/>
            <a:ext cx="682398" cy="638724"/>
          </a:xfrm>
          <a:prstGeom prst="rect">
            <a:avLst/>
          </a:prstGeom>
        </p:spPr>
      </p:pic>
      <p:pic>
        <p:nvPicPr>
          <p:cNvPr id="3" name="Picture 2">
            <a:extLst>
              <a:ext uri="{FF2B5EF4-FFF2-40B4-BE49-F238E27FC236}">
                <a16:creationId xmlns:a16="http://schemas.microsoft.com/office/drawing/2014/main" id="{C6CC5B2B-9A33-64CD-385E-FFEA623AFC30}"/>
              </a:ext>
            </a:extLst>
          </p:cNvPr>
          <p:cNvPicPr>
            <a:picLocks noChangeAspect="1"/>
          </p:cNvPicPr>
          <p:nvPr/>
        </p:nvPicPr>
        <p:blipFill>
          <a:blip r:embed="rId40"/>
          <a:stretch>
            <a:fillRect/>
          </a:stretch>
        </p:blipFill>
        <p:spPr>
          <a:xfrm>
            <a:off x="0" y="-17115"/>
            <a:ext cx="748115" cy="834205"/>
          </a:xfrm>
          <a:prstGeom prst="rect">
            <a:avLst/>
          </a:prstGeom>
          <a:solidFill>
            <a:schemeClr val="bg1"/>
          </a:solidFill>
        </p:spPr>
      </p:pic>
    </p:spTree>
    <p:extLst>
      <p:ext uri="{BB962C8B-B14F-4D97-AF65-F5344CB8AC3E}">
        <p14:creationId xmlns:p14="http://schemas.microsoft.com/office/powerpoint/2010/main" val="15820603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5000" fill="hold" grpId="0" nodeType="withEffect">
                                  <p:stCondLst>
                                    <p:cond delay="0"/>
                                  </p:stCondLst>
                                  <p:childTnLst>
                                    <p:animEffect transition="out" filter="fade">
                                      <p:cBhvr>
                                        <p:cTn id="6" dur="500" tmFilter="0, 0; .2, .5; .8, .5; 1, 0"/>
                                        <p:tgtEl>
                                          <p:spTgt spid="21"/>
                                        </p:tgtEl>
                                      </p:cBhvr>
                                    </p:animEffect>
                                    <p:animScale>
                                      <p:cBhvr>
                                        <p:cTn id="7" dur="250" autoRev="1" fill="hold"/>
                                        <p:tgtEl>
                                          <p:spTgt spid="21"/>
                                        </p:tgtEl>
                                      </p:cBhvr>
                                      <p:by x="105000" y="105000"/>
                                    </p:animScale>
                                  </p:childTnLst>
                                </p:cTn>
                              </p:par>
                              <p:par>
                                <p:cTn id="8" presetID="0" presetClass="path" presetSubtype="0" accel="50000" decel="50000" fill="hold" nodeType="withEffect">
                                  <p:stCondLst>
                                    <p:cond delay="0"/>
                                  </p:stCondLst>
                                  <p:childTnLst>
                                    <p:animMotion origin="layout" path="M -0.05469 0.11134 C -0.03073 0.13171 0.00312 0.12477 0.01641 0.17245 C 0.05091 0.21342 0.08398 0.21991 0.12487 0.16088 C 0.15286 0.13079 0.16406 0.0625 0.20951 0.07037 C 0.25273 0.08287 0.22161 0.17338 0.26654 0.20903 C 0.28281 0.25717 0.25742 0.31944 0.29023 0.375 C 0.32331 0.36296 0.33685 0.29074 0.34036 0.21111 C 0.35273 0.15717 0.38411 0.17338 0.38815 0.11967 C 0.39102 0.05995 0.42773 0.05486 0.42487 -0.01111 C 0.47331 -0.04908 0.49505 -0.00648 0.51432 0.03403 C 0.52292 0.08264 0.54714 0.04028 0.55833 0.06134 C 0.56745 0.07592 0.54909 0.13449 0.56654 0.14074 C 0.59336 0.11898 0.59648 0.08009 0.60234 0.03704 C 0.61497 0.01875 0.62148 -0.00787 0.64023 -0.01783 C 0.6681 -0.02917 0.69219 -0.01736 0.70938 0.01157 C 0.74141 0.0412 0.71276 0.09629 0.73802 0.13819 C 0.75938 0.17014 0.7724 0.15555 0.78438 0.12917 C 0.79414 0.10046 0.7862 0.06273 0.79974 0.03426 C 0.80547 0.02546 0.84557 0.06111 0.8513 0.05231 " pathEditMode="relative" rAng="0" ptsTypes="AAAAAAAAAAAAAAAAAAA">
                                      <p:cBhvr>
                                        <p:cTn id="9" dur="15000" fill="hold"/>
                                        <p:tgtEl>
                                          <p:spTgt spid="30"/>
                                        </p:tgtEl>
                                        <p:attrNameLst>
                                          <p:attrName>ppt_x</p:attrName>
                                          <p:attrName>ppt_y</p:attrName>
                                        </p:attrNameLst>
                                      </p:cBhvr>
                                      <p:rCtr x="45299" y="6319"/>
                                    </p:animMotion>
                                  </p:childTnLst>
                                </p:cTn>
                              </p:par>
                              <p:par>
                                <p:cTn id="10" presetID="0" presetClass="path" presetSubtype="0" accel="50000" decel="50000" fill="hold" nodeType="withEffect">
                                  <p:stCondLst>
                                    <p:cond delay="0"/>
                                  </p:stCondLst>
                                  <p:childTnLst>
                                    <p:animMotion origin="layout" path="M 0.0013 -0.00463 C 0.0013 0.04769 -0.00586 0.05139 0.02109 0.11111 C 0.03034 0.14468 0.04583 0.19468 0.06198 0.19676 C 0.078 0.19861 0.11016 0.18241 0.1168 0.12246 C 0.11914 0.10162 0.09401 0.08195 0.12409 0.06019 C 0.14844 0.05903 0.14479 0.10741 0.18893 0.10695 C 0.20313 0.09213 0.22826 0.11598 0.23151 0.0625 C 0.19792 0.01528 0.22122 -0.00509 0.20846 -0.03541 C 0.20625 -0.06851 0.15664 -0.07222 0.18529 -0.12801 C 0.20573 -0.17731 0.24792 -0.06365 0.29297 -0.10069 C 0.30313 -0.13981 0.23945 -0.17037 0.25313 -0.23472 C 0.26003 -0.25856 0.27669 -0.25046 0.28711 -0.24791 " pathEditMode="relative" rAng="0" ptsTypes="AAAAAAAAAAAA">
                                      <p:cBhvr>
                                        <p:cTn id="11" dur="15000" fill="hold"/>
                                        <p:tgtEl>
                                          <p:spTgt spid="29"/>
                                        </p:tgtEl>
                                        <p:attrNameLst>
                                          <p:attrName>ppt_x</p:attrName>
                                          <p:attrName>ppt_y</p:attrName>
                                        </p:attrNameLst>
                                      </p:cBhvr>
                                      <p:rCtr x="14596" y="-2269"/>
                                    </p:animMotion>
                                  </p:childTnLst>
                                </p:cTn>
                              </p:par>
                              <p:par>
                                <p:cTn id="12" presetID="8" presetClass="emph" presetSubtype="0" repeatCount="indefinite" fill="hold" nodeType="withEffect">
                                  <p:stCondLst>
                                    <p:cond delay="0"/>
                                  </p:stCondLst>
                                  <p:childTnLst>
                                    <p:animRot by="21600000">
                                      <p:cBhvr>
                                        <p:cTn id="13" dur="2000" fill="hold"/>
                                        <p:tgtEl>
                                          <p:spTgt spid="15"/>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18"/>
                                        </p:tgtEl>
                                        <p:attrNameLst>
                                          <p:attrName>r</p:attrName>
                                        </p:attrNameLst>
                                      </p:cBhvr>
                                    </p:animRot>
                                  </p:childTnLst>
                                </p:cTn>
                              </p:par>
                              <p:par>
                                <p:cTn id="16" presetID="8" presetClass="emph" presetSubtype="0" repeatCount="indefinite" fill="hold" nodeType="withEffect">
                                  <p:stCondLst>
                                    <p:cond delay="0"/>
                                  </p:stCondLst>
                                  <p:childTnLst>
                                    <p:animRot by="21600000">
                                      <p:cBhvr>
                                        <p:cTn id="17" dur="2000" fill="hold"/>
                                        <p:tgtEl>
                                          <p:spTgt spid="17"/>
                                        </p:tgtEl>
                                        <p:attrNameLst>
                                          <p:attrName>r</p:attrName>
                                        </p:attrNameLst>
                                      </p:cBhvr>
                                    </p:animRot>
                                  </p:childTnLst>
                                </p:cTn>
                              </p:par>
                              <p:par>
                                <p:cTn id="18" presetID="8" presetClass="emph" presetSubtype="0" repeatCount="indefinite" fill="hold" nodeType="withEffect">
                                  <p:stCondLst>
                                    <p:cond delay="0"/>
                                  </p:stCondLst>
                                  <p:childTnLst>
                                    <p:animRot by="21600000">
                                      <p:cBhvr>
                                        <p:cTn id="19" dur="2000" fill="hold"/>
                                        <p:tgtEl>
                                          <p:spTgt spid="10"/>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2000" fill="hold"/>
                                        <p:tgtEl>
                                          <p:spTgt spid="16"/>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000" fill="hold"/>
                                        <p:tgtEl>
                                          <p:spTgt spid="14"/>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3"/>
                                        </p:tgtEl>
                                        <p:attrNameLst>
                                          <p:attrName>r</p:attrName>
                                        </p:attrNameLst>
                                      </p:cBhvr>
                                    </p:animRot>
                                  </p:childTnLst>
                                </p:cTn>
                              </p:par>
                              <p:par>
                                <p:cTn id="26" presetID="8" presetClass="emph" presetSubtype="0" repeatCount="indefinite" fill="hold" nodeType="withEffect">
                                  <p:stCondLst>
                                    <p:cond delay="0"/>
                                  </p:stCondLst>
                                  <p:childTnLst>
                                    <p:animRot by="21600000">
                                      <p:cBhvr>
                                        <p:cTn id="27" dur="2000" fill="hold"/>
                                        <p:tgtEl>
                                          <p:spTgt spid="12"/>
                                        </p:tgtEl>
                                        <p:attrNameLst>
                                          <p:attrName>r</p:attrName>
                                        </p:attrNameLst>
                                      </p:cBhvr>
                                    </p:animRot>
                                  </p:childTnLst>
                                </p:cTn>
                              </p:par>
                              <p:par>
                                <p:cTn id="28" presetID="8" presetClass="emph" presetSubtype="0" repeatCount="indefinite" fill="hold" nodeType="withEffect">
                                  <p:stCondLst>
                                    <p:cond delay="0"/>
                                  </p:stCondLst>
                                  <p:childTnLst>
                                    <p:animRot by="21600000">
                                      <p:cBhvr>
                                        <p:cTn id="29" dur="2000" fill="hold"/>
                                        <p:tgtEl>
                                          <p:spTgt spid="26"/>
                                        </p:tgtEl>
                                        <p:attrNameLst>
                                          <p:attrName>r</p:attrName>
                                        </p:attrNameLst>
                                      </p:cBhvr>
                                    </p:animRot>
                                  </p:childTnLst>
                                </p:cTn>
                              </p:par>
                              <p:par>
                                <p:cTn id="30" presetID="8" presetClass="emph" presetSubtype="0" repeatCount="indefinite" fill="hold" nodeType="withEffect">
                                  <p:stCondLst>
                                    <p:cond delay="0"/>
                                  </p:stCondLst>
                                  <p:childTnLst>
                                    <p:animRot by="21600000">
                                      <p:cBhvr>
                                        <p:cTn id="31" dur="2000" fill="hold"/>
                                        <p:tgtEl>
                                          <p:spTgt spid="31"/>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000" fill="hold"/>
                                        <p:tgtEl>
                                          <p:spTgt spid="32"/>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33"/>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000" fill="hold"/>
                                        <p:tgtEl>
                                          <p:spTgt spid="34"/>
                                        </p:tgtEl>
                                        <p:attrNameLst>
                                          <p:attrName>r</p:attrName>
                                        </p:attrNameLst>
                                      </p:cBhvr>
                                    </p:animRot>
                                  </p:childTnLst>
                                </p:cTn>
                              </p:par>
                              <p:par>
                                <p:cTn id="38" presetID="8" presetClass="emph" presetSubtype="0" repeatCount="indefinite" fill="hold" nodeType="withEffect">
                                  <p:stCondLst>
                                    <p:cond delay="0"/>
                                  </p:stCondLst>
                                  <p:childTnLst>
                                    <p:animRot by="21600000">
                                      <p:cBhvr>
                                        <p:cTn id="39" dur="2000" fill="hold"/>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41" name="Picture 12">
            <a:extLst>
              <a:ext uri="{FF2B5EF4-FFF2-40B4-BE49-F238E27FC236}">
                <a16:creationId xmlns:a16="http://schemas.microsoft.com/office/drawing/2014/main" id="{CB1263D8-73B8-080A-89AA-32FA0FA239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82830" y="488480"/>
            <a:ext cx="1720920" cy="1838098"/>
          </a:xfrm>
          <a:prstGeom prst="rect">
            <a:avLst/>
          </a:prstGeom>
        </p:spPr>
      </p:pic>
      <p:grpSp>
        <p:nvGrpSpPr>
          <p:cNvPr id="31" name="Group 30">
            <a:extLst>
              <a:ext uri="{FF2B5EF4-FFF2-40B4-BE49-F238E27FC236}">
                <a16:creationId xmlns:a16="http://schemas.microsoft.com/office/drawing/2014/main" id="{711A3176-B5A1-6CFA-8098-929F7A1E638A}"/>
              </a:ext>
            </a:extLst>
          </p:cNvPr>
          <p:cNvGrpSpPr/>
          <p:nvPr/>
        </p:nvGrpSpPr>
        <p:grpSpPr>
          <a:xfrm>
            <a:off x="12408941" y="624596"/>
            <a:ext cx="6065666" cy="2603924"/>
            <a:chOff x="12408941" y="624596"/>
            <a:chExt cx="6065666" cy="2603924"/>
          </a:xfrm>
        </p:grpSpPr>
        <p:pic>
          <p:nvPicPr>
            <p:cNvPr id="32" name="Picture 15">
              <a:extLst>
                <a:ext uri="{FF2B5EF4-FFF2-40B4-BE49-F238E27FC236}">
                  <a16:creationId xmlns:a16="http://schemas.microsoft.com/office/drawing/2014/main" id="{B9C6D28A-9704-02A7-353C-42EA09BC08BC}"/>
                </a:ext>
              </a:extLst>
            </p:cNvPr>
            <p:cNvPicPr>
              <a:picLocks noChangeAspect="1"/>
            </p:cNvPicPr>
            <p:nvPr/>
          </p:nvPicPr>
          <p:blipFill>
            <a:blip r:embed="rId5"/>
            <a:srcRect/>
            <a:stretch>
              <a:fillRect/>
            </a:stretch>
          </p:blipFill>
          <p:spPr>
            <a:xfrm>
              <a:off x="12408941" y="2319799"/>
              <a:ext cx="1478597" cy="908721"/>
            </a:xfrm>
            <a:prstGeom prst="rect">
              <a:avLst/>
            </a:prstGeom>
          </p:spPr>
        </p:pic>
        <p:pic>
          <p:nvPicPr>
            <p:cNvPr id="33" name="Picture 23">
              <a:extLst>
                <a:ext uri="{FF2B5EF4-FFF2-40B4-BE49-F238E27FC236}">
                  <a16:creationId xmlns:a16="http://schemas.microsoft.com/office/drawing/2014/main" id="{2A1188D5-579D-1ACB-447F-FC77D9DDC6F9}"/>
                </a:ext>
              </a:extLst>
            </p:cNvPr>
            <p:cNvPicPr>
              <a:picLocks noChangeAspect="1"/>
            </p:cNvPicPr>
            <p:nvPr/>
          </p:nvPicPr>
          <p:blipFill>
            <a:blip r:embed="rId6"/>
            <a:srcRect/>
            <a:stretch>
              <a:fillRect/>
            </a:stretch>
          </p:blipFill>
          <p:spPr>
            <a:xfrm>
              <a:off x="12746373" y="624596"/>
              <a:ext cx="1832014" cy="1354927"/>
            </a:xfrm>
            <a:prstGeom prst="rect">
              <a:avLst/>
            </a:prstGeom>
          </p:spPr>
        </p:pic>
        <p:pic>
          <p:nvPicPr>
            <p:cNvPr id="34" name="Picture 15">
              <a:extLst>
                <a:ext uri="{FF2B5EF4-FFF2-40B4-BE49-F238E27FC236}">
                  <a16:creationId xmlns:a16="http://schemas.microsoft.com/office/drawing/2014/main" id="{8C2E669C-DB23-0638-164E-04B28E1F1AD4}"/>
                </a:ext>
              </a:extLst>
            </p:cNvPr>
            <p:cNvPicPr>
              <a:picLocks noChangeAspect="1"/>
            </p:cNvPicPr>
            <p:nvPr/>
          </p:nvPicPr>
          <p:blipFill>
            <a:blip r:embed="rId5"/>
            <a:srcRect/>
            <a:stretch>
              <a:fillRect/>
            </a:stretch>
          </p:blipFill>
          <p:spPr>
            <a:xfrm>
              <a:off x="15134284" y="1919702"/>
              <a:ext cx="1130523" cy="694801"/>
            </a:xfrm>
            <a:prstGeom prst="rect">
              <a:avLst/>
            </a:prstGeom>
          </p:spPr>
        </p:pic>
        <p:pic>
          <p:nvPicPr>
            <p:cNvPr id="35" name="Picture 15">
              <a:extLst>
                <a:ext uri="{FF2B5EF4-FFF2-40B4-BE49-F238E27FC236}">
                  <a16:creationId xmlns:a16="http://schemas.microsoft.com/office/drawing/2014/main" id="{C55878C1-2DDD-45AF-937C-0EEA8DAF84BA}"/>
                </a:ext>
              </a:extLst>
            </p:cNvPr>
            <p:cNvPicPr>
              <a:picLocks noChangeAspect="1"/>
            </p:cNvPicPr>
            <p:nvPr/>
          </p:nvPicPr>
          <p:blipFill>
            <a:blip r:embed="rId5"/>
            <a:srcRect/>
            <a:stretch>
              <a:fillRect/>
            </a:stretch>
          </p:blipFill>
          <p:spPr>
            <a:xfrm>
              <a:off x="17344084" y="1284722"/>
              <a:ext cx="1130523" cy="694801"/>
            </a:xfrm>
            <a:prstGeom prst="rect">
              <a:avLst/>
            </a:prstGeom>
          </p:spPr>
        </p:pic>
      </p:grpSp>
      <p:grpSp>
        <p:nvGrpSpPr>
          <p:cNvPr id="36" name="Group 35">
            <a:extLst>
              <a:ext uri="{FF2B5EF4-FFF2-40B4-BE49-F238E27FC236}">
                <a16:creationId xmlns:a16="http://schemas.microsoft.com/office/drawing/2014/main" id="{50645645-CCF4-1C07-CDC3-FDD66505168A}"/>
              </a:ext>
            </a:extLst>
          </p:cNvPr>
          <p:cNvGrpSpPr/>
          <p:nvPr/>
        </p:nvGrpSpPr>
        <p:grpSpPr>
          <a:xfrm>
            <a:off x="-5092332" y="176245"/>
            <a:ext cx="5014314" cy="2597915"/>
            <a:chOff x="-5092332" y="176244"/>
            <a:chExt cx="5014314" cy="2597915"/>
          </a:xfrm>
        </p:grpSpPr>
        <p:pic>
          <p:nvPicPr>
            <p:cNvPr id="37" name="Picture 15">
              <a:extLst>
                <a:ext uri="{FF2B5EF4-FFF2-40B4-BE49-F238E27FC236}">
                  <a16:creationId xmlns:a16="http://schemas.microsoft.com/office/drawing/2014/main" id="{34C8BA7E-B877-F6AB-7431-DF1D83F524D7}"/>
                </a:ext>
              </a:extLst>
            </p:cNvPr>
            <p:cNvPicPr>
              <a:picLocks noChangeAspect="1"/>
            </p:cNvPicPr>
            <p:nvPr/>
          </p:nvPicPr>
          <p:blipFill>
            <a:blip r:embed="rId5"/>
            <a:srcRect/>
            <a:stretch>
              <a:fillRect/>
            </a:stretch>
          </p:blipFill>
          <p:spPr>
            <a:xfrm>
              <a:off x="-3186310" y="1302059"/>
              <a:ext cx="1478597" cy="908721"/>
            </a:xfrm>
            <a:prstGeom prst="rect">
              <a:avLst/>
            </a:prstGeom>
          </p:spPr>
        </p:pic>
        <p:pic>
          <p:nvPicPr>
            <p:cNvPr id="38" name="Picture 15">
              <a:extLst>
                <a:ext uri="{FF2B5EF4-FFF2-40B4-BE49-F238E27FC236}">
                  <a16:creationId xmlns:a16="http://schemas.microsoft.com/office/drawing/2014/main" id="{657847A2-2C87-779E-818C-5B711513A8D0}"/>
                </a:ext>
              </a:extLst>
            </p:cNvPr>
            <p:cNvPicPr>
              <a:picLocks noChangeAspect="1"/>
            </p:cNvPicPr>
            <p:nvPr/>
          </p:nvPicPr>
          <p:blipFill>
            <a:blip r:embed="rId5"/>
            <a:srcRect/>
            <a:stretch>
              <a:fillRect/>
            </a:stretch>
          </p:blipFill>
          <p:spPr>
            <a:xfrm>
              <a:off x="-1208541" y="176244"/>
              <a:ext cx="1130523" cy="694801"/>
            </a:xfrm>
            <a:prstGeom prst="rect">
              <a:avLst/>
            </a:prstGeom>
          </p:spPr>
        </p:pic>
        <p:pic>
          <p:nvPicPr>
            <p:cNvPr id="39" name="Picture 15">
              <a:extLst>
                <a:ext uri="{FF2B5EF4-FFF2-40B4-BE49-F238E27FC236}">
                  <a16:creationId xmlns:a16="http://schemas.microsoft.com/office/drawing/2014/main" id="{DD239C67-470F-B40E-3BD9-7E138BF9E271}"/>
                </a:ext>
              </a:extLst>
            </p:cNvPr>
            <p:cNvPicPr>
              <a:picLocks noChangeAspect="1"/>
            </p:cNvPicPr>
            <p:nvPr/>
          </p:nvPicPr>
          <p:blipFill>
            <a:blip r:embed="rId5"/>
            <a:srcRect/>
            <a:stretch>
              <a:fillRect/>
            </a:stretch>
          </p:blipFill>
          <p:spPr>
            <a:xfrm>
              <a:off x="-1549475" y="2079358"/>
              <a:ext cx="1130523" cy="694801"/>
            </a:xfrm>
            <a:prstGeom prst="rect">
              <a:avLst/>
            </a:prstGeom>
          </p:spPr>
        </p:pic>
        <p:pic>
          <p:nvPicPr>
            <p:cNvPr id="40" name="Picture 15">
              <a:extLst>
                <a:ext uri="{FF2B5EF4-FFF2-40B4-BE49-F238E27FC236}">
                  <a16:creationId xmlns:a16="http://schemas.microsoft.com/office/drawing/2014/main" id="{5FE649C3-DCE5-4301-F325-5A7512D443D0}"/>
                </a:ext>
              </a:extLst>
            </p:cNvPr>
            <p:cNvPicPr>
              <a:picLocks noChangeAspect="1"/>
            </p:cNvPicPr>
            <p:nvPr/>
          </p:nvPicPr>
          <p:blipFill>
            <a:blip r:embed="rId5"/>
            <a:srcRect/>
            <a:stretch>
              <a:fillRect/>
            </a:stretch>
          </p:blipFill>
          <p:spPr>
            <a:xfrm>
              <a:off x="-5092332" y="871045"/>
              <a:ext cx="1130523" cy="694801"/>
            </a:xfrm>
            <a:prstGeom prst="rect">
              <a:avLst/>
            </a:prstGeom>
          </p:spPr>
        </p:pic>
      </p:grpSp>
      <p:grpSp>
        <p:nvGrpSpPr>
          <p:cNvPr id="7" name="Group 6">
            <a:extLst>
              <a:ext uri="{FF2B5EF4-FFF2-40B4-BE49-F238E27FC236}">
                <a16:creationId xmlns:a16="http://schemas.microsoft.com/office/drawing/2014/main" id="{AE184DE7-3575-6DEA-C9D0-BD2511213349}"/>
              </a:ext>
            </a:extLst>
          </p:cNvPr>
          <p:cNvGrpSpPr/>
          <p:nvPr/>
        </p:nvGrpSpPr>
        <p:grpSpPr>
          <a:xfrm>
            <a:off x="-1112411" y="5240200"/>
            <a:ext cx="15327746" cy="1682496"/>
            <a:chOff x="-1140691" y="5175504"/>
            <a:chExt cx="15327746" cy="1682496"/>
          </a:xfrm>
        </p:grpSpPr>
        <p:pic>
          <p:nvPicPr>
            <p:cNvPr id="4" name="Picture 6">
              <a:extLst>
                <a:ext uri="{FF2B5EF4-FFF2-40B4-BE49-F238E27FC236}">
                  <a16:creationId xmlns:a16="http://schemas.microsoft.com/office/drawing/2014/main" id="{3E494D30-ADB8-9F57-AEB8-270C725B239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871855" y="5175504"/>
              <a:ext cx="7315200" cy="1682496"/>
            </a:xfrm>
            <a:prstGeom prst="rect">
              <a:avLst/>
            </a:prstGeom>
          </p:spPr>
        </p:pic>
        <p:pic>
          <p:nvPicPr>
            <p:cNvPr id="5" name="Picture 6">
              <a:extLst>
                <a:ext uri="{FF2B5EF4-FFF2-40B4-BE49-F238E27FC236}">
                  <a16:creationId xmlns:a16="http://schemas.microsoft.com/office/drawing/2014/main" id="{E49245B5-4046-56FB-7042-AA5B37E8BA6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214255" y="5175504"/>
              <a:ext cx="7315200" cy="1682496"/>
            </a:xfrm>
            <a:prstGeom prst="rect">
              <a:avLst/>
            </a:prstGeom>
          </p:spPr>
        </p:pic>
        <p:pic>
          <p:nvPicPr>
            <p:cNvPr id="6" name="Picture 6">
              <a:extLst>
                <a:ext uri="{FF2B5EF4-FFF2-40B4-BE49-F238E27FC236}">
                  <a16:creationId xmlns:a16="http://schemas.microsoft.com/office/drawing/2014/main" id="{12090104-38A1-06FC-5506-29D2E891262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40691" y="5175504"/>
              <a:ext cx="7315200" cy="1682496"/>
            </a:xfrm>
            <a:prstGeom prst="rect">
              <a:avLst/>
            </a:prstGeom>
          </p:spPr>
        </p:pic>
      </p:grpSp>
      <p:grpSp>
        <p:nvGrpSpPr>
          <p:cNvPr id="28" name="Group 27">
            <a:extLst>
              <a:ext uri="{FF2B5EF4-FFF2-40B4-BE49-F238E27FC236}">
                <a16:creationId xmlns:a16="http://schemas.microsoft.com/office/drawing/2014/main" id="{44CFE1A0-E7AF-7335-5DC4-8EA980CD2D92}"/>
              </a:ext>
            </a:extLst>
          </p:cNvPr>
          <p:cNvGrpSpPr/>
          <p:nvPr/>
        </p:nvGrpSpPr>
        <p:grpSpPr>
          <a:xfrm>
            <a:off x="-38311" y="4458926"/>
            <a:ext cx="12269297" cy="1571594"/>
            <a:chOff x="-3822" y="4600319"/>
            <a:chExt cx="12269297" cy="1571594"/>
          </a:xfrm>
        </p:grpSpPr>
        <p:pic>
          <p:nvPicPr>
            <p:cNvPr id="24" name="Picture 16">
              <a:extLst>
                <a:ext uri="{FF2B5EF4-FFF2-40B4-BE49-F238E27FC236}">
                  <a16:creationId xmlns:a16="http://schemas.microsoft.com/office/drawing/2014/main" id="{DBE679A6-E5B1-FA99-A145-3581681CE3C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80549">
              <a:off x="6034977" y="4615801"/>
              <a:ext cx="3139754" cy="1359130"/>
            </a:xfrm>
            <a:prstGeom prst="rect">
              <a:avLst/>
            </a:prstGeom>
          </p:spPr>
        </p:pic>
        <p:pic>
          <p:nvPicPr>
            <p:cNvPr id="22" name="Picture 16">
              <a:extLst>
                <a:ext uri="{FF2B5EF4-FFF2-40B4-BE49-F238E27FC236}">
                  <a16:creationId xmlns:a16="http://schemas.microsoft.com/office/drawing/2014/main" id="{5FF0E80C-B9AD-073A-406E-F32F7D8061FC}"/>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r="40067"/>
            <a:stretch/>
          </p:blipFill>
          <p:spPr>
            <a:xfrm rot="20678505">
              <a:off x="-3822" y="4812783"/>
              <a:ext cx="1881751" cy="1359130"/>
            </a:xfrm>
            <a:prstGeom prst="rect">
              <a:avLst/>
            </a:prstGeom>
          </p:spPr>
        </p:pic>
        <p:pic>
          <p:nvPicPr>
            <p:cNvPr id="23" name="Picture 16">
              <a:extLst>
                <a:ext uri="{FF2B5EF4-FFF2-40B4-BE49-F238E27FC236}">
                  <a16:creationId xmlns:a16="http://schemas.microsoft.com/office/drawing/2014/main" id="{F1895DA0-99C9-F7C9-4BBB-FA2B642D065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644428">
              <a:off x="1759075" y="4600319"/>
              <a:ext cx="3139754" cy="1359130"/>
            </a:xfrm>
            <a:prstGeom prst="rect">
              <a:avLst/>
            </a:prstGeom>
          </p:spPr>
        </p:pic>
        <p:pic>
          <p:nvPicPr>
            <p:cNvPr id="25" name="Picture 16">
              <a:extLst>
                <a:ext uri="{FF2B5EF4-FFF2-40B4-BE49-F238E27FC236}">
                  <a16:creationId xmlns:a16="http://schemas.microsoft.com/office/drawing/2014/main" id="{AF5229AB-C5E2-490A-D16F-31438F4AB0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42150">
              <a:off x="9125721" y="4651195"/>
              <a:ext cx="3139754" cy="1359130"/>
            </a:xfrm>
            <a:prstGeom prst="rect">
              <a:avLst/>
            </a:prstGeom>
          </p:spPr>
        </p:pic>
        <p:pic>
          <p:nvPicPr>
            <p:cNvPr id="27" name="Picture 16">
              <a:extLst>
                <a:ext uri="{FF2B5EF4-FFF2-40B4-BE49-F238E27FC236}">
                  <a16:creationId xmlns:a16="http://schemas.microsoft.com/office/drawing/2014/main" id="{0CD72171-44F0-8F25-429D-BE9586249037}"/>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l="60455"/>
            <a:stretch/>
          </p:blipFill>
          <p:spPr>
            <a:xfrm rot="21095236">
              <a:off x="4824437" y="4819608"/>
              <a:ext cx="1095223" cy="1198887"/>
            </a:xfrm>
            <a:prstGeom prst="rect">
              <a:avLst/>
            </a:prstGeom>
          </p:spPr>
        </p:pic>
      </p:grpSp>
      <p:pic>
        <p:nvPicPr>
          <p:cNvPr id="20" name="Picture 6">
            <a:extLst>
              <a:ext uri="{FF2B5EF4-FFF2-40B4-BE49-F238E27FC236}">
                <a16:creationId xmlns:a16="http://schemas.microsoft.com/office/drawing/2014/main" id="{52289406-86B0-1D1A-5CB2-3DEE5266C2A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837012" y="340758"/>
            <a:ext cx="6203478" cy="6581939"/>
          </a:xfrm>
          <a:prstGeom prst="rect">
            <a:avLst/>
          </a:prstGeom>
        </p:spPr>
      </p:pic>
      <p:pic>
        <p:nvPicPr>
          <p:cNvPr id="68" name="Picture 67">
            <a:hlinkClick r:id="rId13" action="ppaction://hlinksldjump"/>
            <a:extLst>
              <a:ext uri="{FF2B5EF4-FFF2-40B4-BE49-F238E27FC236}">
                <a16:creationId xmlns:a16="http://schemas.microsoft.com/office/drawing/2014/main" id="{1E457CC4-7B44-5608-750F-717E0C74CFBC}"/>
              </a:ext>
            </a:extLst>
          </p:cNvPr>
          <p:cNvPicPr>
            <a:picLocks noChangeAspect="1"/>
          </p:cNvPicPr>
          <p:nvPr/>
        </p:nvPicPr>
        <p:blipFill>
          <a:blip r:embed="rId14"/>
          <a:stretch>
            <a:fillRect/>
          </a:stretch>
        </p:blipFill>
        <p:spPr>
          <a:xfrm>
            <a:off x="5090074" y="4357176"/>
            <a:ext cx="2011854" cy="1542422"/>
          </a:xfrm>
          <a:prstGeom prst="rect">
            <a:avLst/>
          </a:prstGeom>
        </p:spPr>
      </p:pic>
      <p:pic>
        <p:nvPicPr>
          <p:cNvPr id="70" name="Picture 69">
            <a:extLst>
              <a:ext uri="{FF2B5EF4-FFF2-40B4-BE49-F238E27FC236}">
                <a16:creationId xmlns:a16="http://schemas.microsoft.com/office/drawing/2014/main" id="{98A76762-8654-54D9-9834-4F2F680F7B10}"/>
              </a:ext>
            </a:extLst>
          </p:cNvPr>
          <p:cNvPicPr>
            <a:picLocks noChangeAspect="1"/>
          </p:cNvPicPr>
          <p:nvPr/>
        </p:nvPicPr>
        <p:blipFill>
          <a:blip r:embed="rId15"/>
          <a:stretch>
            <a:fillRect/>
          </a:stretch>
        </p:blipFill>
        <p:spPr>
          <a:xfrm>
            <a:off x="3335189" y="2822749"/>
            <a:ext cx="1134478" cy="1296547"/>
          </a:xfrm>
          <a:prstGeom prst="rect">
            <a:avLst/>
          </a:prstGeom>
        </p:spPr>
      </p:pic>
      <p:pic>
        <p:nvPicPr>
          <p:cNvPr id="71" name="Picture 70">
            <a:extLst>
              <a:ext uri="{FF2B5EF4-FFF2-40B4-BE49-F238E27FC236}">
                <a16:creationId xmlns:a16="http://schemas.microsoft.com/office/drawing/2014/main" id="{ED69E891-B28B-8431-64CA-9DAC590F0222}"/>
              </a:ext>
            </a:extLst>
          </p:cNvPr>
          <p:cNvPicPr>
            <a:picLocks noChangeAspect="1"/>
          </p:cNvPicPr>
          <p:nvPr/>
        </p:nvPicPr>
        <p:blipFill>
          <a:blip r:embed="rId16"/>
          <a:stretch>
            <a:fillRect/>
          </a:stretch>
        </p:blipFill>
        <p:spPr>
          <a:xfrm>
            <a:off x="5374091" y="253968"/>
            <a:ext cx="1266187" cy="1341554"/>
          </a:xfrm>
          <a:prstGeom prst="rect">
            <a:avLst/>
          </a:prstGeom>
        </p:spPr>
      </p:pic>
      <p:pic>
        <p:nvPicPr>
          <p:cNvPr id="72" name="Picture 71">
            <a:extLst>
              <a:ext uri="{FF2B5EF4-FFF2-40B4-BE49-F238E27FC236}">
                <a16:creationId xmlns:a16="http://schemas.microsoft.com/office/drawing/2014/main" id="{BB271963-4899-2698-C17D-6C6EA82A4CC8}"/>
              </a:ext>
            </a:extLst>
          </p:cNvPr>
          <p:cNvPicPr>
            <a:picLocks noChangeAspect="1"/>
          </p:cNvPicPr>
          <p:nvPr/>
        </p:nvPicPr>
        <p:blipFill>
          <a:blip r:embed="rId17"/>
          <a:stretch>
            <a:fillRect/>
          </a:stretch>
        </p:blipFill>
        <p:spPr>
          <a:xfrm>
            <a:off x="3544677" y="1411493"/>
            <a:ext cx="1288796" cy="1273723"/>
          </a:xfrm>
          <a:prstGeom prst="rect">
            <a:avLst/>
          </a:prstGeom>
        </p:spPr>
      </p:pic>
      <p:pic>
        <p:nvPicPr>
          <p:cNvPr id="73" name="Picture 72">
            <a:extLst>
              <a:ext uri="{FF2B5EF4-FFF2-40B4-BE49-F238E27FC236}">
                <a16:creationId xmlns:a16="http://schemas.microsoft.com/office/drawing/2014/main" id="{2EF0BCB2-FAEC-AE4A-7583-1B761456A116}"/>
              </a:ext>
            </a:extLst>
          </p:cNvPr>
          <p:cNvPicPr>
            <a:picLocks noChangeAspect="1"/>
          </p:cNvPicPr>
          <p:nvPr/>
        </p:nvPicPr>
        <p:blipFill>
          <a:blip r:embed="rId18"/>
          <a:stretch>
            <a:fillRect/>
          </a:stretch>
        </p:blipFill>
        <p:spPr>
          <a:xfrm>
            <a:off x="7231589" y="2782272"/>
            <a:ext cx="1130523" cy="1258649"/>
          </a:xfrm>
          <a:prstGeom prst="rect">
            <a:avLst/>
          </a:prstGeom>
        </p:spPr>
      </p:pic>
      <p:pic>
        <p:nvPicPr>
          <p:cNvPr id="74" name="Picture 73">
            <a:extLst>
              <a:ext uri="{FF2B5EF4-FFF2-40B4-BE49-F238E27FC236}">
                <a16:creationId xmlns:a16="http://schemas.microsoft.com/office/drawing/2014/main" id="{316AA19F-449C-2DA2-0AEB-1E4F6AAD99C1}"/>
              </a:ext>
            </a:extLst>
          </p:cNvPr>
          <p:cNvPicPr>
            <a:picLocks noChangeAspect="1"/>
          </p:cNvPicPr>
          <p:nvPr/>
        </p:nvPicPr>
        <p:blipFill>
          <a:blip r:embed="rId19"/>
          <a:stretch>
            <a:fillRect/>
          </a:stretch>
        </p:blipFill>
        <p:spPr>
          <a:xfrm>
            <a:off x="7206901" y="839189"/>
            <a:ext cx="1243576" cy="1303870"/>
          </a:xfrm>
          <a:prstGeom prst="rect">
            <a:avLst/>
          </a:prstGeom>
        </p:spPr>
      </p:pic>
      <p:pic>
        <p:nvPicPr>
          <p:cNvPr id="19" name="Picture 18">
            <a:hlinkClick r:id="rId20" action="ppaction://hlinksldjump"/>
            <a:extLst>
              <a:ext uri="{FF2B5EF4-FFF2-40B4-BE49-F238E27FC236}">
                <a16:creationId xmlns:a16="http://schemas.microsoft.com/office/drawing/2014/main" id="{9A7C21CA-D515-D072-EB49-F0AB94141C68}"/>
              </a:ext>
            </a:extLst>
          </p:cNvPr>
          <p:cNvPicPr>
            <a:picLocks noChangeAspect="1"/>
          </p:cNvPicPr>
          <p:nvPr/>
        </p:nvPicPr>
        <p:blipFill>
          <a:blip r:embed="rId15"/>
          <a:stretch>
            <a:fillRect/>
          </a:stretch>
        </p:blipFill>
        <p:spPr>
          <a:xfrm>
            <a:off x="3329979" y="2826715"/>
            <a:ext cx="1134478" cy="1296547"/>
          </a:xfrm>
          <a:prstGeom prst="rect">
            <a:avLst/>
          </a:prstGeom>
        </p:spPr>
      </p:pic>
      <p:pic>
        <p:nvPicPr>
          <p:cNvPr id="54" name="Picture 53">
            <a:hlinkClick r:id="rId21" action="ppaction://hlinksldjump"/>
            <a:extLst>
              <a:ext uri="{FF2B5EF4-FFF2-40B4-BE49-F238E27FC236}">
                <a16:creationId xmlns:a16="http://schemas.microsoft.com/office/drawing/2014/main" id="{B983A08D-64B2-5558-82CA-3B2BF2704795}"/>
              </a:ext>
            </a:extLst>
          </p:cNvPr>
          <p:cNvPicPr>
            <a:picLocks noChangeAspect="1"/>
          </p:cNvPicPr>
          <p:nvPr/>
        </p:nvPicPr>
        <p:blipFill>
          <a:blip r:embed="rId16"/>
          <a:stretch>
            <a:fillRect/>
          </a:stretch>
        </p:blipFill>
        <p:spPr>
          <a:xfrm>
            <a:off x="5397941" y="272210"/>
            <a:ext cx="1266187" cy="1341554"/>
          </a:xfrm>
          <a:prstGeom prst="rect">
            <a:avLst/>
          </a:prstGeom>
        </p:spPr>
      </p:pic>
      <p:pic>
        <p:nvPicPr>
          <p:cNvPr id="55" name="Picture 54">
            <a:hlinkClick r:id="rId22" action="ppaction://hlinksldjump"/>
            <a:extLst>
              <a:ext uri="{FF2B5EF4-FFF2-40B4-BE49-F238E27FC236}">
                <a16:creationId xmlns:a16="http://schemas.microsoft.com/office/drawing/2014/main" id="{8A0CFB29-0543-D892-1478-6323B98F0662}"/>
              </a:ext>
            </a:extLst>
          </p:cNvPr>
          <p:cNvPicPr>
            <a:picLocks noChangeAspect="1"/>
          </p:cNvPicPr>
          <p:nvPr/>
        </p:nvPicPr>
        <p:blipFill>
          <a:blip r:embed="rId17"/>
          <a:stretch>
            <a:fillRect/>
          </a:stretch>
        </p:blipFill>
        <p:spPr>
          <a:xfrm>
            <a:off x="3544677" y="1407529"/>
            <a:ext cx="1288796" cy="1273723"/>
          </a:xfrm>
          <a:prstGeom prst="rect">
            <a:avLst/>
          </a:prstGeom>
        </p:spPr>
      </p:pic>
      <p:pic>
        <p:nvPicPr>
          <p:cNvPr id="56" name="Picture 55">
            <a:hlinkClick r:id="rId23" action="ppaction://hlinksldjump"/>
            <a:extLst>
              <a:ext uri="{FF2B5EF4-FFF2-40B4-BE49-F238E27FC236}">
                <a16:creationId xmlns:a16="http://schemas.microsoft.com/office/drawing/2014/main" id="{BEDEFEA5-547B-0EE8-8CFA-352B739375F0}"/>
              </a:ext>
            </a:extLst>
          </p:cNvPr>
          <p:cNvPicPr>
            <a:picLocks noChangeAspect="1"/>
          </p:cNvPicPr>
          <p:nvPr/>
        </p:nvPicPr>
        <p:blipFill>
          <a:blip r:embed="rId18"/>
          <a:stretch>
            <a:fillRect/>
          </a:stretch>
        </p:blipFill>
        <p:spPr>
          <a:xfrm>
            <a:off x="7216345" y="2773841"/>
            <a:ext cx="1130523" cy="1258649"/>
          </a:xfrm>
          <a:prstGeom prst="rect">
            <a:avLst/>
          </a:prstGeom>
        </p:spPr>
      </p:pic>
      <p:pic>
        <p:nvPicPr>
          <p:cNvPr id="57" name="Picture 56">
            <a:hlinkClick r:id="rId24" action="ppaction://hlinksldjump"/>
            <a:extLst>
              <a:ext uri="{FF2B5EF4-FFF2-40B4-BE49-F238E27FC236}">
                <a16:creationId xmlns:a16="http://schemas.microsoft.com/office/drawing/2014/main" id="{C84A0A08-50EE-F9DD-387C-3941C953E0A4}"/>
              </a:ext>
            </a:extLst>
          </p:cNvPr>
          <p:cNvPicPr>
            <a:picLocks noChangeAspect="1"/>
          </p:cNvPicPr>
          <p:nvPr/>
        </p:nvPicPr>
        <p:blipFill>
          <a:blip r:embed="rId19"/>
          <a:stretch>
            <a:fillRect/>
          </a:stretch>
        </p:blipFill>
        <p:spPr>
          <a:xfrm>
            <a:off x="7215690" y="854604"/>
            <a:ext cx="1243576" cy="1303870"/>
          </a:xfrm>
          <a:prstGeom prst="rect">
            <a:avLst/>
          </a:prstGeom>
        </p:spPr>
      </p:pic>
      <p:pic>
        <p:nvPicPr>
          <p:cNvPr id="2" name="Picture 1">
            <a:extLst>
              <a:ext uri="{FF2B5EF4-FFF2-40B4-BE49-F238E27FC236}">
                <a16:creationId xmlns:a16="http://schemas.microsoft.com/office/drawing/2014/main" id="{CAC7C920-3F99-88D8-5D61-90A393D46AF6}"/>
              </a:ext>
            </a:extLst>
          </p:cNvPr>
          <p:cNvPicPr>
            <a:picLocks noChangeAspect="1"/>
          </p:cNvPicPr>
          <p:nvPr/>
        </p:nvPicPr>
        <p:blipFill>
          <a:blip r:embed="rId25"/>
          <a:stretch>
            <a:fillRect/>
          </a:stretch>
        </p:blipFill>
        <p:spPr>
          <a:xfrm>
            <a:off x="0" y="-17115"/>
            <a:ext cx="748115" cy="834205"/>
          </a:xfrm>
          <a:prstGeom prst="rect">
            <a:avLst/>
          </a:prstGeom>
          <a:solidFill>
            <a:schemeClr val="bg1"/>
          </a:solidFill>
        </p:spPr>
      </p:pic>
    </p:spTree>
    <p:extLst>
      <p:ext uri="{BB962C8B-B14F-4D97-AF65-F5344CB8AC3E}">
        <p14:creationId xmlns:p14="http://schemas.microsoft.com/office/powerpoint/2010/main" val="106045742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0" fill="hold"/>
                                        <p:tgtEl>
                                          <p:spTgt spid="36"/>
                                        </p:tgtEl>
                                        <p:attrNameLst>
                                          <p:attrName>ppt_x</p:attrName>
                                        </p:attrNameLst>
                                      </p:cBhvr>
                                      <p:tavLst>
                                        <p:tav tm="0">
                                          <p:val>
                                            <p:strVal val="1+#ppt_w/2"/>
                                          </p:val>
                                        </p:tav>
                                        <p:tav tm="100000">
                                          <p:val>
                                            <p:strVal val="#ppt_x"/>
                                          </p:val>
                                        </p:tav>
                                      </p:tavLst>
                                    </p:anim>
                                    <p:anim calcmode="lin" valueType="num">
                                      <p:cBhvr additive="base">
                                        <p:cTn id="8" dur="10000" fill="hold"/>
                                        <p:tgtEl>
                                          <p:spTgt spid="36"/>
                                        </p:tgtEl>
                                        <p:attrNameLst>
                                          <p:attrName>ppt_y</p:attrName>
                                        </p:attrNameLst>
                                      </p:cBhvr>
                                      <p:tavLst>
                                        <p:tav tm="0">
                                          <p:val>
                                            <p:strVal val="#ppt_y"/>
                                          </p:val>
                                        </p:tav>
                                        <p:tav tm="100000">
                                          <p:val>
                                            <p:strVal val="#ppt_y"/>
                                          </p:val>
                                        </p:tav>
                                      </p:tavLst>
                                    </p:anim>
                                  </p:childTnLst>
                                </p:cTn>
                              </p:par>
                              <p:par>
                                <p:cTn id="9" presetID="2" presetClass="entr" presetSubtype="8" repeatCount="indefinite"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8000" fill="hold"/>
                                        <p:tgtEl>
                                          <p:spTgt spid="31"/>
                                        </p:tgtEl>
                                        <p:attrNameLst>
                                          <p:attrName>ppt_x</p:attrName>
                                        </p:attrNameLst>
                                      </p:cBhvr>
                                      <p:tavLst>
                                        <p:tav tm="0">
                                          <p:val>
                                            <p:strVal val="0-#ppt_w/2"/>
                                          </p:val>
                                        </p:tav>
                                        <p:tav tm="100000">
                                          <p:val>
                                            <p:strVal val="#ppt_x"/>
                                          </p:val>
                                        </p:tav>
                                      </p:tavLst>
                                    </p:anim>
                                    <p:anim calcmode="lin" valueType="num">
                                      <p:cBhvr additive="base">
                                        <p:cTn id="12" dur="8000" fill="hold"/>
                                        <p:tgtEl>
                                          <p:spTgt spid="31"/>
                                        </p:tgtEl>
                                        <p:attrNameLst>
                                          <p:attrName>ppt_y</p:attrName>
                                        </p:attrNameLst>
                                      </p:cBhvr>
                                      <p:tavLst>
                                        <p:tav tm="0">
                                          <p:val>
                                            <p:strVal val="#ppt_y"/>
                                          </p:val>
                                        </p:tav>
                                        <p:tav tm="100000">
                                          <p:val>
                                            <p:strVal val="#ppt_y"/>
                                          </p:val>
                                        </p:tav>
                                      </p:tavLst>
                                    </p:anim>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9"/>
                                        </p:tgtEl>
                                        <p:attrNameLst>
                                          <p:attrName>r</p:attrName>
                                        </p:attrNameLst>
                                      </p:cBhvr>
                                    </p:animRot>
                                    <p:animRot by="-240000">
                                      <p:cBhvr>
                                        <p:cTn id="15" dur="200" fill="hold">
                                          <p:stCondLst>
                                            <p:cond delay="200"/>
                                          </p:stCondLst>
                                        </p:cTn>
                                        <p:tgtEl>
                                          <p:spTgt spid="19"/>
                                        </p:tgtEl>
                                        <p:attrNameLst>
                                          <p:attrName>r</p:attrName>
                                        </p:attrNameLst>
                                      </p:cBhvr>
                                    </p:animRot>
                                    <p:animRot by="240000">
                                      <p:cBhvr>
                                        <p:cTn id="16" dur="200" fill="hold">
                                          <p:stCondLst>
                                            <p:cond delay="400"/>
                                          </p:stCondLst>
                                        </p:cTn>
                                        <p:tgtEl>
                                          <p:spTgt spid="19"/>
                                        </p:tgtEl>
                                        <p:attrNameLst>
                                          <p:attrName>r</p:attrName>
                                        </p:attrNameLst>
                                      </p:cBhvr>
                                    </p:animRot>
                                    <p:animRot by="-240000">
                                      <p:cBhvr>
                                        <p:cTn id="17" dur="200" fill="hold">
                                          <p:stCondLst>
                                            <p:cond delay="600"/>
                                          </p:stCondLst>
                                        </p:cTn>
                                        <p:tgtEl>
                                          <p:spTgt spid="19"/>
                                        </p:tgtEl>
                                        <p:attrNameLst>
                                          <p:attrName>r</p:attrName>
                                        </p:attrNameLst>
                                      </p:cBhvr>
                                    </p:animRot>
                                    <p:animRot by="120000">
                                      <p:cBhvr>
                                        <p:cTn id="18" dur="200" fill="hold">
                                          <p:stCondLst>
                                            <p:cond delay="800"/>
                                          </p:stCondLst>
                                        </p:cTn>
                                        <p:tgtEl>
                                          <p:spTgt spid="19"/>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54"/>
                                        </p:tgtEl>
                                        <p:attrNameLst>
                                          <p:attrName>r</p:attrName>
                                        </p:attrNameLst>
                                      </p:cBhvr>
                                    </p:animRot>
                                    <p:animRot by="-240000">
                                      <p:cBhvr>
                                        <p:cTn id="21" dur="200" fill="hold">
                                          <p:stCondLst>
                                            <p:cond delay="200"/>
                                          </p:stCondLst>
                                        </p:cTn>
                                        <p:tgtEl>
                                          <p:spTgt spid="54"/>
                                        </p:tgtEl>
                                        <p:attrNameLst>
                                          <p:attrName>r</p:attrName>
                                        </p:attrNameLst>
                                      </p:cBhvr>
                                    </p:animRot>
                                    <p:animRot by="240000">
                                      <p:cBhvr>
                                        <p:cTn id="22" dur="200" fill="hold">
                                          <p:stCondLst>
                                            <p:cond delay="400"/>
                                          </p:stCondLst>
                                        </p:cTn>
                                        <p:tgtEl>
                                          <p:spTgt spid="54"/>
                                        </p:tgtEl>
                                        <p:attrNameLst>
                                          <p:attrName>r</p:attrName>
                                        </p:attrNameLst>
                                      </p:cBhvr>
                                    </p:animRot>
                                    <p:animRot by="-240000">
                                      <p:cBhvr>
                                        <p:cTn id="23" dur="200" fill="hold">
                                          <p:stCondLst>
                                            <p:cond delay="600"/>
                                          </p:stCondLst>
                                        </p:cTn>
                                        <p:tgtEl>
                                          <p:spTgt spid="54"/>
                                        </p:tgtEl>
                                        <p:attrNameLst>
                                          <p:attrName>r</p:attrName>
                                        </p:attrNameLst>
                                      </p:cBhvr>
                                    </p:animRot>
                                    <p:animRot by="120000">
                                      <p:cBhvr>
                                        <p:cTn id="24" dur="200" fill="hold">
                                          <p:stCondLst>
                                            <p:cond delay="800"/>
                                          </p:stCondLst>
                                        </p:cTn>
                                        <p:tgtEl>
                                          <p:spTgt spid="54"/>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55"/>
                                        </p:tgtEl>
                                        <p:attrNameLst>
                                          <p:attrName>r</p:attrName>
                                        </p:attrNameLst>
                                      </p:cBhvr>
                                    </p:animRot>
                                    <p:animRot by="-240000">
                                      <p:cBhvr>
                                        <p:cTn id="27" dur="200" fill="hold">
                                          <p:stCondLst>
                                            <p:cond delay="200"/>
                                          </p:stCondLst>
                                        </p:cTn>
                                        <p:tgtEl>
                                          <p:spTgt spid="55"/>
                                        </p:tgtEl>
                                        <p:attrNameLst>
                                          <p:attrName>r</p:attrName>
                                        </p:attrNameLst>
                                      </p:cBhvr>
                                    </p:animRot>
                                    <p:animRot by="240000">
                                      <p:cBhvr>
                                        <p:cTn id="28" dur="200" fill="hold">
                                          <p:stCondLst>
                                            <p:cond delay="400"/>
                                          </p:stCondLst>
                                        </p:cTn>
                                        <p:tgtEl>
                                          <p:spTgt spid="55"/>
                                        </p:tgtEl>
                                        <p:attrNameLst>
                                          <p:attrName>r</p:attrName>
                                        </p:attrNameLst>
                                      </p:cBhvr>
                                    </p:animRot>
                                    <p:animRot by="-240000">
                                      <p:cBhvr>
                                        <p:cTn id="29" dur="200" fill="hold">
                                          <p:stCondLst>
                                            <p:cond delay="600"/>
                                          </p:stCondLst>
                                        </p:cTn>
                                        <p:tgtEl>
                                          <p:spTgt spid="55"/>
                                        </p:tgtEl>
                                        <p:attrNameLst>
                                          <p:attrName>r</p:attrName>
                                        </p:attrNameLst>
                                      </p:cBhvr>
                                    </p:animRot>
                                    <p:animRot by="120000">
                                      <p:cBhvr>
                                        <p:cTn id="30" dur="200" fill="hold">
                                          <p:stCondLst>
                                            <p:cond delay="800"/>
                                          </p:stCondLst>
                                        </p:cTn>
                                        <p:tgtEl>
                                          <p:spTgt spid="5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56"/>
                                        </p:tgtEl>
                                        <p:attrNameLst>
                                          <p:attrName>r</p:attrName>
                                        </p:attrNameLst>
                                      </p:cBhvr>
                                    </p:animRot>
                                    <p:animRot by="-240000">
                                      <p:cBhvr>
                                        <p:cTn id="33" dur="200" fill="hold">
                                          <p:stCondLst>
                                            <p:cond delay="200"/>
                                          </p:stCondLst>
                                        </p:cTn>
                                        <p:tgtEl>
                                          <p:spTgt spid="56"/>
                                        </p:tgtEl>
                                        <p:attrNameLst>
                                          <p:attrName>r</p:attrName>
                                        </p:attrNameLst>
                                      </p:cBhvr>
                                    </p:animRot>
                                    <p:animRot by="240000">
                                      <p:cBhvr>
                                        <p:cTn id="34" dur="200" fill="hold">
                                          <p:stCondLst>
                                            <p:cond delay="400"/>
                                          </p:stCondLst>
                                        </p:cTn>
                                        <p:tgtEl>
                                          <p:spTgt spid="56"/>
                                        </p:tgtEl>
                                        <p:attrNameLst>
                                          <p:attrName>r</p:attrName>
                                        </p:attrNameLst>
                                      </p:cBhvr>
                                    </p:animRot>
                                    <p:animRot by="-240000">
                                      <p:cBhvr>
                                        <p:cTn id="35" dur="200" fill="hold">
                                          <p:stCondLst>
                                            <p:cond delay="600"/>
                                          </p:stCondLst>
                                        </p:cTn>
                                        <p:tgtEl>
                                          <p:spTgt spid="56"/>
                                        </p:tgtEl>
                                        <p:attrNameLst>
                                          <p:attrName>r</p:attrName>
                                        </p:attrNameLst>
                                      </p:cBhvr>
                                    </p:animRot>
                                    <p:animRot by="120000">
                                      <p:cBhvr>
                                        <p:cTn id="36" dur="200" fill="hold">
                                          <p:stCondLst>
                                            <p:cond delay="800"/>
                                          </p:stCondLst>
                                        </p:cTn>
                                        <p:tgtEl>
                                          <p:spTgt spid="56"/>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100" fill="hold">
                                          <p:stCondLst>
                                            <p:cond delay="0"/>
                                          </p:stCondLst>
                                        </p:cTn>
                                        <p:tgtEl>
                                          <p:spTgt spid="57"/>
                                        </p:tgtEl>
                                        <p:attrNameLst>
                                          <p:attrName>r</p:attrName>
                                        </p:attrNameLst>
                                      </p:cBhvr>
                                    </p:animRot>
                                    <p:animRot by="-240000">
                                      <p:cBhvr>
                                        <p:cTn id="39" dur="200" fill="hold">
                                          <p:stCondLst>
                                            <p:cond delay="200"/>
                                          </p:stCondLst>
                                        </p:cTn>
                                        <p:tgtEl>
                                          <p:spTgt spid="57"/>
                                        </p:tgtEl>
                                        <p:attrNameLst>
                                          <p:attrName>r</p:attrName>
                                        </p:attrNameLst>
                                      </p:cBhvr>
                                    </p:animRot>
                                    <p:animRot by="240000">
                                      <p:cBhvr>
                                        <p:cTn id="40" dur="200" fill="hold">
                                          <p:stCondLst>
                                            <p:cond delay="400"/>
                                          </p:stCondLst>
                                        </p:cTn>
                                        <p:tgtEl>
                                          <p:spTgt spid="57"/>
                                        </p:tgtEl>
                                        <p:attrNameLst>
                                          <p:attrName>r</p:attrName>
                                        </p:attrNameLst>
                                      </p:cBhvr>
                                    </p:animRot>
                                    <p:animRot by="-240000">
                                      <p:cBhvr>
                                        <p:cTn id="41" dur="200" fill="hold">
                                          <p:stCondLst>
                                            <p:cond delay="600"/>
                                          </p:stCondLst>
                                        </p:cTn>
                                        <p:tgtEl>
                                          <p:spTgt spid="57"/>
                                        </p:tgtEl>
                                        <p:attrNameLst>
                                          <p:attrName>r</p:attrName>
                                        </p:attrNameLst>
                                      </p:cBhvr>
                                    </p:animRot>
                                    <p:animRot by="120000">
                                      <p:cBhvr>
                                        <p:cTn id="42" dur="200" fill="hold">
                                          <p:stCondLst>
                                            <p:cond delay="800"/>
                                          </p:stCondLst>
                                        </p:cTn>
                                        <p:tgtEl>
                                          <p:spTgt spid="57"/>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100" fill="hold">
                                          <p:stCondLst>
                                            <p:cond delay="0"/>
                                          </p:stCondLst>
                                        </p:cTn>
                                        <p:tgtEl>
                                          <p:spTgt spid="70"/>
                                        </p:tgtEl>
                                        <p:attrNameLst>
                                          <p:attrName>r</p:attrName>
                                        </p:attrNameLst>
                                      </p:cBhvr>
                                    </p:animRot>
                                    <p:animRot by="-240000">
                                      <p:cBhvr>
                                        <p:cTn id="45" dur="200" fill="hold">
                                          <p:stCondLst>
                                            <p:cond delay="200"/>
                                          </p:stCondLst>
                                        </p:cTn>
                                        <p:tgtEl>
                                          <p:spTgt spid="70"/>
                                        </p:tgtEl>
                                        <p:attrNameLst>
                                          <p:attrName>r</p:attrName>
                                        </p:attrNameLst>
                                      </p:cBhvr>
                                    </p:animRot>
                                    <p:animRot by="240000">
                                      <p:cBhvr>
                                        <p:cTn id="46" dur="200" fill="hold">
                                          <p:stCondLst>
                                            <p:cond delay="400"/>
                                          </p:stCondLst>
                                        </p:cTn>
                                        <p:tgtEl>
                                          <p:spTgt spid="70"/>
                                        </p:tgtEl>
                                        <p:attrNameLst>
                                          <p:attrName>r</p:attrName>
                                        </p:attrNameLst>
                                      </p:cBhvr>
                                    </p:animRot>
                                    <p:animRot by="-240000">
                                      <p:cBhvr>
                                        <p:cTn id="47" dur="200" fill="hold">
                                          <p:stCondLst>
                                            <p:cond delay="600"/>
                                          </p:stCondLst>
                                        </p:cTn>
                                        <p:tgtEl>
                                          <p:spTgt spid="70"/>
                                        </p:tgtEl>
                                        <p:attrNameLst>
                                          <p:attrName>r</p:attrName>
                                        </p:attrNameLst>
                                      </p:cBhvr>
                                    </p:animRot>
                                    <p:animRot by="120000">
                                      <p:cBhvr>
                                        <p:cTn id="48" dur="200" fill="hold">
                                          <p:stCondLst>
                                            <p:cond delay="800"/>
                                          </p:stCondLst>
                                        </p:cTn>
                                        <p:tgtEl>
                                          <p:spTgt spid="70"/>
                                        </p:tgtEl>
                                        <p:attrNameLst>
                                          <p:attrName>r</p:attrName>
                                        </p:attrNameLst>
                                      </p:cBhvr>
                                    </p:animRo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71"/>
                                        </p:tgtEl>
                                        <p:attrNameLst>
                                          <p:attrName>r</p:attrName>
                                        </p:attrNameLst>
                                      </p:cBhvr>
                                    </p:animRot>
                                    <p:animRot by="-240000">
                                      <p:cBhvr>
                                        <p:cTn id="51" dur="200" fill="hold">
                                          <p:stCondLst>
                                            <p:cond delay="200"/>
                                          </p:stCondLst>
                                        </p:cTn>
                                        <p:tgtEl>
                                          <p:spTgt spid="71"/>
                                        </p:tgtEl>
                                        <p:attrNameLst>
                                          <p:attrName>r</p:attrName>
                                        </p:attrNameLst>
                                      </p:cBhvr>
                                    </p:animRot>
                                    <p:animRot by="240000">
                                      <p:cBhvr>
                                        <p:cTn id="52" dur="200" fill="hold">
                                          <p:stCondLst>
                                            <p:cond delay="400"/>
                                          </p:stCondLst>
                                        </p:cTn>
                                        <p:tgtEl>
                                          <p:spTgt spid="71"/>
                                        </p:tgtEl>
                                        <p:attrNameLst>
                                          <p:attrName>r</p:attrName>
                                        </p:attrNameLst>
                                      </p:cBhvr>
                                    </p:animRot>
                                    <p:animRot by="-240000">
                                      <p:cBhvr>
                                        <p:cTn id="53" dur="200" fill="hold">
                                          <p:stCondLst>
                                            <p:cond delay="600"/>
                                          </p:stCondLst>
                                        </p:cTn>
                                        <p:tgtEl>
                                          <p:spTgt spid="71"/>
                                        </p:tgtEl>
                                        <p:attrNameLst>
                                          <p:attrName>r</p:attrName>
                                        </p:attrNameLst>
                                      </p:cBhvr>
                                    </p:animRot>
                                    <p:animRot by="120000">
                                      <p:cBhvr>
                                        <p:cTn id="54" dur="200" fill="hold">
                                          <p:stCondLst>
                                            <p:cond delay="800"/>
                                          </p:stCondLst>
                                        </p:cTn>
                                        <p:tgtEl>
                                          <p:spTgt spid="71"/>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100" fill="hold">
                                          <p:stCondLst>
                                            <p:cond delay="0"/>
                                          </p:stCondLst>
                                        </p:cTn>
                                        <p:tgtEl>
                                          <p:spTgt spid="72"/>
                                        </p:tgtEl>
                                        <p:attrNameLst>
                                          <p:attrName>r</p:attrName>
                                        </p:attrNameLst>
                                      </p:cBhvr>
                                    </p:animRot>
                                    <p:animRot by="-240000">
                                      <p:cBhvr>
                                        <p:cTn id="57" dur="200" fill="hold">
                                          <p:stCondLst>
                                            <p:cond delay="200"/>
                                          </p:stCondLst>
                                        </p:cTn>
                                        <p:tgtEl>
                                          <p:spTgt spid="72"/>
                                        </p:tgtEl>
                                        <p:attrNameLst>
                                          <p:attrName>r</p:attrName>
                                        </p:attrNameLst>
                                      </p:cBhvr>
                                    </p:animRot>
                                    <p:animRot by="240000">
                                      <p:cBhvr>
                                        <p:cTn id="58" dur="200" fill="hold">
                                          <p:stCondLst>
                                            <p:cond delay="400"/>
                                          </p:stCondLst>
                                        </p:cTn>
                                        <p:tgtEl>
                                          <p:spTgt spid="72"/>
                                        </p:tgtEl>
                                        <p:attrNameLst>
                                          <p:attrName>r</p:attrName>
                                        </p:attrNameLst>
                                      </p:cBhvr>
                                    </p:animRot>
                                    <p:animRot by="-240000">
                                      <p:cBhvr>
                                        <p:cTn id="59" dur="200" fill="hold">
                                          <p:stCondLst>
                                            <p:cond delay="600"/>
                                          </p:stCondLst>
                                        </p:cTn>
                                        <p:tgtEl>
                                          <p:spTgt spid="72"/>
                                        </p:tgtEl>
                                        <p:attrNameLst>
                                          <p:attrName>r</p:attrName>
                                        </p:attrNameLst>
                                      </p:cBhvr>
                                    </p:animRot>
                                    <p:animRot by="120000">
                                      <p:cBhvr>
                                        <p:cTn id="60" dur="200" fill="hold">
                                          <p:stCondLst>
                                            <p:cond delay="800"/>
                                          </p:stCondLst>
                                        </p:cTn>
                                        <p:tgtEl>
                                          <p:spTgt spid="72"/>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73"/>
                                        </p:tgtEl>
                                        <p:attrNameLst>
                                          <p:attrName>r</p:attrName>
                                        </p:attrNameLst>
                                      </p:cBhvr>
                                    </p:animRot>
                                    <p:animRot by="-240000">
                                      <p:cBhvr>
                                        <p:cTn id="63" dur="200" fill="hold">
                                          <p:stCondLst>
                                            <p:cond delay="200"/>
                                          </p:stCondLst>
                                        </p:cTn>
                                        <p:tgtEl>
                                          <p:spTgt spid="73"/>
                                        </p:tgtEl>
                                        <p:attrNameLst>
                                          <p:attrName>r</p:attrName>
                                        </p:attrNameLst>
                                      </p:cBhvr>
                                    </p:animRot>
                                    <p:animRot by="240000">
                                      <p:cBhvr>
                                        <p:cTn id="64" dur="200" fill="hold">
                                          <p:stCondLst>
                                            <p:cond delay="400"/>
                                          </p:stCondLst>
                                        </p:cTn>
                                        <p:tgtEl>
                                          <p:spTgt spid="73"/>
                                        </p:tgtEl>
                                        <p:attrNameLst>
                                          <p:attrName>r</p:attrName>
                                        </p:attrNameLst>
                                      </p:cBhvr>
                                    </p:animRot>
                                    <p:animRot by="-240000">
                                      <p:cBhvr>
                                        <p:cTn id="65" dur="200" fill="hold">
                                          <p:stCondLst>
                                            <p:cond delay="600"/>
                                          </p:stCondLst>
                                        </p:cTn>
                                        <p:tgtEl>
                                          <p:spTgt spid="73"/>
                                        </p:tgtEl>
                                        <p:attrNameLst>
                                          <p:attrName>r</p:attrName>
                                        </p:attrNameLst>
                                      </p:cBhvr>
                                    </p:animRot>
                                    <p:animRot by="120000">
                                      <p:cBhvr>
                                        <p:cTn id="66" dur="200" fill="hold">
                                          <p:stCondLst>
                                            <p:cond delay="800"/>
                                          </p:stCondLst>
                                        </p:cTn>
                                        <p:tgtEl>
                                          <p:spTgt spid="73"/>
                                        </p:tgtEl>
                                        <p:attrNameLst>
                                          <p:attrName>r</p:attrName>
                                        </p:attrNameLst>
                                      </p:cBhvr>
                                    </p:animRot>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74"/>
                                        </p:tgtEl>
                                        <p:attrNameLst>
                                          <p:attrName>r</p:attrName>
                                        </p:attrNameLst>
                                      </p:cBhvr>
                                    </p:animRot>
                                    <p:animRot by="-240000">
                                      <p:cBhvr>
                                        <p:cTn id="69" dur="200" fill="hold">
                                          <p:stCondLst>
                                            <p:cond delay="200"/>
                                          </p:stCondLst>
                                        </p:cTn>
                                        <p:tgtEl>
                                          <p:spTgt spid="74"/>
                                        </p:tgtEl>
                                        <p:attrNameLst>
                                          <p:attrName>r</p:attrName>
                                        </p:attrNameLst>
                                      </p:cBhvr>
                                    </p:animRot>
                                    <p:animRot by="240000">
                                      <p:cBhvr>
                                        <p:cTn id="70" dur="200" fill="hold">
                                          <p:stCondLst>
                                            <p:cond delay="400"/>
                                          </p:stCondLst>
                                        </p:cTn>
                                        <p:tgtEl>
                                          <p:spTgt spid="74"/>
                                        </p:tgtEl>
                                        <p:attrNameLst>
                                          <p:attrName>r</p:attrName>
                                        </p:attrNameLst>
                                      </p:cBhvr>
                                    </p:animRot>
                                    <p:animRot by="-240000">
                                      <p:cBhvr>
                                        <p:cTn id="71" dur="200" fill="hold">
                                          <p:stCondLst>
                                            <p:cond delay="600"/>
                                          </p:stCondLst>
                                        </p:cTn>
                                        <p:tgtEl>
                                          <p:spTgt spid="74"/>
                                        </p:tgtEl>
                                        <p:attrNameLst>
                                          <p:attrName>r</p:attrName>
                                        </p:attrNameLst>
                                      </p:cBhvr>
                                    </p:animRot>
                                    <p:animRot by="120000">
                                      <p:cBhvr>
                                        <p:cTn id="72" dur="200" fill="hold">
                                          <p:stCondLst>
                                            <p:cond delay="800"/>
                                          </p:stCondLst>
                                        </p:cTn>
                                        <p:tgtEl>
                                          <p:spTgt spid="7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3" restart="whenNotActive" fill="hold" evtFilter="cancelBubble" nodeType="interactiveSeq">
                <p:stCondLst>
                  <p:cond evt="onClick" delay="0">
                    <p:tgtEl>
                      <p:spTgt spid="19"/>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9"/>
                                        </p:tgtEl>
                                      </p:cBhvr>
                                    </p:animEffect>
                                    <p:set>
                                      <p:cBhvr>
                                        <p:cTn id="78"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79" restart="whenNotActive" fill="hold" evtFilter="cancelBubble" nodeType="interactiveSeq">
                <p:stCondLst>
                  <p:cond evt="onClick" delay="0">
                    <p:tgtEl>
                      <p:spTgt spid="5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54"/>
                                        </p:tgtEl>
                                      </p:cBhvr>
                                    </p:animEffect>
                                    <p:set>
                                      <p:cBhvr>
                                        <p:cTn id="84"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85" restart="whenNotActive" fill="hold" evtFilter="cancelBubble" nodeType="interactiveSeq">
                <p:stCondLst>
                  <p:cond evt="onClick" delay="0">
                    <p:tgtEl>
                      <p:spTgt spid="55"/>
                    </p:tgtEl>
                  </p:cond>
                </p:stCondLst>
                <p:endSync evt="end" delay="0">
                  <p:rtn val="all"/>
                </p:endSync>
                <p:childTnLst>
                  <p:par>
                    <p:cTn id="86" fill="hold">
                      <p:stCondLst>
                        <p:cond delay="0"/>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55"/>
                                        </p:tgtEl>
                                      </p:cBhvr>
                                    </p:animEffect>
                                    <p:set>
                                      <p:cBhvr>
                                        <p:cTn id="90"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91" restart="whenNotActive" fill="hold" evtFilter="cancelBubble" nodeType="interactiveSeq">
                <p:stCondLst>
                  <p:cond evt="onClick" delay="0">
                    <p:tgtEl>
                      <p:spTgt spid="56"/>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500"/>
                                        <p:tgtEl>
                                          <p:spTgt spid="56"/>
                                        </p:tgtEl>
                                      </p:cBhvr>
                                    </p:animEffect>
                                    <p:set>
                                      <p:cBhvr>
                                        <p:cTn id="96"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97" restart="whenNotActive" fill="hold" evtFilter="cancelBubble" nodeType="interactiveSeq">
                <p:stCondLst>
                  <p:cond evt="onClick" delay="0">
                    <p:tgtEl>
                      <p:spTgt spid="57"/>
                    </p:tgtEl>
                  </p:cond>
                </p:stCondLst>
                <p:endSync evt="end" delay="0">
                  <p:rtn val="all"/>
                </p:endSync>
                <p:childTnLst>
                  <p:par>
                    <p:cTn id="98" fill="hold">
                      <p:stCondLst>
                        <p:cond delay="0"/>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500"/>
                                        <p:tgtEl>
                                          <p:spTgt spid="57"/>
                                        </p:tgtEl>
                                      </p:cBhvr>
                                    </p:animEffect>
                                    <p:set>
                                      <p:cBhvr>
                                        <p:cTn id="102"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03" restart="whenNotActive" fill="hold" evtFilter="cancelBubble" nodeType="interactiveSeq">
                <p:stCondLst>
                  <p:cond evt="onClick" delay="0">
                    <p:tgtEl>
                      <p:spTgt spid="70"/>
                    </p:tgtEl>
                  </p:cond>
                </p:stCondLst>
                <p:endSync evt="end" delay="0">
                  <p:rtn val="all"/>
                </p:endSync>
                <p:childTnLst>
                  <p:par>
                    <p:cTn id="104" fill="hold">
                      <p:stCondLst>
                        <p:cond delay="0"/>
                      </p:stCondLst>
                      <p:childTnLst>
                        <p:par>
                          <p:cTn id="105" fill="hold">
                            <p:stCondLst>
                              <p:cond delay="0"/>
                            </p:stCondLst>
                            <p:childTnLst>
                              <p:par>
                                <p:cTn id="106" presetID="42" presetClass="exit" presetSubtype="0" fill="hold" nodeType="clickEffect">
                                  <p:stCondLst>
                                    <p:cond delay="0"/>
                                  </p:stCondLst>
                                  <p:childTnLst>
                                    <p:animEffect transition="out" filter="fade">
                                      <p:cBhvr>
                                        <p:cTn id="107" dur="1000"/>
                                        <p:tgtEl>
                                          <p:spTgt spid="70"/>
                                        </p:tgtEl>
                                      </p:cBhvr>
                                    </p:animEffect>
                                    <p:anim calcmode="lin" valueType="num">
                                      <p:cBhvr>
                                        <p:cTn id="108" dur="1000"/>
                                        <p:tgtEl>
                                          <p:spTgt spid="70"/>
                                        </p:tgtEl>
                                        <p:attrNameLst>
                                          <p:attrName>ppt_x</p:attrName>
                                        </p:attrNameLst>
                                      </p:cBhvr>
                                      <p:tavLst>
                                        <p:tav tm="0">
                                          <p:val>
                                            <p:strVal val="ppt_x"/>
                                          </p:val>
                                        </p:tav>
                                        <p:tav tm="100000">
                                          <p:val>
                                            <p:strVal val="ppt_x"/>
                                          </p:val>
                                        </p:tav>
                                      </p:tavLst>
                                    </p:anim>
                                    <p:anim calcmode="lin" valueType="num">
                                      <p:cBhvr>
                                        <p:cTn id="109" dur="1000"/>
                                        <p:tgtEl>
                                          <p:spTgt spid="70"/>
                                        </p:tgtEl>
                                        <p:attrNameLst>
                                          <p:attrName>ppt_y</p:attrName>
                                        </p:attrNameLst>
                                      </p:cBhvr>
                                      <p:tavLst>
                                        <p:tav tm="0">
                                          <p:val>
                                            <p:strVal val="ppt_y"/>
                                          </p:val>
                                        </p:tav>
                                        <p:tav tm="100000">
                                          <p:val>
                                            <p:strVal val="ppt_y+.1"/>
                                          </p:val>
                                        </p:tav>
                                      </p:tavLst>
                                    </p:anim>
                                    <p:set>
                                      <p:cBhvr>
                                        <p:cTn id="110" dur="1" fill="hold">
                                          <p:stCondLst>
                                            <p:cond delay="9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11" restart="whenNotActive" fill="hold" evtFilter="cancelBubble" nodeType="interactiveSeq">
                <p:stCondLst>
                  <p:cond evt="onClick" delay="0">
                    <p:tgtEl>
                      <p:spTgt spid="71"/>
                    </p:tgtEl>
                  </p:cond>
                </p:stCondLst>
                <p:endSync evt="end" delay="0">
                  <p:rtn val="all"/>
                </p:endSync>
                <p:childTnLst>
                  <p:par>
                    <p:cTn id="112" fill="hold">
                      <p:stCondLst>
                        <p:cond delay="0"/>
                      </p:stCondLst>
                      <p:childTnLst>
                        <p:par>
                          <p:cTn id="113" fill="hold">
                            <p:stCondLst>
                              <p:cond delay="0"/>
                            </p:stCondLst>
                            <p:childTnLst>
                              <p:par>
                                <p:cTn id="114" presetID="42" presetClass="exit" presetSubtype="0" fill="hold" nodeType="clickEffect">
                                  <p:stCondLst>
                                    <p:cond delay="0"/>
                                  </p:stCondLst>
                                  <p:childTnLst>
                                    <p:animEffect transition="out" filter="fade">
                                      <p:cBhvr>
                                        <p:cTn id="115" dur="1000"/>
                                        <p:tgtEl>
                                          <p:spTgt spid="71"/>
                                        </p:tgtEl>
                                      </p:cBhvr>
                                    </p:animEffect>
                                    <p:anim calcmode="lin" valueType="num">
                                      <p:cBhvr>
                                        <p:cTn id="116" dur="1000"/>
                                        <p:tgtEl>
                                          <p:spTgt spid="71"/>
                                        </p:tgtEl>
                                        <p:attrNameLst>
                                          <p:attrName>ppt_x</p:attrName>
                                        </p:attrNameLst>
                                      </p:cBhvr>
                                      <p:tavLst>
                                        <p:tav tm="0">
                                          <p:val>
                                            <p:strVal val="ppt_x"/>
                                          </p:val>
                                        </p:tav>
                                        <p:tav tm="100000">
                                          <p:val>
                                            <p:strVal val="ppt_x"/>
                                          </p:val>
                                        </p:tav>
                                      </p:tavLst>
                                    </p:anim>
                                    <p:anim calcmode="lin" valueType="num">
                                      <p:cBhvr>
                                        <p:cTn id="117" dur="1000"/>
                                        <p:tgtEl>
                                          <p:spTgt spid="71"/>
                                        </p:tgtEl>
                                        <p:attrNameLst>
                                          <p:attrName>ppt_y</p:attrName>
                                        </p:attrNameLst>
                                      </p:cBhvr>
                                      <p:tavLst>
                                        <p:tav tm="0">
                                          <p:val>
                                            <p:strVal val="ppt_y"/>
                                          </p:val>
                                        </p:tav>
                                        <p:tav tm="100000">
                                          <p:val>
                                            <p:strVal val="ppt_y+.1"/>
                                          </p:val>
                                        </p:tav>
                                      </p:tavLst>
                                    </p:anim>
                                    <p:set>
                                      <p:cBhvr>
                                        <p:cTn id="118" dur="1" fill="hold">
                                          <p:stCondLst>
                                            <p:cond delay="9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19" restart="whenNotActive" fill="hold" evtFilter="cancelBubble" nodeType="interactiveSeq">
                <p:stCondLst>
                  <p:cond evt="onClick" delay="0">
                    <p:tgtEl>
                      <p:spTgt spid="72"/>
                    </p:tgtEl>
                  </p:cond>
                </p:stCondLst>
                <p:endSync evt="end" delay="0">
                  <p:rtn val="all"/>
                </p:endSync>
                <p:childTnLst>
                  <p:par>
                    <p:cTn id="120" fill="hold">
                      <p:stCondLst>
                        <p:cond delay="0"/>
                      </p:stCondLst>
                      <p:childTnLst>
                        <p:par>
                          <p:cTn id="121" fill="hold">
                            <p:stCondLst>
                              <p:cond delay="0"/>
                            </p:stCondLst>
                            <p:childTnLst>
                              <p:par>
                                <p:cTn id="122" presetID="42" presetClass="exit" presetSubtype="0" fill="hold" nodeType="clickEffect">
                                  <p:stCondLst>
                                    <p:cond delay="0"/>
                                  </p:stCondLst>
                                  <p:childTnLst>
                                    <p:animEffect transition="out" filter="fade">
                                      <p:cBhvr>
                                        <p:cTn id="123" dur="1000"/>
                                        <p:tgtEl>
                                          <p:spTgt spid="72"/>
                                        </p:tgtEl>
                                      </p:cBhvr>
                                    </p:animEffect>
                                    <p:anim calcmode="lin" valueType="num">
                                      <p:cBhvr>
                                        <p:cTn id="124" dur="1000"/>
                                        <p:tgtEl>
                                          <p:spTgt spid="72"/>
                                        </p:tgtEl>
                                        <p:attrNameLst>
                                          <p:attrName>ppt_x</p:attrName>
                                        </p:attrNameLst>
                                      </p:cBhvr>
                                      <p:tavLst>
                                        <p:tav tm="0">
                                          <p:val>
                                            <p:strVal val="ppt_x"/>
                                          </p:val>
                                        </p:tav>
                                        <p:tav tm="100000">
                                          <p:val>
                                            <p:strVal val="ppt_x"/>
                                          </p:val>
                                        </p:tav>
                                      </p:tavLst>
                                    </p:anim>
                                    <p:anim calcmode="lin" valueType="num">
                                      <p:cBhvr>
                                        <p:cTn id="125" dur="1000"/>
                                        <p:tgtEl>
                                          <p:spTgt spid="72"/>
                                        </p:tgtEl>
                                        <p:attrNameLst>
                                          <p:attrName>ppt_y</p:attrName>
                                        </p:attrNameLst>
                                      </p:cBhvr>
                                      <p:tavLst>
                                        <p:tav tm="0">
                                          <p:val>
                                            <p:strVal val="ppt_y"/>
                                          </p:val>
                                        </p:tav>
                                        <p:tav tm="100000">
                                          <p:val>
                                            <p:strVal val="ppt_y+.1"/>
                                          </p:val>
                                        </p:tav>
                                      </p:tavLst>
                                    </p:anim>
                                    <p:set>
                                      <p:cBhvr>
                                        <p:cTn id="126" dur="1" fill="hold">
                                          <p:stCondLst>
                                            <p:cond delay="9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127" restart="whenNotActive" fill="hold" evtFilter="cancelBubble" nodeType="interactiveSeq">
                <p:stCondLst>
                  <p:cond evt="onClick" delay="0">
                    <p:tgtEl>
                      <p:spTgt spid="73"/>
                    </p:tgtEl>
                  </p:cond>
                </p:stCondLst>
                <p:endSync evt="end" delay="0">
                  <p:rtn val="all"/>
                </p:endSync>
                <p:childTnLst>
                  <p:par>
                    <p:cTn id="128" fill="hold">
                      <p:stCondLst>
                        <p:cond delay="0"/>
                      </p:stCondLst>
                      <p:childTnLst>
                        <p:par>
                          <p:cTn id="129" fill="hold">
                            <p:stCondLst>
                              <p:cond delay="0"/>
                            </p:stCondLst>
                            <p:childTnLst>
                              <p:par>
                                <p:cTn id="130" presetID="42" presetClass="exit" presetSubtype="0" fill="hold" nodeType="clickEffect">
                                  <p:stCondLst>
                                    <p:cond delay="0"/>
                                  </p:stCondLst>
                                  <p:childTnLst>
                                    <p:animEffect transition="out" filter="fade">
                                      <p:cBhvr>
                                        <p:cTn id="131" dur="1000"/>
                                        <p:tgtEl>
                                          <p:spTgt spid="73"/>
                                        </p:tgtEl>
                                      </p:cBhvr>
                                    </p:animEffect>
                                    <p:anim calcmode="lin" valueType="num">
                                      <p:cBhvr>
                                        <p:cTn id="132" dur="1000"/>
                                        <p:tgtEl>
                                          <p:spTgt spid="73"/>
                                        </p:tgtEl>
                                        <p:attrNameLst>
                                          <p:attrName>ppt_x</p:attrName>
                                        </p:attrNameLst>
                                      </p:cBhvr>
                                      <p:tavLst>
                                        <p:tav tm="0">
                                          <p:val>
                                            <p:strVal val="ppt_x"/>
                                          </p:val>
                                        </p:tav>
                                        <p:tav tm="100000">
                                          <p:val>
                                            <p:strVal val="ppt_x"/>
                                          </p:val>
                                        </p:tav>
                                      </p:tavLst>
                                    </p:anim>
                                    <p:anim calcmode="lin" valueType="num">
                                      <p:cBhvr>
                                        <p:cTn id="133" dur="1000"/>
                                        <p:tgtEl>
                                          <p:spTgt spid="73"/>
                                        </p:tgtEl>
                                        <p:attrNameLst>
                                          <p:attrName>ppt_y</p:attrName>
                                        </p:attrNameLst>
                                      </p:cBhvr>
                                      <p:tavLst>
                                        <p:tav tm="0">
                                          <p:val>
                                            <p:strVal val="ppt_y"/>
                                          </p:val>
                                        </p:tav>
                                        <p:tav tm="100000">
                                          <p:val>
                                            <p:strVal val="ppt_y+.1"/>
                                          </p:val>
                                        </p:tav>
                                      </p:tavLst>
                                    </p:anim>
                                    <p:set>
                                      <p:cBhvr>
                                        <p:cTn id="134" dur="1" fill="hold">
                                          <p:stCondLst>
                                            <p:cond delay="9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135" restart="whenNotActive" fill="hold" evtFilter="cancelBubble" nodeType="interactiveSeq">
                <p:stCondLst>
                  <p:cond evt="onClick" delay="0">
                    <p:tgtEl>
                      <p:spTgt spid="74"/>
                    </p:tgtEl>
                  </p:cond>
                </p:stCondLst>
                <p:endSync evt="end" delay="0">
                  <p:rtn val="all"/>
                </p:endSync>
                <p:childTnLst>
                  <p:par>
                    <p:cTn id="136" fill="hold">
                      <p:stCondLst>
                        <p:cond delay="0"/>
                      </p:stCondLst>
                      <p:childTnLst>
                        <p:par>
                          <p:cTn id="137" fill="hold">
                            <p:stCondLst>
                              <p:cond delay="0"/>
                            </p:stCondLst>
                            <p:childTnLst>
                              <p:par>
                                <p:cTn id="138" presetID="42" presetClass="exit" presetSubtype="0" fill="hold" nodeType="clickEffect">
                                  <p:stCondLst>
                                    <p:cond delay="0"/>
                                  </p:stCondLst>
                                  <p:childTnLst>
                                    <p:animEffect transition="out" filter="fade">
                                      <p:cBhvr>
                                        <p:cTn id="139" dur="1000"/>
                                        <p:tgtEl>
                                          <p:spTgt spid="74"/>
                                        </p:tgtEl>
                                      </p:cBhvr>
                                    </p:animEffect>
                                    <p:anim calcmode="lin" valueType="num">
                                      <p:cBhvr>
                                        <p:cTn id="140" dur="1000"/>
                                        <p:tgtEl>
                                          <p:spTgt spid="74"/>
                                        </p:tgtEl>
                                        <p:attrNameLst>
                                          <p:attrName>ppt_x</p:attrName>
                                        </p:attrNameLst>
                                      </p:cBhvr>
                                      <p:tavLst>
                                        <p:tav tm="0">
                                          <p:val>
                                            <p:strVal val="ppt_x"/>
                                          </p:val>
                                        </p:tav>
                                        <p:tav tm="100000">
                                          <p:val>
                                            <p:strVal val="ppt_x"/>
                                          </p:val>
                                        </p:tav>
                                      </p:tavLst>
                                    </p:anim>
                                    <p:anim calcmode="lin" valueType="num">
                                      <p:cBhvr>
                                        <p:cTn id="141" dur="1000"/>
                                        <p:tgtEl>
                                          <p:spTgt spid="74"/>
                                        </p:tgtEl>
                                        <p:attrNameLst>
                                          <p:attrName>ppt_y</p:attrName>
                                        </p:attrNameLst>
                                      </p:cBhvr>
                                      <p:tavLst>
                                        <p:tav tm="0">
                                          <p:val>
                                            <p:strVal val="ppt_y"/>
                                          </p:val>
                                        </p:tav>
                                        <p:tav tm="100000">
                                          <p:val>
                                            <p:strVal val="ppt_y+.1"/>
                                          </p:val>
                                        </p:tav>
                                      </p:tavLst>
                                    </p:anim>
                                    <p:set>
                                      <p:cBhvr>
                                        <p:cTn id="142" dur="1" fill="hold">
                                          <p:stCondLst>
                                            <p:cond delay="9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1112411" y="5240200"/>
            <a:ext cx="15327746" cy="1682496"/>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40691" y="5175504"/>
              <a:ext cx="7315200" cy="1682496"/>
            </a:xfrm>
            <a:prstGeom prst="rect">
              <a:avLst/>
            </a:prstGeom>
          </p:spPr>
        </p:pic>
      </p:grpSp>
      <p:sp>
        <p:nvSpPr>
          <p:cNvPr id="17" name="Câu hỏi">
            <a:extLst>
              <a:ext uri="{FF2B5EF4-FFF2-40B4-BE49-F238E27FC236}">
                <a16:creationId xmlns:a16="http://schemas.microsoft.com/office/drawing/2014/main" id="{1AB69979-1D5C-6D4F-6590-E0650E70A5B4}"/>
              </a:ext>
            </a:extLst>
          </p:cNvPr>
          <p:cNvSpPr/>
          <p:nvPr/>
        </p:nvSpPr>
        <p:spPr>
          <a:xfrm>
            <a:off x="1064490" y="400723"/>
            <a:ext cx="10063019" cy="1995054"/>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lnSpc>
                <a:spcPct val="150000"/>
              </a:lnSpc>
              <a:buClrTx/>
              <a:defRPr/>
            </a:pPr>
            <a:r>
              <a:rPr lang="vi-VN" sz="2400" b="1" kern="1200" noProof="1">
                <a:solidFill>
                  <a:srgbClr val="4F81BD">
                    <a:lumMod val="75000"/>
                  </a:srgbClr>
                </a:solidFill>
                <a:cs typeface="+mn-ea"/>
                <a:sym typeface="+mn-lt"/>
              </a:rPr>
              <a:t>Câu hỏi 1: </a:t>
            </a:r>
            <a:r>
              <a:rPr lang="vi-VN" sz="2400" kern="1200" dirty="0">
                <a:solidFill>
                  <a:prstClr val="black"/>
                </a:solidFill>
                <a:cs typeface="+mn-ea"/>
                <a:sym typeface="+mn-lt"/>
              </a:rPr>
              <a:t>Phần mềm sử dụng khi chọn và sao chép</a:t>
            </a:r>
            <a:r>
              <a:rPr lang="en-US" sz="2400" kern="1200" dirty="0">
                <a:solidFill>
                  <a:prstClr val="black"/>
                </a:solidFill>
                <a:cs typeface="+mn-ea"/>
                <a:sym typeface="+mn-lt"/>
              </a:rPr>
              <a:t/>
            </a:r>
            <a:br>
              <a:rPr lang="en-US" sz="2400" kern="1200" dirty="0">
                <a:solidFill>
                  <a:prstClr val="black"/>
                </a:solidFill>
                <a:cs typeface="+mn-ea"/>
                <a:sym typeface="+mn-lt"/>
              </a:rPr>
            </a:br>
            <a:r>
              <a:rPr lang="vi-VN" sz="2400" kern="1200" dirty="0">
                <a:solidFill>
                  <a:prstClr val="black"/>
                </a:solidFill>
                <a:cs typeface="+mn-ea"/>
                <a:sym typeface="+mn-lt"/>
              </a:rPr>
              <a:t>khối văn bản là</a:t>
            </a:r>
            <a:endParaRPr lang="en-VN" sz="2400" kern="1200" dirty="0">
              <a:solidFill>
                <a:prstClr val="black"/>
              </a:solidFill>
              <a:latin typeface="UTM Avo"/>
              <a:cs typeface="+mn-ea"/>
              <a:sym typeface="+mn-lt"/>
            </a:endParaRPr>
          </a:p>
        </p:txBody>
      </p:sp>
      <p:sp>
        <p:nvSpPr>
          <p:cNvPr id="18" name="Đáp án đúng">
            <a:extLst>
              <a:ext uri="{FF2B5EF4-FFF2-40B4-BE49-F238E27FC236}">
                <a16:creationId xmlns:a16="http://schemas.microsoft.com/office/drawing/2014/main" id="{2FB644CA-CB55-3594-B5C2-C9F8A867CDF0}"/>
              </a:ext>
            </a:extLst>
          </p:cNvPr>
          <p:cNvSpPr/>
          <p:nvPr/>
        </p:nvSpPr>
        <p:spPr>
          <a:xfrm>
            <a:off x="1214581" y="2698875"/>
            <a:ext cx="4535055" cy="1330035"/>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buClrTx/>
              <a:defRPr/>
            </a:pPr>
            <a:r>
              <a:rPr lang="en-US" sz="2400" kern="1200" noProof="1">
                <a:solidFill>
                  <a:prstClr val="black"/>
                </a:solidFill>
                <a:latin typeface="UTM Avo"/>
                <a:cs typeface="+mn-ea"/>
                <a:sym typeface="+mn-lt"/>
              </a:rPr>
              <a:t>A. Word</a:t>
            </a:r>
            <a:endParaRPr lang="vi-VN" sz="2400" kern="1200" noProof="1">
              <a:solidFill>
                <a:prstClr val="black"/>
              </a:solidFill>
              <a:cs typeface="+mn-ea"/>
              <a:sym typeface="+mn-lt"/>
            </a:endParaRPr>
          </a:p>
        </p:txBody>
      </p:sp>
      <p:sp>
        <p:nvSpPr>
          <p:cNvPr id="19" name="Đáp án sai 1">
            <a:extLst>
              <a:ext uri="{FF2B5EF4-FFF2-40B4-BE49-F238E27FC236}">
                <a16:creationId xmlns:a16="http://schemas.microsoft.com/office/drawing/2014/main" id="{30828281-61AD-7A62-0775-C0E24C9C1DEB}"/>
              </a:ext>
            </a:extLst>
          </p:cNvPr>
          <p:cNvSpPr/>
          <p:nvPr/>
        </p:nvSpPr>
        <p:spPr>
          <a:xfrm>
            <a:off x="1214581" y="4336799"/>
            <a:ext cx="4535055" cy="1330035"/>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buClrTx/>
              <a:defRPr/>
            </a:pPr>
            <a:r>
              <a:rPr lang="en-US" sz="2400" kern="1200" noProof="1">
                <a:solidFill>
                  <a:prstClr val="black"/>
                </a:solidFill>
                <a:latin typeface="UTM Avo"/>
                <a:cs typeface="+mn-ea"/>
                <a:sym typeface="+mn-lt"/>
              </a:rPr>
              <a:t>C. Excel</a:t>
            </a:r>
            <a:endParaRPr lang="vi-VN" sz="2400" kern="1200" noProof="1">
              <a:solidFill>
                <a:prstClr val="black"/>
              </a:solidFill>
              <a:cs typeface="+mn-ea"/>
              <a:sym typeface="+mn-lt"/>
            </a:endParaRPr>
          </a:p>
        </p:txBody>
      </p:sp>
      <p:sp>
        <p:nvSpPr>
          <p:cNvPr id="20" name="Đáp án sai 2">
            <a:extLst>
              <a:ext uri="{FF2B5EF4-FFF2-40B4-BE49-F238E27FC236}">
                <a16:creationId xmlns:a16="http://schemas.microsoft.com/office/drawing/2014/main" id="{E6A889FC-D3A7-FA7C-0DE3-0EA076B22F62}"/>
              </a:ext>
            </a:extLst>
          </p:cNvPr>
          <p:cNvSpPr/>
          <p:nvPr/>
        </p:nvSpPr>
        <p:spPr>
          <a:xfrm>
            <a:off x="6442363" y="2701965"/>
            <a:ext cx="4535055" cy="1330035"/>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buClrTx/>
              <a:defRPr/>
            </a:pPr>
            <a:r>
              <a:rPr lang="en-US" sz="2400" kern="1200" noProof="1">
                <a:solidFill>
                  <a:prstClr val="black"/>
                </a:solidFill>
                <a:latin typeface="UTM Avo"/>
                <a:cs typeface="+mn-ea"/>
                <a:sym typeface="+mn-lt"/>
              </a:rPr>
              <a:t>B. Powerpoint</a:t>
            </a:r>
            <a:endParaRPr lang="vi-VN" sz="2400" kern="1200" noProof="1">
              <a:solidFill>
                <a:prstClr val="black"/>
              </a:solidFill>
              <a:cs typeface="+mn-ea"/>
              <a:sym typeface="+mn-lt"/>
            </a:endParaRPr>
          </a:p>
        </p:txBody>
      </p:sp>
      <p:sp>
        <p:nvSpPr>
          <p:cNvPr id="21" name="Đáp án sai 3">
            <a:extLst>
              <a:ext uri="{FF2B5EF4-FFF2-40B4-BE49-F238E27FC236}">
                <a16:creationId xmlns:a16="http://schemas.microsoft.com/office/drawing/2014/main" id="{39170EEF-8452-D761-9524-3629836006CB}"/>
              </a:ext>
            </a:extLst>
          </p:cNvPr>
          <p:cNvSpPr/>
          <p:nvPr/>
        </p:nvSpPr>
        <p:spPr>
          <a:xfrm>
            <a:off x="6442362" y="4336799"/>
            <a:ext cx="4535055" cy="1330035"/>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buClrTx/>
              <a:defRPr/>
            </a:pPr>
            <a:r>
              <a:rPr lang="en-US" sz="2400" kern="1200" noProof="1">
                <a:solidFill>
                  <a:prstClr val="black"/>
                </a:solidFill>
                <a:latin typeface="UTM Avo"/>
                <a:cs typeface="+mn-ea"/>
                <a:sym typeface="+mn-lt"/>
              </a:rPr>
              <a:t>D. Window</a:t>
            </a:r>
            <a:endParaRPr lang="vi-VN" sz="2400" kern="1200" noProof="1">
              <a:solidFill>
                <a:prstClr val="black"/>
              </a:solidFill>
              <a:cs typeface="+mn-ea"/>
              <a:sym typeface="+mn-lt"/>
            </a:endParaRPr>
          </a:p>
        </p:txBody>
      </p:sp>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442363" y="-637266"/>
            <a:ext cx="487363" cy="487363"/>
          </a:xfrm>
          <a:prstGeom prst="rect">
            <a:avLst/>
          </a:prstGeom>
        </p:spPr>
      </p:pic>
      <p:pic>
        <p:nvPicPr>
          <p:cNvPr id="23" name="Picture 5">
            <a:extLst>
              <a:ext uri="{FF2B5EF4-FFF2-40B4-BE49-F238E27FC236}">
                <a16:creationId xmlns:a16="http://schemas.microsoft.com/office/drawing/2014/main" id="{E6F1E875-E86B-BE85-7126-D83A3A72736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700898" y="2973858"/>
            <a:ext cx="853046" cy="742494"/>
          </a:xfrm>
          <a:prstGeom prst="rect">
            <a:avLst/>
          </a:prstGeom>
        </p:spPr>
      </p:pic>
      <p:pic>
        <p:nvPicPr>
          <p:cNvPr id="24" name="Picture 10">
            <a:extLst>
              <a:ext uri="{FF2B5EF4-FFF2-40B4-BE49-F238E27FC236}">
                <a16:creationId xmlns:a16="http://schemas.microsoft.com/office/drawing/2014/main" id="{21ED3440-86C4-2238-C706-281A268BA35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0127296" y="2954495"/>
            <a:ext cx="850122" cy="757381"/>
          </a:xfrm>
          <a:prstGeom prst="rect">
            <a:avLst/>
          </a:prstGeom>
        </p:spPr>
      </p:pic>
      <p:pic>
        <p:nvPicPr>
          <p:cNvPr id="25" name="Picture 10">
            <a:extLst>
              <a:ext uri="{FF2B5EF4-FFF2-40B4-BE49-F238E27FC236}">
                <a16:creationId xmlns:a16="http://schemas.microsoft.com/office/drawing/2014/main" id="{D63E2BD7-F450-5D60-9549-B4F666CC0F2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0127296" y="4604338"/>
            <a:ext cx="850122" cy="757381"/>
          </a:xfrm>
          <a:prstGeom prst="rect">
            <a:avLst/>
          </a:prstGeom>
        </p:spPr>
      </p:pic>
      <p:pic>
        <p:nvPicPr>
          <p:cNvPr id="26" name="Picture 10">
            <a:extLst>
              <a:ext uri="{FF2B5EF4-FFF2-40B4-BE49-F238E27FC236}">
                <a16:creationId xmlns:a16="http://schemas.microsoft.com/office/drawing/2014/main" id="{57B1D1AC-929A-1B48-B037-A531AC6D1EB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4819356" y="4604338"/>
            <a:ext cx="850122" cy="757381"/>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769226" y="-637266"/>
            <a:ext cx="487363" cy="487363"/>
          </a:xfrm>
          <a:prstGeom prst="rect">
            <a:avLst/>
          </a:prstGeom>
        </p:spPr>
      </p:pic>
      <p:pic>
        <p:nvPicPr>
          <p:cNvPr id="33" name="Picture 32">
            <a:hlinkClick r:id="rId14"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15"/>
          <a:stretch>
            <a:fillRect/>
          </a:stretch>
        </p:blipFill>
        <p:spPr>
          <a:xfrm>
            <a:off x="10551345" y="5429840"/>
            <a:ext cx="1640655" cy="1493130"/>
          </a:xfrm>
          <a:prstGeom prst="rect">
            <a:avLst/>
          </a:prstGeom>
        </p:spPr>
      </p:pic>
      <p:pic>
        <p:nvPicPr>
          <p:cNvPr id="2" name="Picture 1">
            <a:extLst>
              <a:ext uri="{FF2B5EF4-FFF2-40B4-BE49-F238E27FC236}">
                <a16:creationId xmlns:a16="http://schemas.microsoft.com/office/drawing/2014/main" id="{F61F44D5-0BE7-54A1-43A1-3C1FE40697F2}"/>
              </a:ext>
            </a:extLst>
          </p:cNvPr>
          <p:cNvPicPr>
            <a:picLocks noChangeAspect="1"/>
          </p:cNvPicPr>
          <p:nvPr/>
        </p:nvPicPr>
        <p:blipFill>
          <a:blip r:embed="rId16"/>
          <a:stretch>
            <a:fillRect/>
          </a:stretch>
        </p:blipFill>
        <p:spPr>
          <a:xfrm>
            <a:off x="0" y="-17115"/>
            <a:ext cx="748115" cy="834205"/>
          </a:xfrm>
          <a:prstGeom prst="rect">
            <a:avLst/>
          </a:prstGeom>
          <a:solidFill>
            <a:schemeClr val="bg1"/>
          </a:solidFill>
        </p:spPr>
      </p:pic>
    </p:spTree>
    <p:extLst>
      <p:ext uri="{BB962C8B-B14F-4D97-AF65-F5344CB8AC3E}">
        <p14:creationId xmlns:p14="http://schemas.microsoft.com/office/powerpoint/2010/main" val="306012993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2"/>
                                        </p:tgtEl>
                                      </p:cBhvr>
                                    </p:cmd>
                                  </p:childTnLst>
                                </p:cTn>
                              </p:par>
                              <p:par>
                                <p:cTn id="33" presetID="1" presetClass="entr" presetSubtype="0" fill="hold" nodeType="withEffect">
                                  <p:stCondLst>
                                    <p:cond delay="0"/>
                                  </p:stCondLst>
                                  <p:childTnLst>
                                    <p:set>
                                      <p:cBhvr>
                                        <p:cTn id="34" dur="1" fill="hold">
                                          <p:stCondLst>
                                            <p:cond delay="9"/>
                                          </p:stCondLst>
                                        </p:cTn>
                                        <p:tgtEl>
                                          <p:spTgt spid="23"/>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4"/>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5"/>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2"/>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76267FC5-06F7-8E1A-4C63-11F44A843CF0}"/>
              </a:ext>
            </a:extLst>
          </p:cNvPr>
          <p:cNvGrpSpPr/>
          <p:nvPr/>
        </p:nvGrpSpPr>
        <p:grpSpPr>
          <a:xfrm>
            <a:off x="-1112411" y="5240200"/>
            <a:ext cx="15327746" cy="1682496"/>
            <a:chOff x="-1140691" y="5175504"/>
            <a:chExt cx="15327746" cy="1682496"/>
          </a:xfrm>
        </p:grpSpPr>
        <p:pic>
          <p:nvPicPr>
            <p:cNvPr id="29" name="Picture 6">
              <a:extLst>
                <a:ext uri="{FF2B5EF4-FFF2-40B4-BE49-F238E27FC236}">
                  <a16:creationId xmlns:a16="http://schemas.microsoft.com/office/drawing/2014/main" id="{5196795A-F4B2-7459-FB11-F807B6B9A6C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871855" y="5175504"/>
              <a:ext cx="7315200" cy="1682496"/>
            </a:xfrm>
            <a:prstGeom prst="rect">
              <a:avLst/>
            </a:prstGeom>
          </p:spPr>
        </p:pic>
        <p:pic>
          <p:nvPicPr>
            <p:cNvPr id="30" name="Picture 6">
              <a:extLst>
                <a:ext uri="{FF2B5EF4-FFF2-40B4-BE49-F238E27FC236}">
                  <a16:creationId xmlns:a16="http://schemas.microsoft.com/office/drawing/2014/main" id="{CC1FD025-FD5E-A475-5688-E18388A3A7F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214255" y="5175504"/>
              <a:ext cx="7315200" cy="1682496"/>
            </a:xfrm>
            <a:prstGeom prst="rect">
              <a:avLst/>
            </a:prstGeom>
          </p:spPr>
        </p:pic>
        <p:pic>
          <p:nvPicPr>
            <p:cNvPr id="31" name="Picture 6">
              <a:extLst>
                <a:ext uri="{FF2B5EF4-FFF2-40B4-BE49-F238E27FC236}">
                  <a16:creationId xmlns:a16="http://schemas.microsoft.com/office/drawing/2014/main" id="{0D63AF6D-6238-9CBC-BFB8-6E02A4DA1C6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40691" y="5175504"/>
              <a:ext cx="7315200" cy="1682496"/>
            </a:xfrm>
            <a:prstGeom prst="rect">
              <a:avLst/>
            </a:prstGeom>
          </p:spPr>
        </p:pic>
      </p:grpSp>
      <p:sp>
        <p:nvSpPr>
          <p:cNvPr id="17" name="Câu hỏi">
            <a:extLst>
              <a:ext uri="{FF2B5EF4-FFF2-40B4-BE49-F238E27FC236}">
                <a16:creationId xmlns:a16="http://schemas.microsoft.com/office/drawing/2014/main" id="{99855FFD-344E-0BEC-871D-5C9A9BDE6278}"/>
              </a:ext>
            </a:extLst>
          </p:cNvPr>
          <p:cNvSpPr/>
          <p:nvPr/>
        </p:nvSpPr>
        <p:spPr>
          <a:xfrm>
            <a:off x="1214582" y="305958"/>
            <a:ext cx="9762837" cy="1995054"/>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46">
              <a:lnSpc>
                <a:spcPct val="150000"/>
              </a:lnSpc>
              <a:buClrTx/>
              <a:defRPr/>
            </a:pPr>
            <a:r>
              <a:rPr lang="vi-VN" sz="2400" b="1" kern="1200" noProof="1">
                <a:solidFill>
                  <a:srgbClr val="4F81BD">
                    <a:lumMod val="75000"/>
                  </a:srgbClr>
                </a:solidFill>
                <a:cs typeface="+mn-ea"/>
                <a:sym typeface="+mn-lt"/>
              </a:rPr>
              <a:t>Câu hỏi </a:t>
            </a:r>
            <a:r>
              <a:rPr lang="en-US" sz="2400" b="1" kern="1200" noProof="1">
                <a:solidFill>
                  <a:srgbClr val="4F81BD">
                    <a:lumMod val="75000"/>
                  </a:srgbClr>
                </a:solidFill>
                <a:latin typeface="UTM Avo"/>
                <a:cs typeface="+mn-ea"/>
                <a:sym typeface="+mn-lt"/>
              </a:rPr>
              <a:t>2: </a:t>
            </a:r>
            <a:r>
              <a:rPr lang="vi-VN" sz="2400" kern="1200" dirty="0">
                <a:solidFill>
                  <a:prstClr val="black"/>
                </a:solidFill>
                <a:cs typeface="+mn-ea"/>
                <a:sym typeface="+mn-lt"/>
              </a:rPr>
              <a:t>Khi thực hành chọn và sao chép khối văn bản, em cần thực hiện bao nhiêu bước?</a:t>
            </a:r>
            <a:endParaRPr lang="en-VN" sz="2400" kern="1200" dirty="0">
              <a:solidFill>
                <a:prstClr val="black"/>
              </a:solidFill>
              <a:latin typeface="UTM Avo"/>
              <a:cs typeface="+mn-ea"/>
              <a:sym typeface="+mn-lt"/>
            </a:endParaRPr>
          </a:p>
        </p:txBody>
      </p:sp>
      <p:sp>
        <p:nvSpPr>
          <p:cNvPr id="18" name="Đáp án đúng">
            <a:extLst>
              <a:ext uri="{FF2B5EF4-FFF2-40B4-BE49-F238E27FC236}">
                <a16:creationId xmlns:a16="http://schemas.microsoft.com/office/drawing/2014/main" id="{EE0078FA-1165-505E-840F-C862A1AD3A98}"/>
              </a:ext>
            </a:extLst>
          </p:cNvPr>
          <p:cNvSpPr/>
          <p:nvPr/>
        </p:nvSpPr>
        <p:spPr>
          <a:xfrm>
            <a:off x="6458213" y="4240647"/>
            <a:ext cx="4535055" cy="1330035"/>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buClrTx/>
              <a:defRPr/>
            </a:pPr>
            <a:r>
              <a:rPr lang="en-US" sz="2400" kern="1200" noProof="1">
                <a:solidFill>
                  <a:prstClr val="black"/>
                </a:solidFill>
                <a:latin typeface="UTM Avo"/>
                <a:cs typeface="+mn-ea"/>
                <a:sym typeface="+mn-lt"/>
              </a:rPr>
              <a:t>D. 4 </a:t>
            </a:r>
            <a:endParaRPr lang="vi-VN" sz="2400" kern="1200" noProof="1">
              <a:solidFill>
                <a:prstClr val="black"/>
              </a:solidFill>
              <a:cs typeface="+mn-ea"/>
              <a:sym typeface="+mn-lt"/>
            </a:endParaRPr>
          </a:p>
        </p:txBody>
      </p:sp>
      <p:sp>
        <p:nvSpPr>
          <p:cNvPr id="19" name="Đáp án sai 1">
            <a:extLst>
              <a:ext uri="{FF2B5EF4-FFF2-40B4-BE49-F238E27FC236}">
                <a16:creationId xmlns:a16="http://schemas.microsoft.com/office/drawing/2014/main" id="{B23A4FD1-FAA6-67B1-A04A-CF148F8E78D9}"/>
              </a:ext>
            </a:extLst>
          </p:cNvPr>
          <p:cNvSpPr/>
          <p:nvPr/>
        </p:nvSpPr>
        <p:spPr>
          <a:xfrm>
            <a:off x="1214582" y="2605812"/>
            <a:ext cx="4535055" cy="1330035"/>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buClrTx/>
              <a:defRPr/>
            </a:pPr>
            <a:r>
              <a:rPr lang="en-US" sz="2400" kern="1200" noProof="1">
                <a:solidFill>
                  <a:prstClr val="black"/>
                </a:solidFill>
                <a:latin typeface="UTM Avo"/>
                <a:cs typeface="+mn-ea"/>
                <a:sym typeface="+mn-lt"/>
              </a:rPr>
              <a:t>A. 1</a:t>
            </a:r>
            <a:endParaRPr lang="vi-VN" sz="2400" kern="1200" noProof="1">
              <a:solidFill>
                <a:prstClr val="black"/>
              </a:solidFill>
              <a:cs typeface="+mn-ea"/>
              <a:sym typeface="+mn-lt"/>
            </a:endParaRPr>
          </a:p>
        </p:txBody>
      </p:sp>
      <p:sp>
        <p:nvSpPr>
          <p:cNvPr id="20" name="Đáp án sai 2">
            <a:extLst>
              <a:ext uri="{FF2B5EF4-FFF2-40B4-BE49-F238E27FC236}">
                <a16:creationId xmlns:a16="http://schemas.microsoft.com/office/drawing/2014/main" id="{301BCDA5-188D-48C7-6D18-43282696C5FC}"/>
              </a:ext>
            </a:extLst>
          </p:cNvPr>
          <p:cNvSpPr/>
          <p:nvPr/>
        </p:nvSpPr>
        <p:spPr>
          <a:xfrm>
            <a:off x="6442364" y="2605812"/>
            <a:ext cx="4535055" cy="1330035"/>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buClrTx/>
              <a:defRPr/>
            </a:pPr>
            <a:r>
              <a:rPr lang="en-US" sz="2400" kern="1200" noProof="1">
                <a:solidFill>
                  <a:prstClr val="black"/>
                </a:solidFill>
                <a:latin typeface="UTM Avo"/>
                <a:cs typeface="+mn-ea"/>
                <a:sym typeface="+mn-lt"/>
              </a:rPr>
              <a:t>B. 2 </a:t>
            </a:r>
            <a:endParaRPr lang="vi-VN" sz="2400" kern="1200" noProof="1">
              <a:solidFill>
                <a:prstClr val="black"/>
              </a:solidFill>
              <a:cs typeface="+mn-ea"/>
              <a:sym typeface="+mn-lt"/>
            </a:endParaRPr>
          </a:p>
        </p:txBody>
      </p:sp>
      <p:sp>
        <p:nvSpPr>
          <p:cNvPr id="21" name="Đáp án sai 3">
            <a:extLst>
              <a:ext uri="{FF2B5EF4-FFF2-40B4-BE49-F238E27FC236}">
                <a16:creationId xmlns:a16="http://schemas.microsoft.com/office/drawing/2014/main" id="{6921AC71-8368-98CC-4845-2B24631201D6}"/>
              </a:ext>
            </a:extLst>
          </p:cNvPr>
          <p:cNvSpPr/>
          <p:nvPr/>
        </p:nvSpPr>
        <p:spPr>
          <a:xfrm>
            <a:off x="1229007" y="4240647"/>
            <a:ext cx="4535055" cy="1330035"/>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buClrTx/>
              <a:defRPr/>
            </a:pPr>
            <a:r>
              <a:rPr lang="en-US" sz="2400" kern="1200" noProof="1">
                <a:solidFill>
                  <a:prstClr val="black"/>
                </a:solidFill>
                <a:latin typeface="UTM Avo"/>
                <a:cs typeface="+mn-ea"/>
                <a:sym typeface="+mn-lt"/>
              </a:rPr>
              <a:t>C. 3 </a:t>
            </a:r>
            <a:endParaRPr lang="vi-VN" sz="2400" kern="1200" noProof="1">
              <a:solidFill>
                <a:prstClr val="black"/>
              </a:solidFill>
              <a:cs typeface="+mn-ea"/>
              <a:sym typeface="+mn-lt"/>
            </a:endParaRPr>
          </a:p>
        </p:txBody>
      </p:sp>
      <p:pic>
        <p:nvPicPr>
          <p:cNvPr id="22" name="Picture 5">
            <a:extLst>
              <a:ext uri="{FF2B5EF4-FFF2-40B4-BE49-F238E27FC236}">
                <a16:creationId xmlns:a16="http://schemas.microsoft.com/office/drawing/2014/main" id="{4DDDB707-1754-02DE-ED8A-24AC1AB601F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0060062" y="4534417"/>
            <a:ext cx="853046" cy="742494"/>
          </a:xfrm>
          <a:prstGeom prst="rect">
            <a:avLst/>
          </a:prstGeom>
        </p:spPr>
      </p:pic>
      <p:pic>
        <p:nvPicPr>
          <p:cNvPr id="23" name="Picture 10">
            <a:extLst>
              <a:ext uri="{FF2B5EF4-FFF2-40B4-BE49-F238E27FC236}">
                <a16:creationId xmlns:a16="http://schemas.microsoft.com/office/drawing/2014/main" id="{AC8E7E92-0417-7D0F-FB99-B5166E87823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127296" y="2877129"/>
            <a:ext cx="850122" cy="757381"/>
          </a:xfrm>
          <a:prstGeom prst="rect">
            <a:avLst/>
          </a:prstGeom>
        </p:spPr>
      </p:pic>
      <p:pic>
        <p:nvPicPr>
          <p:cNvPr id="24" name="Picture 10">
            <a:extLst>
              <a:ext uri="{FF2B5EF4-FFF2-40B4-BE49-F238E27FC236}">
                <a16:creationId xmlns:a16="http://schemas.microsoft.com/office/drawing/2014/main" id="{8E50EEF4-9841-DB62-BC63-80EC3EEFB17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913939" y="4526973"/>
            <a:ext cx="850122" cy="757381"/>
          </a:xfrm>
          <a:prstGeom prst="rect">
            <a:avLst/>
          </a:prstGeom>
        </p:spPr>
      </p:pic>
      <p:pic>
        <p:nvPicPr>
          <p:cNvPr id="25" name="Picture 10">
            <a:extLst>
              <a:ext uri="{FF2B5EF4-FFF2-40B4-BE49-F238E27FC236}">
                <a16:creationId xmlns:a16="http://schemas.microsoft.com/office/drawing/2014/main" id="{FB94ED1D-AE58-5D05-84D2-645969C28BF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819358" y="2877129"/>
            <a:ext cx="850122" cy="757381"/>
          </a:xfrm>
          <a:prstGeom prst="rect">
            <a:avLst/>
          </a:prstGeom>
        </p:spPr>
      </p:pic>
      <p:pic>
        <p:nvPicPr>
          <p:cNvPr id="26" name="Correct sound effect and wrong sound effect (mp3cut.net)">
            <a:hlinkClick r:id="" action="ppaction://media"/>
            <a:extLst>
              <a:ext uri="{FF2B5EF4-FFF2-40B4-BE49-F238E27FC236}">
                <a16:creationId xmlns:a16="http://schemas.microsoft.com/office/drawing/2014/main" id="{E7AFEB1A-1837-3509-64B7-750E8B3C548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442363" y="-637266"/>
            <a:ext cx="487363" cy="487363"/>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FDCC2E82-898D-1995-D44B-B2C77A2834B3}"/>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7769226" y="-637266"/>
            <a:ext cx="487363" cy="487363"/>
          </a:xfrm>
          <a:prstGeom prst="rect">
            <a:avLst/>
          </a:prstGeom>
        </p:spPr>
      </p:pic>
      <p:pic>
        <p:nvPicPr>
          <p:cNvPr id="32" name="Picture 31">
            <a:hlinkClick r:id="rId14" action="ppaction://hlinksldjump"/>
            <a:extLst>
              <a:ext uri="{FF2B5EF4-FFF2-40B4-BE49-F238E27FC236}">
                <a16:creationId xmlns:a16="http://schemas.microsoft.com/office/drawing/2014/main" id="{36DA25FA-4D94-7C60-1CFF-C16DB8E2DF86}"/>
              </a:ext>
            </a:extLst>
          </p:cNvPr>
          <p:cNvPicPr>
            <a:picLocks noChangeAspect="1"/>
          </p:cNvPicPr>
          <p:nvPr/>
        </p:nvPicPr>
        <p:blipFill>
          <a:blip r:embed="rId15"/>
          <a:stretch>
            <a:fillRect/>
          </a:stretch>
        </p:blipFill>
        <p:spPr>
          <a:xfrm>
            <a:off x="10551345" y="5429840"/>
            <a:ext cx="1640655" cy="1493130"/>
          </a:xfrm>
          <a:prstGeom prst="rect">
            <a:avLst/>
          </a:prstGeom>
        </p:spPr>
      </p:pic>
      <p:pic>
        <p:nvPicPr>
          <p:cNvPr id="2" name="Picture 1">
            <a:extLst>
              <a:ext uri="{FF2B5EF4-FFF2-40B4-BE49-F238E27FC236}">
                <a16:creationId xmlns:a16="http://schemas.microsoft.com/office/drawing/2014/main" id="{B7AED087-786C-55E8-10C3-7371E887E93A}"/>
              </a:ext>
            </a:extLst>
          </p:cNvPr>
          <p:cNvPicPr>
            <a:picLocks noChangeAspect="1"/>
          </p:cNvPicPr>
          <p:nvPr/>
        </p:nvPicPr>
        <p:blipFill>
          <a:blip r:embed="rId16"/>
          <a:stretch>
            <a:fillRect/>
          </a:stretch>
        </p:blipFill>
        <p:spPr>
          <a:xfrm>
            <a:off x="0" y="-17115"/>
            <a:ext cx="748115" cy="834205"/>
          </a:xfrm>
          <a:prstGeom prst="rect">
            <a:avLst/>
          </a:prstGeom>
          <a:solidFill>
            <a:schemeClr val="bg1"/>
          </a:solidFill>
        </p:spPr>
      </p:pic>
    </p:spTree>
    <p:extLst>
      <p:ext uri="{BB962C8B-B14F-4D97-AF65-F5344CB8AC3E}">
        <p14:creationId xmlns:p14="http://schemas.microsoft.com/office/powerpoint/2010/main" val="339146233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500"/>
                            </p:stCondLst>
                            <p:childTnLst>
                              <p:par>
                                <p:cTn id="13" presetID="16" presetClass="entr" presetSubtype="21"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par>
                          <p:cTn id="20" fill="hold">
                            <p:stCondLst>
                              <p:cond delay="2500"/>
                            </p:stCondLst>
                            <p:childTnLst>
                              <p:par>
                                <p:cTn id="21" presetID="16" presetClass="entr" presetSubtype="21"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89"/>
        <p:cNvGrpSpPr/>
        <p:nvPr/>
      </p:nvGrpSpPr>
      <p:grpSpPr>
        <a:xfrm>
          <a:off x="0" y="0"/>
          <a:ext cx="0" cy="0"/>
          <a:chOff x="0" y="0"/>
          <a:chExt cx="0" cy="0"/>
        </a:xfrm>
      </p:grpSpPr>
      <p:pic>
        <p:nvPicPr>
          <p:cNvPr id="2" name="Picture 1">
            <a:hlinkClick r:id="rId5"/>
            <a:extLst>
              <a:ext uri="{FF2B5EF4-FFF2-40B4-BE49-F238E27FC236}">
                <a16:creationId xmlns:a16="http://schemas.microsoft.com/office/drawing/2014/main" id="{88E69AB7-03A1-E1B1-9A37-D1B0FB9BA743}"/>
              </a:ext>
            </a:extLst>
          </p:cNvPr>
          <p:cNvPicPr>
            <a:picLocks noChangeAspect="1"/>
          </p:cNvPicPr>
          <p:nvPr/>
        </p:nvPicPr>
        <p:blipFill>
          <a:blip r:embed="rId6"/>
          <a:stretch>
            <a:fillRect/>
          </a:stretch>
        </p:blipFill>
        <p:spPr>
          <a:xfrm>
            <a:off x="4501082" y="3054612"/>
            <a:ext cx="3189835" cy="1764777"/>
          </a:xfrm>
          <a:prstGeom prst="rect">
            <a:avLst/>
          </a:prstGeom>
        </p:spPr>
      </p:pic>
      <p:sp>
        <p:nvSpPr>
          <p:cNvPr id="3" name="Rectangle 2"/>
          <p:cNvSpPr/>
          <p:nvPr/>
        </p:nvSpPr>
        <p:spPr>
          <a:xfrm>
            <a:off x="0" y="0"/>
            <a:ext cx="12192000" cy="609600"/>
          </a:xfrm>
          <a:prstGeom prst="rect">
            <a:avLst/>
          </a:prstGeom>
          <a:solidFill>
            <a:srgbClr val="EB7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19ED331-BEBC-F0E6-2351-1685B5CA0992}"/>
              </a:ext>
            </a:extLst>
          </p:cNvPr>
          <p:cNvGrpSpPr/>
          <p:nvPr/>
        </p:nvGrpSpPr>
        <p:grpSpPr>
          <a:xfrm>
            <a:off x="-1112411" y="5240200"/>
            <a:ext cx="15327746" cy="1682496"/>
            <a:chOff x="-1140691" y="5175504"/>
            <a:chExt cx="15327746" cy="1682496"/>
          </a:xfrm>
        </p:grpSpPr>
        <p:pic>
          <p:nvPicPr>
            <p:cNvPr id="21" name="Picture 6">
              <a:extLst>
                <a:ext uri="{FF2B5EF4-FFF2-40B4-BE49-F238E27FC236}">
                  <a16:creationId xmlns:a16="http://schemas.microsoft.com/office/drawing/2014/main" id="{A91AE08B-871F-BB3B-4ECF-782FDDD22AA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871855" y="5175504"/>
              <a:ext cx="7315200" cy="1682496"/>
            </a:xfrm>
            <a:prstGeom prst="rect">
              <a:avLst/>
            </a:prstGeom>
          </p:spPr>
        </p:pic>
        <p:pic>
          <p:nvPicPr>
            <p:cNvPr id="22" name="Picture 6">
              <a:extLst>
                <a:ext uri="{FF2B5EF4-FFF2-40B4-BE49-F238E27FC236}">
                  <a16:creationId xmlns:a16="http://schemas.microsoft.com/office/drawing/2014/main" id="{66427798-1D82-F95E-623B-02C29521A2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214255" y="5175504"/>
              <a:ext cx="7315200" cy="1682496"/>
            </a:xfrm>
            <a:prstGeom prst="rect">
              <a:avLst/>
            </a:prstGeom>
          </p:spPr>
        </p:pic>
        <p:pic>
          <p:nvPicPr>
            <p:cNvPr id="23" name="Picture 6">
              <a:extLst>
                <a:ext uri="{FF2B5EF4-FFF2-40B4-BE49-F238E27FC236}">
                  <a16:creationId xmlns:a16="http://schemas.microsoft.com/office/drawing/2014/main" id="{CFDC5D49-034F-1810-7020-E04EA34EBC0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40691" y="5175504"/>
              <a:ext cx="7315200" cy="1682496"/>
            </a:xfrm>
            <a:prstGeom prst="rect">
              <a:avLst/>
            </a:prstGeom>
          </p:spPr>
        </p:pic>
      </p:grpSp>
      <p:sp>
        <p:nvSpPr>
          <p:cNvPr id="7" name="Câu hỏi">
            <a:extLst>
              <a:ext uri="{FF2B5EF4-FFF2-40B4-BE49-F238E27FC236}">
                <a16:creationId xmlns:a16="http://schemas.microsoft.com/office/drawing/2014/main" id="{B0D98919-4C4F-2E0C-BD43-22C4372192E8}"/>
              </a:ext>
            </a:extLst>
          </p:cNvPr>
          <p:cNvSpPr/>
          <p:nvPr/>
        </p:nvSpPr>
        <p:spPr>
          <a:xfrm>
            <a:off x="860529" y="538849"/>
            <a:ext cx="10470943" cy="1682497"/>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buClrTx/>
              <a:defRPr/>
            </a:pPr>
            <a:r>
              <a:rPr lang="vi-VN" sz="2400" b="1" kern="1200" noProof="1">
                <a:solidFill>
                  <a:srgbClr val="4F81BD">
                    <a:lumMod val="75000"/>
                  </a:srgbClr>
                </a:solidFill>
                <a:cs typeface="+mn-ea"/>
                <a:sym typeface="+mn-lt"/>
              </a:rPr>
              <a:t>Câu hỏi </a:t>
            </a:r>
            <a:r>
              <a:rPr lang="en-US" sz="2400" b="1" kern="1200" noProof="1">
                <a:solidFill>
                  <a:srgbClr val="4F81BD">
                    <a:lumMod val="75000"/>
                  </a:srgbClr>
                </a:solidFill>
                <a:latin typeface="UTM Avo"/>
                <a:cs typeface="+mn-ea"/>
                <a:sym typeface="+mn-lt"/>
              </a:rPr>
              <a:t>3: </a:t>
            </a:r>
            <a:r>
              <a:rPr lang="vi-VN" sz="2400" kern="1200" dirty="0">
                <a:solidFill>
                  <a:prstClr val="black"/>
                </a:solidFill>
                <a:cs typeface="+mn-ea"/>
                <a:sym typeface="+mn-lt"/>
              </a:rPr>
              <a:t>Các lệnh dùng để sao chép khối văn bản là</a:t>
            </a:r>
            <a:r>
              <a:rPr lang="en-VN" sz="2400" kern="1200" dirty="0">
                <a:solidFill>
                  <a:prstClr val="black"/>
                </a:solidFill>
                <a:latin typeface="UTM Avo"/>
                <a:cs typeface="+mn-ea"/>
                <a:sym typeface="+mn-lt"/>
              </a:rPr>
              <a:t> </a:t>
            </a:r>
            <a:endParaRPr lang="vi-VN" sz="2400" kern="1200" noProof="1">
              <a:solidFill>
                <a:prstClr val="black"/>
              </a:solidFill>
              <a:cs typeface="+mn-ea"/>
              <a:sym typeface="+mn-lt"/>
            </a:endParaRPr>
          </a:p>
        </p:txBody>
      </p:sp>
      <p:sp>
        <p:nvSpPr>
          <p:cNvPr id="8" name="Đáp án đúng">
            <a:extLst>
              <a:ext uri="{FF2B5EF4-FFF2-40B4-BE49-F238E27FC236}">
                <a16:creationId xmlns:a16="http://schemas.microsoft.com/office/drawing/2014/main" id="{85077CBF-0BD6-DB1E-B7D4-82E0C94A0EF5}"/>
              </a:ext>
            </a:extLst>
          </p:cNvPr>
          <p:cNvSpPr/>
          <p:nvPr/>
        </p:nvSpPr>
        <p:spPr>
          <a:xfrm>
            <a:off x="1255663" y="4142507"/>
            <a:ext cx="4535055" cy="1330035"/>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buClrTx/>
              <a:defRPr/>
            </a:pPr>
            <a:r>
              <a:rPr lang="en-US" sz="2400" kern="1200" noProof="1">
                <a:solidFill>
                  <a:prstClr val="black"/>
                </a:solidFill>
                <a:latin typeface="UTM Avo"/>
                <a:cs typeface="+mn-ea"/>
                <a:sym typeface="+mn-lt"/>
              </a:rPr>
              <a:t>C. Copy và Paste </a:t>
            </a:r>
            <a:endParaRPr lang="vi-VN" sz="2400" kern="1200" noProof="1">
              <a:solidFill>
                <a:prstClr val="black"/>
              </a:solidFill>
              <a:cs typeface="+mn-ea"/>
              <a:sym typeface="+mn-lt"/>
            </a:endParaRPr>
          </a:p>
        </p:txBody>
      </p:sp>
      <p:sp>
        <p:nvSpPr>
          <p:cNvPr id="10" name="Đáp án sai 1">
            <a:extLst>
              <a:ext uri="{FF2B5EF4-FFF2-40B4-BE49-F238E27FC236}">
                <a16:creationId xmlns:a16="http://schemas.microsoft.com/office/drawing/2014/main" id="{E5FA9301-D26F-1FE8-4A6B-7E77BA027D3B}"/>
              </a:ext>
            </a:extLst>
          </p:cNvPr>
          <p:cNvSpPr/>
          <p:nvPr/>
        </p:nvSpPr>
        <p:spPr>
          <a:xfrm>
            <a:off x="1216106" y="2526146"/>
            <a:ext cx="4535055" cy="1330035"/>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buClrTx/>
              <a:defRPr/>
            </a:pPr>
            <a:r>
              <a:rPr lang="en-US" sz="2400" kern="1200" noProof="1">
                <a:solidFill>
                  <a:prstClr val="black"/>
                </a:solidFill>
                <a:latin typeface="UTM Avo"/>
                <a:cs typeface="+mn-ea"/>
                <a:sym typeface="+mn-lt"/>
              </a:rPr>
              <a:t>A. Home và Insert</a:t>
            </a:r>
            <a:endParaRPr lang="vi-VN" sz="2400" kern="1200" noProof="1">
              <a:solidFill>
                <a:prstClr val="black"/>
              </a:solidFill>
              <a:cs typeface="+mn-ea"/>
              <a:sym typeface="+mn-lt"/>
            </a:endParaRPr>
          </a:p>
        </p:txBody>
      </p:sp>
      <p:sp>
        <p:nvSpPr>
          <p:cNvPr id="11" name="Đáp án sai 2">
            <a:extLst>
              <a:ext uri="{FF2B5EF4-FFF2-40B4-BE49-F238E27FC236}">
                <a16:creationId xmlns:a16="http://schemas.microsoft.com/office/drawing/2014/main" id="{44F7A463-21B5-41A8-ED53-0F7A11C8AF89}"/>
              </a:ext>
            </a:extLst>
          </p:cNvPr>
          <p:cNvSpPr/>
          <p:nvPr/>
        </p:nvSpPr>
        <p:spPr>
          <a:xfrm>
            <a:off x="6440840" y="2526147"/>
            <a:ext cx="4535055" cy="1330035"/>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buClrTx/>
              <a:defRPr/>
            </a:pPr>
            <a:r>
              <a:rPr lang="en-US" sz="2400" kern="1200" noProof="1">
                <a:solidFill>
                  <a:prstClr val="black"/>
                </a:solidFill>
                <a:latin typeface="UTM Avo"/>
                <a:cs typeface="+mn-ea"/>
                <a:sym typeface="+mn-lt"/>
              </a:rPr>
              <a:t>B. Draw và Design </a:t>
            </a:r>
            <a:endParaRPr lang="vi-VN" sz="2400" kern="1200" noProof="1">
              <a:solidFill>
                <a:prstClr val="black"/>
              </a:solidFill>
              <a:cs typeface="+mn-ea"/>
              <a:sym typeface="+mn-lt"/>
            </a:endParaRPr>
          </a:p>
        </p:txBody>
      </p:sp>
      <p:sp>
        <p:nvSpPr>
          <p:cNvPr id="12" name="Đáp án sai 3">
            <a:extLst>
              <a:ext uri="{FF2B5EF4-FFF2-40B4-BE49-F238E27FC236}">
                <a16:creationId xmlns:a16="http://schemas.microsoft.com/office/drawing/2014/main" id="{C0318EC5-64C0-76EA-FAED-DBA18D8446CD}"/>
              </a:ext>
            </a:extLst>
          </p:cNvPr>
          <p:cNvSpPr/>
          <p:nvPr/>
        </p:nvSpPr>
        <p:spPr>
          <a:xfrm>
            <a:off x="6440839" y="4160981"/>
            <a:ext cx="4535055" cy="1330035"/>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buClrTx/>
              <a:defRPr/>
            </a:pPr>
            <a:r>
              <a:rPr lang="en-US" sz="2400" kern="1200" noProof="1">
                <a:solidFill>
                  <a:prstClr val="black"/>
                </a:solidFill>
                <a:latin typeface="UTM Avo"/>
                <a:cs typeface="+mn-ea"/>
                <a:sym typeface="+mn-lt"/>
              </a:rPr>
              <a:t>D. Layout và References </a:t>
            </a:r>
            <a:endParaRPr lang="vi-VN" sz="2400" kern="1200" noProof="1">
              <a:solidFill>
                <a:prstClr val="black"/>
              </a:solidFill>
              <a:cs typeface="+mn-ea"/>
              <a:sym typeface="+mn-lt"/>
            </a:endParaRPr>
          </a:p>
        </p:txBody>
      </p:sp>
      <p:pic>
        <p:nvPicPr>
          <p:cNvPr id="13" name="Picture 5">
            <a:extLst>
              <a:ext uri="{FF2B5EF4-FFF2-40B4-BE49-F238E27FC236}">
                <a16:creationId xmlns:a16="http://schemas.microsoft.com/office/drawing/2014/main" id="{804C4643-9C61-12F4-9C14-B93022A6FF8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4857513" y="4436276"/>
            <a:ext cx="853046" cy="742494"/>
          </a:xfrm>
          <a:prstGeom prst="rect">
            <a:avLst/>
          </a:prstGeom>
        </p:spPr>
      </p:pic>
      <p:pic>
        <p:nvPicPr>
          <p:cNvPr id="14" name="Picture 10">
            <a:extLst>
              <a:ext uri="{FF2B5EF4-FFF2-40B4-BE49-F238E27FC236}">
                <a16:creationId xmlns:a16="http://schemas.microsoft.com/office/drawing/2014/main" id="{FC6C6DA9-9BE5-91DC-AAD6-E4AE0A324E4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125772" y="2797464"/>
            <a:ext cx="850122" cy="757381"/>
          </a:xfrm>
          <a:prstGeom prst="rect">
            <a:avLst/>
          </a:prstGeom>
        </p:spPr>
      </p:pic>
      <p:pic>
        <p:nvPicPr>
          <p:cNvPr id="15" name="Picture 10">
            <a:extLst>
              <a:ext uri="{FF2B5EF4-FFF2-40B4-BE49-F238E27FC236}">
                <a16:creationId xmlns:a16="http://schemas.microsoft.com/office/drawing/2014/main" id="{6467EF40-F657-E7D5-4D54-C2BF8C271ED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481350" y="4447307"/>
            <a:ext cx="850122" cy="757381"/>
          </a:xfrm>
          <a:prstGeom prst="rect">
            <a:avLst/>
          </a:prstGeom>
        </p:spPr>
      </p:pic>
      <p:pic>
        <p:nvPicPr>
          <p:cNvPr id="16" name="Picture 10">
            <a:extLst>
              <a:ext uri="{FF2B5EF4-FFF2-40B4-BE49-F238E27FC236}">
                <a16:creationId xmlns:a16="http://schemas.microsoft.com/office/drawing/2014/main" id="{70B31BC2-6F8E-12C8-0CE6-28C5D8E58EC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820880" y="2812472"/>
            <a:ext cx="850122" cy="757381"/>
          </a:xfrm>
          <a:prstGeom prst="rect">
            <a:avLst/>
          </a:prstGeom>
        </p:spPr>
      </p:pic>
      <p:pic>
        <p:nvPicPr>
          <p:cNvPr id="17" name="Correct sound effect and wrong sound effect (mp3cut.net)">
            <a:hlinkClick r:id="" action="ppaction://media"/>
            <a:extLst>
              <a:ext uri="{FF2B5EF4-FFF2-40B4-BE49-F238E27FC236}">
                <a16:creationId xmlns:a16="http://schemas.microsoft.com/office/drawing/2014/main" id="{85E7D410-E6FA-E467-6AAF-6D1C54ED75A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442363" y="-637266"/>
            <a:ext cx="487363" cy="487363"/>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id="{727F0B45-AD16-16F7-E349-C12D965CF484}"/>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7769226" y="-637266"/>
            <a:ext cx="487363" cy="487363"/>
          </a:xfrm>
          <a:prstGeom prst="rect">
            <a:avLst/>
          </a:prstGeom>
        </p:spPr>
      </p:pic>
      <p:pic>
        <p:nvPicPr>
          <p:cNvPr id="24" name="Picture 23">
            <a:hlinkClick r:id="rId14" action="ppaction://hlinksldjump"/>
            <a:extLst>
              <a:ext uri="{FF2B5EF4-FFF2-40B4-BE49-F238E27FC236}">
                <a16:creationId xmlns:a16="http://schemas.microsoft.com/office/drawing/2014/main" id="{1D7EC228-4D33-FB3D-1966-51B6F6C8A1F1}"/>
              </a:ext>
            </a:extLst>
          </p:cNvPr>
          <p:cNvPicPr>
            <a:picLocks noChangeAspect="1"/>
          </p:cNvPicPr>
          <p:nvPr/>
        </p:nvPicPr>
        <p:blipFill>
          <a:blip r:embed="rId15"/>
          <a:stretch>
            <a:fillRect/>
          </a:stretch>
        </p:blipFill>
        <p:spPr>
          <a:xfrm>
            <a:off x="10551345" y="5429840"/>
            <a:ext cx="1640655" cy="1493130"/>
          </a:xfrm>
          <a:prstGeom prst="rect">
            <a:avLst/>
          </a:prstGeom>
        </p:spPr>
      </p:pic>
      <p:pic>
        <p:nvPicPr>
          <p:cNvPr id="2" name="Picture 1">
            <a:extLst>
              <a:ext uri="{FF2B5EF4-FFF2-40B4-BE49-F238E27FC236}">
                <a16:creationId xmlns:a16="http://schemas.microsoft.com/office/drawing/2014/main" id="{2BB09D0F-BF02-16D0-212B-58ECB0D510A8}"/>
              </a:ext>
            </a:extLst>
          </p:cNvPr>
          <p:cNvPicPr>
            <a:picLocks noChangeAspect="1"/>
          </p:cNvPicPr>
          <p:nvPr/>
        </p:nvPicPr>
        <p:blipFill>
          <a:blip r:embed="rId16"/>
          <a:stretch>
            <a:fillRect/>
          </a:stretch>
        </p:blipFill>
        <p:spPr>
          <a:xfrm>
            <a:off x="0" y="-17115"/>
            <a:ext cx="748115" cy="834205"/>
          </a:xfrm>
          <a:prstGeom prst="rect">
            <a:avLst/>
          </a:prstGeom>
          <a:solidFill>
            <a:schemeClr val="bg1"/>
          </a:solidFill>
        </p:spPr>
      </p:pic>
    </p:spTree>
    <p:extLst>
      <p:ext uri="{BB962C8B-B14F-4D97-AF65-F5344CB8AC3E}">
        <p14:creationId xmlns:p14="http://schemas.microsoft.com/office/powerpoint/2010/main" val="49404375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par>
                          <p:cTn id="12" fill="hold">
                            <p:stCondLst>
                              <p:cond delay="1500"/>
                            </p:stCondLst>
                            <p:childTnLst>
                              <p:par>
                                <p:cTn id="13" presetID="16" presetClass="entr" presetSubtype="2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p:stCondLst>
                              <p:cond delay="2500"/>
                            </p:stCondLst>
                            <p:childTnLst>
                              <p:par>
                                <p:cTn id="21" presetID="16" presetClass="entr" presetSubtype="21"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8"/>
                                        </p:tgtEl>
                                        <p:attrNameLst>
                                          <p:attrName>fillcolor</p:attrName>
                                        </p:attrNameLst>
                                      </p:cBhvr>
                                      <p:to>
                                        <a:srgbClr val="92D050"/>
                                      </p:to>
                                    </p:animClr>
                                    <p:set>
                                      <p:cBhvr>
                                        <p:cTn id="29" dur="500" fill="hold"/>
                                        <p:tgtEl>
                                          <p:spTgt spid="8"/>
                                        </p:tgtEl>
                                        <p:attrNameLst>
                                          <p:attrName>fill.type</p:attrName>
                                        </p:attrNameLst>
                                      </p:cBhvr>
                                      <p:to>
                                        <p:strVal val="solid"/>
                                      </p:to>
                                    </p:set>
                                    <p:set>
                                      <p:cBhvr>
                                        <p:cTn id="30" dur="500" fill="hold"/>
                                        <p:tgtEl>
                                          <p:spTgt spid="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7"/>
                                        </p:tgtEl>
                                      </p:cBhvr>
                                    </p:cmd>
                                  </p:childTnLst>
                                </p:cTn>
                              </p:par>
                              <p:par>
                                <p:cTn id="33" presetID="1" presetClass="entr" presetSubtype="0" fill="hold" nodeType="withEffect">
                                  <p:stCondLst>
                                    <p:cond delay="0"/>
                                  </p:stCondLst>
                                  <p:childTnLst>
                                    <p:set>
                                      <p:cBhvr>
                                        <p:cTn id="34" dur="1" fill="hold">
                                          <p:stCondLst>
                                            <p:cond delay="9"/>
                                          </p:stCondLst>
                                        </p:cTn>
                                        <p:tgtEl>
                                          <p:spTgt spid="13"/>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8"/>
                                        </p:tgtEl>
                                      </p:cBhvr>
                                    </p:animEffect>
                                    <p:animScale>
                                      <p:cBhvr>
                                        <p:cTn id="37"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0"/>
                                        </p:tgtEl>
                                        <p:attrNameLst>
                                          <p:attrName>fillcolor</p:attrName>
                                        </p:attrNameLst>
                                      </p:cBhvr>
                                      <p:to>
                                        <a:srgbClr val="D99694"/>
                                      </p:to>
                                    </p:animClr>
                                    <p:set>
                                      <p:cBhvr>
                                        <p:cTn id="43" dur="500" fill="hold"/>
                                        <p:tgtEl>
                                          <p:spTgt spid="10"/>
                                        </p:tgtEl>
                                        <p:attrNameLst>
                                          <p:attrName>fill.type</p:attrName>
                                        </p:attrNameLst>
                                      </p:cBhvr>
                                      <p:to>
                                        <p:strVal val="solid"/>
                                      </p:to>
                                    </p:set>
                                    <p:set>
                                      <p:cBhvr>
                                        <p:cTn id="44" dur="500" fill="hold"/>
                                        <p:tgtEl>
                                          <p:spTgt spid="10"/>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18"/>
                                        </p:tgtEl>
                                      </p:cBhvr>
                                    </p:cmd>
                                  </p:childTnLst>
                                </p:cTn>
                              </p:par>
                              <p:par>
                                <p:cTn id="47" presetID="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0"/>
                                        </p:tgtEl>
                                      </p:cBhvr>
                                    </p:animEffect>
                                    <p:animScale>
                                      <p:cBhvr>
                                        <p:cTn id="51"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1"/>
                                        </p:tgtEl>
                                        <p:attrNameLst>
                                          <p:attrName>fillcolor</p:attrName>
                                        </p:attrNameLst>
                                      </p:cBhvr>
                                      <p:to>
                                        <a:srgbClr val="D99694"/>
                                      </p:to>
                                    </p:animClr>
                                    <p:set>
                                      <p:cBhvr>
                                        <p:cTn id="57" dur="500" fill="hold"/>
                                        <p:tgtEl>
                                          <p:spTgt spid="11"/>
                                        </p:tgtEl>
                                        <p:attrNameLst>
                                          <p:attrName>fill.type</p:attrName>
                                        </p:attrNameLst>
                                      </p:cBhvr>
                                      <p:to>
                                        <p:strVal val="solid"/>
                                      </p:to>
                                    </p:set>
                                    <p:set>
                                      <p:cBhvr>
                                        <p:cTn id="58" dur="500" fill="hold"/>
                                        <p:tgtEl>
                                          <p:spTgt spid="1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18"/>
                                        </p:tgtEl>
                                      </p:cBhvr>
                                    </p:cmd>
                                  </p:childTnLst>
                                </p:cTn>
                              </p:par>
                              <p:par>
                                <p:cTn id="61" presetID="1" presetClass="entr" presetSubtype="0" fill="hold" nodeType="withEffect">
                                  <p:stCondLst>
                                    <p:cond delay="0"/>
                                  </p:stCondLst>
                                  <p:childTnLst>
                                    <p:set>
                                      <p:cBhvr>
                                        <p:cTn id="62" dur="1" fill="hold">
                                          <p:stCondLst>
                                            <p:cond delay="9"/>
                                          </p:stCondLst>
                                        </p:cTn>
                                        <p:tgtEl>
                                          <p:spTgt spid="14"/>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1"/>
                                        </p:tgtEl>
                                      </p:cBhvr>
                                    </p:animEffect>
                                    <p:animScale>
                                      <p:cBhvr>
                                        <p:cTn id="65"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2"/>
                                        </p:tgtEl>
                                        <p:attrNameLst>
                                          <p:attrName>fillcolor</p:attrName>
                                        </p:attrNameLst>
                                      </p:cBhvr>
                                      <p:to>
                                        <a:srgbClr val="D99694"/>
                                      </p:to>
                                    </p:animClr>
                                    <p:set>
                                      <p:cBhvr>
                                        <p:cTn id="71" dur="500" fill="hold"/>
                                        <p:tgtEl>
                                          <p:spTgt spid="12"/>
                                        </p:tgtEl>
                                        <p:attrNameLst>
                                          <p:attrName>fill.type</p:attrName>
                                        </p:attrNameLst>
                                      </p:cBhvr>
                                      <p:to>
                                        <p:strVal val="solid"/>
                                      </p:to>
                                    </p:set>
                                    <p:set>
                                      <p:cBhvr>
                                        <p:cTn id="72" dur="500" fill="hold"/>
                                        <p:tgtEl>
                                          <p:spTgt spid="12"/>
                                        </p:tgtEl>
                                        <p:attrNameLst>
                                          <p:attrName>fill.on</p:attrName>
                                        </p:attrNameLst>
                                      </p:cBhvr>
                                      <p:to>
                                        <p:strVal val="true"/>
                                      </p:to>
                                    </p:set>
                                  </p:childTnLst>
                                </p:cTn>
                              </p:par>
                              <p:par>
                                <p:cTn id="73" presetID="1" presetClass="entr" presetSubtype="0" fill="hold" nodeType="withEffect">
                                  <p:stCondLst>
                                    <p:cond delay="0"/>
                                  </p:stCondLst>
                                  <p:childTnLst>
                                    <p:set>
                                      <p:cBhvr>
                                        <p:cTn id="74" dur="1" fill="hold">
                                          <p:stCondLst>
                                            <p:cond delay="9"/>
                                          </p:stCondLst>
                                        </p:cTn>
                                        <p:tgtEl>
                                          <p:spTgt spid="15"/>
                                        </p:tgtEl>
                                        <p:attrNameLst>
                                          <p:attrName>style.visibility</p:attrName>
                                        </p:attrNameLst>
                                      </p:cBhvr>
                                      <p:to>
                                        <p:strVal val="visible"/>
                                      </p:to>
                                    </p:set>
                                  </p:childTnLst>
                                </p:cTn>
                              </p:par>
                              <p:par>
                                <p:cTn id="75" presetID="1" presetClass="mediacall" presetSubtype="0" fill="hold" nodeType="withEffect">
                                  <p:stCondLst>
                                    <p:cond delay="0"/>
                                  </p:stCondLst>
                                  <p:childTnLst>
                                    <p:cmd type="call" cmd="playFrom(0.0)">
                                      <p:cBhvr>
                                        <p:cTn id="76" dur="862" fill="hold"/>
                                        <p:tgtEl>
                                          <p:spTgt spid="18"/>
                                        </p:tgtEl>
                                      </p:cBhvr>
                                    </p:cmd>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2"/>
                                        </p:tgtEl>
                                      </p:cBhvr>
                                    </p:animEffect>
                                    <p:animScale>
                                      <p:cBhvr>
                                        <p:cTn id="79" dur="250" autoRev="1" fill="hold"/>
                                        <p:tgtEl>
                                          <p:spTgt spid="12"/>
                                        </p:tgtEl>
                                      </p:cBhvr>
                                      <p:by x="105000" y="105000"/>
                                    </p:animScale>
                                  </p:childTnLst>
                                </p:cTn>
                              </p:par>
                            </p:childTnLst>
                          </p:cTn>
                        </p:par>
                      </p:childTnLst>
                    </p:cTn>
                  </p:par>
                </p:childTnLst>
              </p:cTn>
              <p:nextCondLst>
                <p:cond evt="onClick" delay="0">
                  <p:tgtEl>
                    <p:spTgt spid="12"/>
                  </p:tgtEl>
                </p:cond>
              </p:nextCondLst>
            </p:seq>
            <p:audio>
              <p:cMediaNode vol="80000">
                <p:cTn id="80" fill="hold" display="0">
                  <p:stCondLst>
                    <p:cond delay="indefinite"/>
                  </p:stCondLst>
                  <p:endCondLst>
                    <p:cond evt="onStopAudio" delay="0">
                      <p:tgtEl>
                        <p:sldTgt/>
                      </p:tgtEl>
                    </p:cond>
                  </p:endCondLst>
                </p:cTn>
                <p:tgtEl>
                  <p:spTgt spid="17"/>
                </p:tgtEl>
              </p:cMediaNode>
            </p:audio>
            <p:audio>
              <p:cMediaNode vol="80000">
                <p:cTn id="81" fill="hold" display="0">
                  <p:stCondLst>
                    <p:cond delay="indefinite"/>
                  </p:stCondLst>
                  <p:endCondLst>
                    <p:cond evt="onStopAudio" delay="0">
                      <p:tgtEl>
                        <p:sldTgt/>
                      </p:tgtEl>
                    </p:cond>
                  </p:endCondLst>
                </p:cTn>
                <p:tgtEl>
                  <p:spTgt spid="18"/>
                </p:tgtEl>
              </p:cMediaNode>
            </p:audio>
          </p:childTnLst>
        </p:cTn>
      </p:par>
    </p:tnLst>
    <p:bldLst>
      <p:bldP spid="7" grpId="0" animBg="1"/>
      <p:bldP spid="8" grpId="0" animBg="1"/>
      <p:bldP spid="8" grpId="1" animBg="1"/>
      <p:bldP spid="10" grpId="0" animBg="1"/>
      <p:bldP spid="10" grpId="1" animBg="1"/>
      <p:bldP spid="11" grpId="0" animBg="1"/>
      <p:bldP spid="11" grpId="1" animBg="1"/>
      <p:bldP spid="12" grpId="0" animBg="1"/>
      <p:bldP spid="12"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556F0C61-75B6-83B4-B1EF-0FF617BFA22F}"/>
              </a:ext>
            </a:extLst>
          </p:cNvPr>
          <p:cNvGrpSpPr/>
          <p:nvPr/>
        </p:nvGrpSpPr>
        <p:grpSpPr>
          <a:xfrm>
            <a:off x="-1112411" y="5240200"/>
            <a:ext cx="15327746" cy="1682496"/>
            <a:chOff x="-1140691" y="5175504"/>
            <a:chExt cx="15327746" cy="1682496"/>
          </a:xfrm>
        </p:grpSpPr>
        <p:pic>
          <p:nvPicPr>
            <p:cNvPr id="29" name="Picture 6">
              <a:extLst>
                <a:ext uri="{FF2B5EF4-FFF2-40B4-BE49-F238E27FC236}">
                  <a16:creationId xmlns:a16="http://schemas.microsoft.com/office/drawing/2014/main" id="{FED2D68B-059D-60AC-6835-B3FF6489DDB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871855" y="5175504"/>
              <a:ext cx="7315200" cy="1682496"/>
            </a:xfrm>
            <a:prstGeom prst="rect">
              <a:avLst/>
            </a:prstGeom>
          </p:spPr>
        </p:pic>
        <p:pic>
          <p:nvPicPr>
            <p:cNvPr id="30" name="Picture 6">
              <a:extLst>
                <a:ext uri="{FF2B5EF4-FFF2-40B4-BE49-F238E27FC236}">
                  <a16:creationId xmlns:a16="http://schemas.microsoft.com/office/drawing/2014/main" id="{007F93B4-142C-521C-4FC8-3F490554501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214255" y="5175504"/>
              <a:ext cx="7315200" cy="1682496"/>
            </a:xfrm>
            <a:prstGeom prst="rect">
              <a:avLst/>
            </a:prstGeom>
          </p:spPr>
        </p:pic>
        <p:pic>
          <p:nvPicPr>
            <p:cNvPr id="31" name="Picture 6">
              <a:extLst>
                <a:ext uri="{FF2B5EF4-FFF2-40B4-BE49-F238E27FC236}">
                  <a16:creationId xmlns:a16="http://schemas.microsoft.com/office/drawing/2014/main" id="{3B8B5C56-AFEA-F182-38B9-9B675733882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40691" y="5175504"/>
              <a:ext cx="7315200" cy="1682496"/>
            </a:xfrm>
            <a:prstGeom prst="rect">
              <a:avLst/>
            </a:prstGeom>
          </p:spPr>
        </p:pic>
      </p:grpSp>
      <p:sp>
        <p:nvSpPr>
          <p:cNvPr id="17" name="Câu hỏi">
            <a:extLst>
              <a:ext uri="{FF2B5EF4-FFF2-40B4-BE49-F238E27FC236}">
                <a16:creationId xmlns:a16="http://schemas.microsoft.com/office/drawing/2014/main" id="{DB4A04FF-6236-3742-E1CE-33D9E3726307}"/>
              </a:ext>
            </a:extLst>
          </p:cNvPr>
          <p:cNvSpPr/>
          <p:nvPr/>
        </p:nvSpPr>
        <p:spPr>
          <a:xfrm>
            <a:off x="1214582" y="333670"/>
            <a:ext cx="9762837" cy="1995054"/>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buClrTx/>
              <a:defRPr/>
            </a:pPr>
            <a:r>
              <a:rPr lang="vi-VN" sz="2400" b="1" kern="1200" noProof="1">
                <a:solidFill>
                  <a:srgbClr val="4F81BD">
                    <a:lumMod val="75000"/>
                  </a:srgbClr>
                </a:solidFill>
                <a:cs typeface="+mn-ea"/>
                <a:sym typeface="+mn-lt"/>
              </a:rPr>
              <a:t>Câu hỏi </a:t>
            </a:r>
            <a:r>
              <a:rPr lang="en-US" sz="2400" b="1" kern="1200" noProof="1">
                <a:solidFill>
                  <a:srgbClr val="4F81BD">
                    <a:lumMod val="75000"/>
                  </a:srgbClr>
                </a:solidFill>
                <a:latin typeface="UTM Avo"/>
                <a:cs typeface="+mn-ea"/>
                <a:sym typeface="+mn-lt"/>
              </a:rPr>
              <a:t>4: </a:t>
            </a:r>
            <a:r>
              <a:rPr lang="en-US" sz="2400" kern="1200" noProof="1">
                <a:solidFill>
                  <a:prstClr val="black"/>
                </a:solidFill>
                <a:latin typeface="UTM Avo"/>
                <a:cs typeface="+mn-ea"/>
                <a:sym typeface="+mn-lt"/>
              </a:rPr>
              <a:t>Để lưu văn bản, em chọn lệnh</a:t>
            </a:r>
            <a:endParaRPr lang="vi-VN" sz="2400" kern="1200" noProof="1">
              <a:solidFill>
                <a:prstClr val="black"/>
              </a:solidFill>
              <a:cs typeface="+mn-ea"/>
              <a:sym typeface="+mn-lt"/>
            </a:endParaRPr>
          </a:p>
        </p:txBody>
      </p:sp>
      <p:sp>
        <p:nvSpPr>
          <p:cNvPr id="18" name="Đáp án đúng">
            <a:extLst>
              <a:ext uri="{FF2B5EF4-FFF2-40B4-BE49-F238E27FC236}">
                <a16:creationId xmlns:a16="http://schemas.microsoft.com/office/drawing/2014/main" id="{B78273A2-7E9D-D87F-CCC4-9D3C38DA5CE4}"/>
              </a:ext>
            </a:extLst>
          </p:cNvPr>
          <p:cNvSpPr/>
          <p:nvPr/>
        </p:nvSpPr>
        <p:spPr>
          <a:xfrm>
            <a:off x="6442363" y="4274126"/>
            <a:ext cx="4535055" cy="1330035"/>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buClrTx/>
              <a:defRPr/>
            </a:pPr>
            <a:r>
              <a:rPr lang="en-US" sz="2400" kern="1200" noProof="1">
                <a:solidFill>
                  <a:prstClr val="black"/>
                </a:solidFill>
                <a:latin typeface="UTM Avo"/>
                <a:cs typeface="+mn-ea"/>
                <a:sym typeface="+mn-lt"/>
              </a:rPr>
              <a:t>D. Save </a:t>
            </a:r>
            <a:endParaRPr lang="vi-VN" sz="2400" kern="1200" noProof="1">
              <a:solidFill>
                <a:prstClr val="black"/>
              </a:solidFill>
              <a:cs typeface="+mn-ea"/>
              <a:sym typeface="+mn-lt"/>
            </a:endParaRPr>
          </a:p>
        </p:txBody>
      </p:sp>
      <p:sp>
        <p:nvSpPr>
          <p:cNvPr id="19" name="Đáp án sai 1">
            <a:extLst>
              <a:ext uri="{FF2B5EF4-FFF2-40B4-BE49-F238E27FC236}">
                <a16:creationId xmlns:a16="http://schemas.microsoft.com/office/drawing/2014/main" id="{164B94FA-E158-F3A3-52E5-9E90C579B3BA}"/>
              </a:ext>
            </a:extLst>
          </p:cNvPr>
          <p:cNvSpPr/>
          <p:nvPr/>
        </p:nvSpPr>
        <p:spPr>
          <a:xfrm>
            <a:off x="1214582" y="2633525"/>
            <a:ext cx="4535055" cy="1330035"/>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buClrTx/>
              <a:defRPr/>
            </a:pPr>
            <a:r>
              <a:rPr lang="en-US" sz="2400" kern="1200" noProof="1">
                <a:solidFill>
                  <a:prstClr val="black"/>
                </a:solidFill>
                <a:latin typeface="UTM Avo"/>
                <a:cs typeface="+mn-ea"/>
                <a:sym typeface="+mn-lt"/>
              </a:rPr>
              <a:t>A. Paste</a:t>
            </a:r>
            <a:endParaRPr lang="vi-VN" sz="2400" kern="1200" noProof="1">
              <a:solidFill>
                <a:prstClr val="black"/>
              </a:solidFill>
              <a:cs typeface="+mn-ea"/>
              <a:sym typeface="+mn-lt"/>
            </a:endParaRPr>
          </a:p>
        </p:txBody>
      </p:sp>
      <p:sp>
        <p:nvSpPr>
          <p:cNvPr id="20" name="Đáp án sai 2">
            <a:extLst>
              <a:ext uri="{FF2B5EF4-FFF2-40B4-BE49-F238E27FC236}">
                <a16:creationId xmlns:a16="http://schemas.microsoft.com/office/drawing/2014/main" id="{BD070FDC-1312-1A12-786F-7C02FCEBFD72}"/>
              </a:ext>
            </a:extLst>
          </p:cNvPr>
          <p:cNvSpPr/>
          <p:nvPr/>
        </p:nvSpPr>
        <p:spPr>
          <a:xfrm>
            <a:off x="1214582" y="4274126"/>
            <a:ext cx="4535055" cy="1330035"/>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buClrTx/>
              <a:defRPr/>
            </a:pPr>
            <a:r>
              <a:rPr lang="en-US" sz="2400" kern="1200" noProof="1">
                <a:solidFill>
                  <a:prstClr val="black"/>
                </a:solidFill>
                <a:latin typeface="UTM Avo"/>
                <a:cs typeface="+mn-ea"/>
                <a:sym typeface="+mn-lt"/>
              </a:rPr>
              <a:t>C. Cut</a:t>
            </a:r>
            <a:endParaRPr lang="vi-VN" sz="2400" kern="1200" noProof="1">
              <a:solidFill>
                <a:prstClr val="black"/>
              </a:solidFill>
              <a:cs typeface="+mn-ea"/>
              <a:sym typeface="+mn-lt"/>
            </a:endParaRPr>
          </a:p>
        </p:txBody>
      </p:sp>
      <p:sp>
        <p:nvSpPr>
          <p:cNvPr id="21" name="Đáp án sai 3">
            <a:extLst>
              <a:ext uri="{FF2B5EF4-FFF2-40B4-BE49-F238E27FC236}">
                <a16:creationId xmlns:a16="http://schemas.microsoft.com/office/drawing/2014/main" id="{AF914E71-109A-489E-2E4F-42F7CB1F0426}"/>
              </a:ext>
            </a:extLst>
          </p:cNvPr>
          <p:cNvSpPr/>
          <p:nvPr/>
        </p:nvSpPr>
        <p:spPr>
          <a:xfrm>
            <a:off x="6442363" y="2633525"/>
            <a:ext cx="4535055" cy="1330035"/>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buClrTx/>
              <a:defRPr/>
            </a:pPr>
            <a:r>
              <a:rPr lang="en-US" sz="2400" kern="1200" noProof="1">
                <a:solidFill>
                  <a:prstClr val="black"/>
                </a:solidFill>
                <a:latin typeface="UTM Avo"/>
                <a:cs typeface="+mn-ea"/>
                <a:sym typeface="+mn-lt"/>
              </a:rPr>
              <a:t>B. Copy</a:t>
            </a:r>
            <a:endParaRPr lang="vi-VN" sz="2400" kern="1200" noProof="1">
              <a:solidFill>
                <a:prstClr val="black"/>
              </a:solidFill>
              <a:cs typeface="+mn-ea"/>
              <a:sym typeface="+mn-lt"/>
            </a:endParaRPr>
          </a:p>
        </p:txBody>
      </p:sp>
      <p:pic>
        <p:nvPicPr>
          <p:cNvPr id="22" name="Picture 5">
            <a:extLst>
              <a:ext uri="{FF2B5EF4-FFF2-40B4-BE49-F238E27FC236}">
                <a16:creationId xmlns:a16="http://schemas.microsoft.com/office/drawing/2014/main" id="{5BE9A5AF-BF69-F85C-F842-1C7B0735BA9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0051095" y="4567895"/>
            <a:ext cx="853046" cy="742494"/>
          </a:xfrm>
          <a:prstGeom prst="rect">
            <a:avLst/>
          </a:prstGeom>
        </p:spPr>
      </p:pic>
      <p:pic>
        <p:nvPicPr>
          <p:cNvPr id="23" name="Picture 10">
            <a:extLst>
              <a:ext uri="{FF2B5EF4-FFF2-40B4-BE49-F238E27FC236}">
                <a16:creationId xmlns:a16="http://schemas.microsoft.com/office/drawing/2014/main" id="{FBD0C9BB-F545-BE4E-C99B-7EE3BBBB572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819358" y="4554685"/>
            <a:ext cx="850122" cy="757381"/>
          </a:xfrm>
          <a:prstGeom prst="rect">
            <a:avLst/>
          </a:prstGeom>
        </p:spPr>
      </p:pic>
      <p:pic>
        <p:nvPicPr>
          <p:cNvPr id="24" name="Picture 10">
            <a:extLst>
              <a:ext uri="{FF2B5EF4-FFF2-40B4-BE49-F238E27FC236}">
                <a16:creationId xmlns:a16="http://schemas.microsoft.com/office/drawing/2014/main" id="{9DD1EBFF-06FD-0CB4-0B91-7508A461955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127296" y="2919851"/>
            <a:ext cx="850122" cy="757381"/>
          </a:xfrm>
          <a:prstGeom prst="rect">
            <a:avLst/>
          </a:prstGeom>
        </p:spPr>
      </p:pic>
      <p:pic>
        <p:nvPicPr>
          <p:cNvPr id="25" name="Picture 10">
            <a:extLst>
              <a:ext uri="{FF2B5EF4-FFF2-40B4-BE49-F238E27FC236}">
                <a16:creationId xmlns:a16="http://schemas.microsoft.com/office/drawing/2014/main" id="{1BCF292E-A189-5939-62F3-2E1BE9F40D7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819358" y="2904842"/>
            <a:ext cx="850122" cy="757381"/>
          </a:xfrm>
          <a:prstGeom prst="rect">
            <a:avLst/>
          </a:prstGeom>
        </p:spPr>
      </p:pic>
      <p:pic>
        <p:nvPicPr>
          <p:cNvPr id="26" name="Correct sound effect and wrong sound effect (mp3cut.net)">
            <a:hlinkClick r:id="" action="ppaction://media"/>
            <a:extLst>
              <a:ext uri="{FF2B5EF4-FFF2-40B4-BE49-F238E27FC236}">
                <a16:creationId xmlns:a16="http://schemas.microsoft.com/office/drawing/2014/main" id="{50E0DB1E-6D72-CBFA-1157-BFEAA980FAC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442363" y="-637266"/>
            <a:ext cx="487363" cy="487363"/>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DE48B2AA-F96D-A1EC-7DB6-83255C6177C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7769226" y="-637266"/>
            <a:ext cx="487363" cy="487363"/>
          </a:xfrm>
          <a:prstGeom prst="rect">
            <a:avLst/>
          </a:prstGeom>
        </p:spPr>
      </p:pic>
      <p:pic>
        <p:nvPicPr>
          <p:cNvPr id="32" name="Picture 31">
            <a:hlinkClick r:id="rId14" action="ppaction://hlinksldjump"/>
            <a:extLst>
              <a:ext uri="{FF2B5EF4-FFF2-40B4-BE49-F238E27FC236}">
                <a16:creationId xmlns:a16="http://schemas.microsoft.com/office/drawing/2014/main" id="{FEAA7FFF-777B-665D-FB60-3B28D2806AAE}"/>
              </a:ext>
            </a:extLst>
          </p:cNvPr>
          <p:cNvPicPr>
            <a:picLocks noChangeAspect="1"/>
          </p:cNvPicPr>
          <p:nvPr/>
        </p:nvPicPr>
        <p:blipFill>
          <a:blip r:embed="rId15"/>
          <a:stretch>
            <a:fillRect/>
          </a:stretch>
        </p:blipFill>
        <p:spPr>
          <a:xfrm>
            <a:off x="10551345" y="5429840"/>
            <a:ext cx="1640655" cy="1493130"/>
          </a:xfrm>
          <a:prstGeom prst="rect">
            <a:avLst/>
          </a:prstGeom>
        </p:spPr>
      </p:pic>
      <p:pic>
        <p:nvPicPr>
          <p:cNvPr id="2" name="Picture 1">
            <a:extLst>
              <a:ext uri="{FF2B5EF4-FFF2-40B4-BE49-F238E27FC236}">
                <a16:creationId xmlns:a16="http://schemas.microsoft.com/office/drawing/2014/main" id="{B069BE4A-6D9F-4CF0-9AC2-11BF08F6D615}"/>
              </a:ext>
            </a:extLst>
          </p:cNvPr>
          <p:cNvPicPr>
            <a:picLocks noChangeAspect="1"/>
          </p:cNvPicPr>
          <p:nvPr/>
        </p:nvPicPr>
        <p:blipFill>
          <a:blip r:embed="rId16"/>
          <a:stretch>
            <a:fillRect/>
          </a:stretch>
        </p:blipFill>
        <p:spPr>
          <a:xfrm>
            <a:off x="0" y="-17115"/>
            <a:ext cx="748115" cy="834205"/>
          </a:xfrm>
          <a:prstGeom prst="rect">
            <a:avLst/>
          </a:prstGeom>
          <a:solidFill>
            <a:schemeClr val="bg1"/>
          </a:solidFill>
        </p:spPr>
      </p:pic>
    </p:spTree>
    <p:extLst>
      <p:ext uri="{BB962C8B-B14F-4D97-AF65-F5344CB8AC3E}">
        <p14:creationId xmlns:p14="http://schemas.microsoft.com/office/powerpoint/2010/main" val="328060021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6808FE7-0502-F5AA-50F1-3BFF13142E1A}"/>
              </a:ext>
            </a:extLst>
          </p:cNvPr>
          <p:cNvGrpSpPr/>
          <p:nvPr/>
        </p:nvGrpSpPr>
        <p:grpSpPr>
          <a:xfrm>
            <a:off x="-1112411" y="5240200"/>
            <a:ext cx="15327746" cy="1682496"/>
            <a:chOff x="-1140691" y="5175504"/>
            <a:chExt cx="15327746" cy="1682496"/>
          </a:xfrm>
        </p:grpSpPr>
        <p:pic>
          <p:nvPicPr>
            <p:cNvPr id="18" name="Picture 6">
              <a:extLst>
                <a:ext uri="{FF2B5EF4-FFF2-40B4-BE49-F238E27FC236}">
                  <a16:creationId xmlns:a16="http://schemas.microsoft.com/office/drawing/2014/main" id="{93A7F665-EBDE-F1AC-D62F-2A22735F933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871855" y="5175504"/>
              <a:ext cx="7315200" cy="1682496"/>
            </a:xfrm>
            <a:prstGeom prst="rect">
              <a:avLst/>
            </a:prstGeom>
          </p:spPr>
        </p:pic>
        <p:pic>
          <p:nvPicPr>
            <p:cNvPr id="19" name="Picture 6">
              <a:extLst>
                <a:ext uri="{FF2B5EF4-FFF2-40B4-BE49-F238E27FC236}">
                  <a16:creationId xmlns:a16="http://schemas.microsoft.com/office/drawing/2014/main" id="{3E9AD3EA-BF55-8669-372B-CE1DFC7C187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214255" y="5175504"/>
              <a:ext cx="7315200" cy="1682496"/>
            </a:xfrm>
            <a:prstGeom prst="rect">
              <a:avLst/>
            </a:prstGeom>
          </p:spPr>
        </p:pic>
        <p:pic>
          <p:nvPicPr>
            <p:cNvPr id="20" name="Picture 6">
              <a:extLst>
                <a:ext uri="{FF2B5EF4-FFF2-40B4-BE49-F238E27FC236}">
                  <a16:creationId xmlns:a16="http://schemas.microsoft.com/office/drawing/2014/main" id="{B0E40A05-F56D-3EF4-0594-3B43D9281BE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40691" y="5175504"/>
              <a:ext cx="7315200" cy="1682496"/>
            </a:xfrm>
            <a:prstGeom prst="rect">
              <a:avLst/>
            </a:prstGeom>
          </p:spPr>
        </p:pic>
      </p:grpSp>
      <p:sp>
        <p:nvSpPr>
          <p:cNvPr id="28" name="Câu hỏi">
            <a:extLst>
              <a:ext uri="{FF2B5EF4-FFF2-40B4-BE49-F238E27FC236}">
                <a16:creationId xmlns:a16="http://schemas.microsoft.com/office/drawing/2014/main" id="{BF8EC4AE-3F26-6574-80AD-6E251B671469}"/>
              </a:ext>
            </a:extLst>
          </p:cNvPr>
          <p:cNvSpPr/>
          <p:nvPr/>
        </p:nvSpPr>
        <p:spPr>
          <a:xfrm>
            <a:off x="700605" y="130655"/>
            <a:ext cx="10978878" cy="4460635"/>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lnSpc>
                <a:spcPct val="150000"/>
              </a:lnSpc>
              <a:buClrTx/>
            </a:pPr>
            <a:r>
              <a:rPr lang="vi-VN" sz="2400" b="1" kern="1200" noProof="1">
                <a:solidFill>
                  <a:srgbClr val="4F81BD">
                    <a:lumMod val="75000"/>
                  </a:srgbClr>
                </a:solidFill>
                <a:latin typeface="+mj-lt"/>
                <a:cs typeface="+mn-ea"/>
                <a:sym typeface="+mn-lt"/>
              </a:rPr>
              <a:t>Câu hỏi </a:t>
            </a:r>
            <a:r>
              <a:rPr lang="en-US" sz="2400" b="1" kern="1200" noProof="1">
                <a:solidFill>
                  <a:srgbClr val="4F81BD">
                    <a:lumMod val="75000"/>
                  </a:srgbClr>
                </a:solidFill>
                <a:latin typeface="+mj-lt"/>
                <a:cs typeface="+mn-ea"/>
                <a:sym typeface="+mn-lt"/>
              </a:rPr>
              <a:t>5: </a:t>
            </a:r>
            <a:r>
              <a:rPr lang="vi-VN" sz="2400" kern="1200" dirty="0">
                <a:solidFill>
                  <a:prstClr val="black"/>
                </a:solidFill>
                <a:latin typeface="+mj-lt"/>
                <a:cs typeface="+mn-ea"/>
                <a:sym typeface="+mn-lt"/>
              </a:rPr>
              <a:t>Bạn A cần soạn thảo bài </a:t>
            </a:r>
            <a:r>
              <a:rPr lang="vi-VN" sz="2400" i="1" kern="1200" dirty="0">
                <a:solidFill>
                  <a:prstClr val="black"/>
                </a:solidFill>
                <a:latin typeface="+mj-lt"/>
                <a:cs typeface="+mn-ea"/>
                <a:sym typeface="+mn-lt"/>
              </a:rPr>
              <a:t>thơ Trăng ơi…. Từ đâu đến? </a:t>
            </a:r>
            <a:r>
              <a:rPr lang="vi-VN" sz="2400" kern="1200" dirty="0">
                <a:solidFill>
                  <a:prstClr val="black"/>
                </a:solidFill>
                <a:latin typeface="+mj-lt"/>
                <a:cs typeface="+mn-ea"/>
                <a:sym typeface="+mn-lt"/>
              </a:rPr>
              <a:t>(Trần Đăng Khoa):</a:t>
            </a:r>
          </a:p>
          <a:p>
            <a:pPr defTabSz="609630">
              <a:lnSpc>
                <a:spcPct val="150000"/>
              </a:lnSpc>
              <a:buClrTx/>
            </a:pPr>
            <a:endParaRPr lang="vi-VN" sz="2400" kern="1200" dirty="0">
              <a:solidFill>
                <a:prstClr val="black"/>
              </a:solidFill>
              <a:latin typeface="+mj-lt"/>
              <a:cs typeface="+mn-ea"/>
              <a:sym typeface="+mn-lt"/>
            </a:endParaRPr>
          </a:p>
          <a:p>
            <a:pPr defTabSz="609630">
              <a:lnSpc>
                <a:spcPct val="150000"/>
              </a:lnSpc>
              <a:buClrTx/>
            </a:pPr>
            <a:endParaRPr lang="vi-VN" sz="2400" kern="1200" dirty="0">
              <a:solidFill>
                <a:prstClr val="black"/>
              </a:solidFill>
              <a:latin typeface="+mj-lt"/>
              <a:cs typeface="+mn-ea"/>
              <a:sym typeface="+mn-lt"/>
            </a:endParaRPr>
          </a:p>
          <a:p>
            <a:pPr defTabSz="609630">
              <a:lnSpc>
                <a:spcPct val="150000"/>
              </a:lnSpc>
              <a:buClrTx/>
            </a:pPr>
            <a:endParaRPr lang="vi-VN" sz="2400" kern="1200" dirty="0">
              <a:solidFill>
                <a:prstClr val="black"/>
              </a:solidFill>
              <a:latin typeface="+mj-lt"/>
              <a:cs typeface="+mn-ea"/>
              <a:sym typeface="+mn-lt"/>
            </a:endParaRPr>
          </a:p>
          <a:p>
            <a:pPr defTabSz="609630">
              <a:lnSpc>
                <a:spcPct val="150000"/>
              </a:lnSpc>
              <a:buClrTx/>
            </a:pPr>
            <a:endParaRPr lang="en-VN" sz="2400" kern="1200" dirty="0">
              <a:solidFill>
                <a:prstClr val="black"/>
              </a:solidFill>
              <a:latin typeface="+mj-lt"/>
              <a:cs typeface="+mn-ea"/>
              <a:sym typeface="+mn-lt"/>
            </a:endParaRPr>
          </a:p>
          <a:p>
            <a:pPr defTabSz="609630">
              <a:lnSpc>
                <a:spcPct val="150000"/>
              </a:lnSpc>
              <a:buClrTx/>
            </a:pPr>
            <a:r>
              <a:rPr lang="vi-VN" sz="2400" kern="1200" dirty="0">
                <a:solidFill>
                  <a:prstClr val="black"/>
                </a:solidFill>
                <a:latin typeface="+mj-lt"/>
                <a:cs typeface="+mn-ea"/>
                <a:sym typeface="+mn-lt"/>
              </a:rPr>
              <a:t>Khối văn bản có thể sao chép là</a:t>
            </a:r>
            <a:endParaRPr lang="en-VN" sz="2400" kern="1200" dirty="0">
              <a:solidFill>
                <a:prstClr val="black"/>
              </a:solidFill>
              <a:latin typeface="+mj-lt"/>
              <a:cs typeface="+mn-ea"/>
              <a:sym typeface="+mn-lt"/>
            </a:endParaRPr>
          </a:p>
        </p:txBody>
      </p:sp>
      <p:sp>
        <p:nvSpPr>
          <p:cNvPr id="29" name="Đáp án đúng">
            <a:extLst>
              <a:ext uri="{FF2B5EF4-FFF2-40B4-BE49-F238E27FC236}">
                <a16:creationId xmlns:a16="http://schemas.microsoft.com/office/drawing/2014/main" id="{66DB7CD2-FA3C-2531-055C-8AB3F896009B}"/>
              </a:ext>
            </a:extLst>
          </p:cNvPr>
          <p:cNvSpPr/>
          <p:nvPr/>
        </p:nvSpPr>
        <p:spPr>
          <a:xfrm>
            <a:off x="1291011" y="4713874"/>
            <a:ext cx="4535055" cy="855041"/>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buClrTx/>
              <a:defRPr/>
            </a:pPr>
            <a:r>
              <a:rPr lang="en-US" sz="2400" kern="1200" noProof="1">
                <a:solidFill>
                  <a:prstClr val="black"/>
                </a:solidFill>
                <a:latin typeface="+mj-lt"/>
                <a:cs typeface="+mn-ea"/>
                <a:sym typeface="+mn-lt"/>
              </a:rPr>
              <a:t>A. </a:t>
            </a:r>
            <a:r>
              <a:rPr lang="vi-VN" sz="2400" i="1" kern="1200" dirty="0">
                <a:solidFill>
                  <a:prstClr val="black"/>
                </a:solidFill>
                <a:latin typeface="+mj-lt"/>
                <a:cs typeface="+mn-ea"/>
                <a:sym typeface="+mn-lt"/>
              </a:rPr>
              <a:t>Trăng ơi... từ đâu đến?</a:t>
            </a:r>
            <a:endParaRPr lang="en-VN" sz="2400" kern="1200" dirty="0">
              <a:solidFill>
                <a:prstClr val="black"/>
              </a:solidFill>
              <a:latin typeface="+mj-lt"/>
              <a:cs typeface="+mn-ea"/>
              <a:sym typeface="+mn-lt"/>
            </a:endParaRPr>
          </a:p>
        </p:txBody>
      </p:sp>
      <p:sp>
        <p:nvSpPr>
          <p:cNvPr id="30" name="Đáp án sai 1">
            <a:extLst>
              <a:ext uri="{FF2B5EF4-FFF2-40B4-BE49-F238E27FC236}">
                <a16:creationId xmlns:a16="http://schemas.microsoft.com/office/drawing/2014/main" id="{A1EA5947-42D2-D1B5-5EAB-7CCC4CEB1444}"/>
              </a:ext>
            </a:extLst>
          </p:cNvPr>
          <p:cNvSpPr/>
          <p:nvPr/>
        </p:nvSpPr>
        <p:spPr>
          <a:xfrm>
            <a:off x="6214541" y="5690931"/>
            <a:ext cx="4535055" cy="842132"/>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buClrTx/>
              <a:defRPr/>
            </a:pPr>
            <a:r>
              <a:rPr lang="en-US" sz="2400" kern="1200" noProof="1">
                <a:solidFill>
                  <a:prstClr val="black"/>
                </a:solidFill>
                <a:latin typeface="+mj-lt"/>
                <a:cs typeface="+mn-ea"/>
                <a:sym typeface="+mn-lt"/>
              </a:rPr>
              <a:t>D. </a:t>
            </a:r>
            <a:r>
              <a:rPr lang="vi-VN" sz="2400" i="1" kern="1200" dirty="0">
                <a:solidFill>
                  <a:prstClr val="black"/>
                </a:solidFill>
                <a:latin typeface="+mj-lt"/>
                <a:cs typeface="+mn-ea"/>
                <a:sym typeface="+mn-lt"/>
              </a:rPr>
              <a:t>Chẳng bao giờ chớp mi</a:t>
            </a:r>
            <a:endParaRPr lang="en-VN" sz="2400" kern="1200" dirty="0">
              <a:solidFill>
                <a:prstClr val="black"/>
              </a:solidFill>
              <a:latin typeface="+mj-lt"/>
              <a:cs typeface="+mn-ea"/>
              <a:sym typeface="+mn-lt"/>
            </a:endParaRPr>
          </a:p>
        </p:txBody>
      </p:sp>
      <p:sp>
        <p:nvSpPr>
          <p:cNvPr id="31" name="Đáp án sai 2">
            <a:extLst>
              <a:ext uri="{FF2B5EF4-FFF2-40B4-BE49-F238E27FC236}">
                <a16:creationId xmlns:a16="http://schemas.microsoft.com/office/drawing/2014/main" id="{16A7850E-830E-D371-603B-24FC5FCE66CD}"/>
              </a:ext>
            </a:extLst>
          </p:cNvPr>
          <p:cNvSpPr/>
          <p:nvPr/>
        </p:nvSpPr>
        <p:spPr>
          <a:xfrm>
            <a:off x="1291012" y="5678588"/>
            <a:ext cx="4535055" cy="842131"/>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buClrTx/>
              <a:defRPr/>
            </a:pPr>
            <a:r>
              <a:rPr lang="en-US" sz="2400" kern="1200" noProof="1">
                <a:solidFill>
                  <a:prstClr val="black"/>
                </a:solidFill>
                <a:latin typeface="+mj-lt"/>
                <a:cs typeface="+mn-ea"/>
                <a:sym typeface="+mn-lt"/>
              </a:rPr>
              <a:t>C. </a:t>
            </a:r>
            <a:r>
              <a:rPr lang="vi-VN" sz="2400" i="1" kern="1200" dirty="0">
                <a:solidFill>
                  <a:prstClr val="black"/>
                </a:solidFill>
                <a:latin typeface="+mj-lt"/>
                <a:cs typeface="+mn-ea"/>
                <a:sym typeface="+mn-lt"/>
              </a:rPr>
              <a:t>Trăng hồng như quả chín</a:t>
            </a:r>
            <a:r>
              <a:rPr lang="en-US" sz="2400" kern="1200" noProof="1">
                <a:solidFill>
                  <a:prstClr val="black"/>
                </a:solidFill>
                <a:latin typeface="+mj-lt"/>
                <a:cs typeface="+mn-ea"/>
                <a:sym typeface="+mn-lt"/>
              </a:rPr>
              <a:t> </a:t>
            </a:r>
            <a:endParaRPr lang="vi-VN" sz="2400" kern="1200" noProof="1">
              <a:solidFill>
                <a:prstClr val="black"/>
              </a:solidFill>
              <a:latin typeface="+mj-lt"/>
              <a:cs typeface="+mn-ea"/>
              <a:sym typeface="+mn-lt"/>
            </a:endParaRPr>
          </a:p>
        </p:txBody>
      </p:sp>
      <p:sp>
        <p:nvSpPr>
          <p:cNvPr id="32" name="Đáp án sai 3">
            <a:extLst>
              <a:ext uri="{FF2B5EF4-FFF2-40B4-BE49-F238E27FC236}">
                <a16:creationId xmlns:a16="http://schemas.microsoft.com/office/drawing/2014/main" id="{976214D2-B342-7750-5C8C-C27E00310D7A}"/>
              </a:ext>
            </a:extLst>
          </p:cNvPr>
          <p:cNvSpPr/>
          <p:nvPr/>
        </p:nvSpPr>
        <p:spPr>
          <a:xfrm>
            <a:off x="6205897" y="4718255"/>
            <a:ext cx="4543698" cy="842131"/>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buClrTx/>
              <a:defRPr/>
            </a:pPr>
            <a:r>
              <a:rPr lang="en-US" sz="2400" kern="1200" noProof="1">
                <a:solidFill>
                  <a:prstClr val="black"/>
                </a:solidFill>
                <a:latin typeface="+mj-lt"/>
                <a:cs typeface="+mn-ea"/>
                <a:sym typeface="+mn-lt"/>
              </a:rPr>
              <a:t>B. </a:t>
            </a:r>
            <a:r>
              <a:rPr lang="vi-VN" sz="2400" i="1" kern="1200" dirty="0">
                <a:solidFill>
                  <a:prstClr val="black"/>
                </a:solidFill>
                <a:latin typeface="+mj-lt"/>
                <a:cs typeface="+mn-ea"/>
                <a:sym typeface="+mn-lt"/>
              </a:rPr>
              <a:t>Hay từ cánh rừng xa</a:t>
            </a:r>
            <a:r>
              <a:rPr lang="en-US" sz="2400" kern="1200" noProof="1">
                <a:solidFill>
                  <a:prstClr val="black"/>
                </a:solidFill>
                <a:latin typeface="+mj-lt"/>
                <a:cs typeface="+mn-ea"/>
                <a:sym typeface="+mn-lt"/>
              </a:rPr>
              <a:t> </a:t>
            </a:r>
            <a:endParaRPr lang="vi-VN" sz="2400" kern="1200" noProof="1">
              <a:solidFill>
                <a:prstClr val="black"/>
              </a:solidFill>
              <a:latin typeface="+mj-lt"/>
              <a:cs typeface="+mn-ea"/>
              <a:sym typeface="+mn-lt"/>
            </a:endParaRPr>
          </a:p>
        </p:txBody>
      </p:sp>
      <p:pic>
        <p:nvPicPr>
          <p:cNvPr id="33" name="Correct sound effect and wrong sound effect (mp3cut.net)">
            <a:hlinkClick r:id="" action="ppaction://media"/>
            <a:extLst>
              <a:ext uri="{FF2B5EF4-FFF2-40B4-BE49-F238E27FC236}">
                <a16:creationId xmlns:a16="http://schemas.microsoft.com/office/drawing/2014/main"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442363" y="-637266"/>
            <a:ext cx="487363" cy="487363"/>
          </a:xfrm>
          <a:prstGeom prst="rect">
            <a:avLst/>
          </a:prstGeom>
        </p:spPr>
      </p:pic>
      <p:pic>
        <p:nvPicPr>
          <p:cNvPr id="34" name="Picture 5">
            <a:extLst>
              <a:ext uri="{FF2B5EF4-FFF2-40B4-BE49-F238E27FC236}">
                <a16:creationId xmlns:a16="http://schemas.microsoft.com/office/drawing/2014/main" id="{6ED69A8E-3629-71D5-BBA5-B0D841236B4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430651" y="4768073"/>
            <a:ext cx="853046" cy="742494"/>
          </a:xfrm>
          <a:prstGeom prst="rect">
            <a:avLst/>
          </a:prstGeom>
        </p:spPr>
      </p:pic>
      <p:pic>
        <p:nvPicPr>
          <p:cNvPr id="35" name="Picture 10">
            <a:extLst>
              <a:ext uri="{FF2B5EF4-FFF2-40B4-BE49-F238E27FC236}">
                <a16:creationId xmlns:a16="http://schemas.microsoft.com/office/drawing/2014/main" id="{93F2F73B-7500-D6CF-7EC0-81FB4463381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5562551" y="5702757"/>
            <a:ext cx="850122" cy="757381"/>
          </a:xfrm>
          <a:prstGeom prst="rect">
            <a:avLst/>
          </a:prstGeom>
        </p:spPr>
      </p:pic>
      <p:pic>
        <p:nvPicPr>
          <p:cNvPr id="36" name="Picture 10">
            <a:extLst>
              <a:ext uri="{FF2B5EF4-FFF2-40B4-BE49-F238E27FC236}">
                <a16:creationId xmlns:a16="http://schemas.microsoft.com/office/drawing/2014/main" id="{FBEB367B-911F-64C4-9BB5-C939C681C38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0294219" y="4721412"/>
            <a:ext cx="850122" cy="757381"/>
          </a:xfrm>
          <a:prstGeom prst="rect">
            <a:avLst/>
          </a:prstGeom>
        </p:spPr>
      </p:pic>
      <p:pic>
        <p:nvPicPr>
          <p:cNvPr id="37" name="Picture 10">
            <a:extLst>
              <a:ext uri="{FF2B5EF4-FFF2-40B4-BE49-F238E27FC236}">
                <a16:creationId xmlns:a16="http://schemas.microsoft.com/office/drawing/2014/main" id="{2968104A-E55D-7895-FFF7-2F96E1FA4E1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0486080" y="5822054"/>
            <a:ext cx="850122" cy="757381"/>
          </a:xfrm>
          <a:prstGeom prst="rect">
            <a:avLst/>
          </a:prstGeom>
        </p:spPr>
      </p:pic>
      <p:pic>
        <p:nvPicPr>
          <p:cNvPr id="38" name="Correct sound effect and wrong sound effect (mp3cut.net) (1)">
            <a:hlinkClick r:id="" action="ppaction://media"/>
            <a:extLst>
              <a:ext uri="{FF2B5EF4-FFF2-40B4-BE49-F238E27FC236}">
                <a16:creationId xmlns:a16="http://schemas.microsoft.com/office/drawing/2014/main"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769226" y="-637266"/>
            <a:ext cx="487363" cy="487363"/>
          </a:xfrm>
          <a:prstGeom prst="rect">
            <a:avLst/>
          </a:prstGeom>
        </p:spPr>
      </p:pic>
      <p:sp>
        <p:nvSpPr>
          <p:cNvPr id="3" name="TextBox 2">
            <a:extLst>
              <a:ext uri="{FF2B5EF4-FFF2-40B4-BE49-F238E27FC236}">
                <a16:creationId xmlns:a16="http://schemas.microsoft.com/office/drawing/2014/main" id="{0BC568FF-85B3-EDE8-44CC-0214F4270D3C}"/>
              </a:ext>
            </a:extLst>
          </p:cNvPr>
          <p:cNvSpPr txBox="1"/>
          <p:nvPr/>
        </p:nvSpPr>
        <p:spPr>
          <a:xfrm>
            <a:off x="1748926" y="1490216"/>
            <a:ext cx="4228533" cy="2237985"/>
          </a:xfrm>
          <a:prstGeom prst="rect">
            <a:avLst/>
          </a:prstGeom>
          <a:noFill/>
        </p:spPr>
        <p:txBody>
          <a:bodyPr wrap="square">
            <a:spAutoFit/>
          </a:bodyPr>
          <a:lstStyle/>
          <a:p>
            <a:pPr algn="ctr" defTabSz="609630">
              <a:lnSpc>
                <a:spcPct val="150000"/>
              </a:lnSpc>
              <a:buClrTx/>
            </a:pPr>
            <a:r>
              <a:rPr lang="vi-VN" sz="2400" i="1" kern="1200" dirty="0">
                <a:solidFill>
                  <a:prstClr val="black"/>
                </a:solidFill>
                <a:latin typeface="+mj-lt"/>
                <a:cs typeface="+mn-ea"/>
                <a:sym typeface="+mn-lt"/>
              </a:rPr>
              <a:t>Trăng ơi... từ đâu đến?</a:t>
            </a:r>
            <a:endParaRPr lang="en-VN" sz="2400" i="1" kern="1200" dirty="0">
              <a:solidFill>
                <a:prstClr val="black"/>
              </a:solidFill>
              <a:latin typeface="+mj-lt"/>
              <a:cs typeface="+mn-ea"/>
              <a:sym typeface="+mn-lt"/>
            </a:endParaRPr>
          </a:p>
          <a:p>
            <a:pPr algn="ctr" defTabSz="609630">
              <a:lnSpc>
                <a:spcPct val="150000"/>
              </a:lnSpc>
              <a:buClrTx/>
            </a:pPr>
            <a:r>
              <a:rPr lang="vi-VN" sz="2400" i="1" kern="1200" dirty="0">
                <a:solidFill>
                  <a:prstClr val="black"/>
                </a:solidFill>
                <a:latin typeface="+mj-lt"/>
                <a:cs typeface="+mn-ea"/>
                <a:sym typeface="+mn-lt"/>
              </a:rPr>
              <a:t>Hay từ cánh rừng xa</a:t>
            </a:r>
            <a:endParaRPr lang="en-VN" sz="2400" i="1" kern="1200" dirty="0">
              <a:solidFill>
                <a:prstClr val="black"/>
              </a:solidFill>
              <a:latin typeface="+mj-lt"/>
              <a:cs typeface="+mn-ea"/>
              <a:sym typeface="+mn-lt"/>
            </a:endParaRPr>
          </a:p>
          <a:p>
            <a:pPr algn="ctr" defTabSz="609630">
              <a:lnSpc>
                <a:spcPct val="150000"/>
              </a:lnSpc>
              <a:buClrTx/>
            </a:pPr>
            <a:r>
              <a:rPr lang="vi-VN" sz="2400" i="1" kern="1200" dirty="0">
                <a:solidFill>
                  <a:prstClr val="black"/>
                </a:solidFill>
                <a:latin typeface="+mj-lt"/>
                <a:cs typeface="+mn-ea"/>
                <a:sym typeface="+mn-lt"/>
              </a:rPr>
              <a:t>Trăng hồng như quả chín</a:t>
            </a:r>
            <a:endParaRPr lang="en-VN" sz="2400" i="1" kern="1200" dirty="0">
              <a:solidFill>
                <a:prstClr val="black"/>
              </a:solidFill>
              <a:latin typeface="+mj-lt"/>
              <a:cs typeface="+mn-ea"/>
              <a:sym typeface="+mn-lt"/>
            </a:endParaRPr>
          </a:p>
          <a:p>
            <a:pPr algn="ctr" defTabSz="609630">
              <a:lnSpc>
                <a:spcPct val="150000"/>
              </a:lnSpc>
              <a:buClrTx/>
            </a:pPr>
            <a:r>
              <a:rPr lang="vi-VN" sz="2400" i="1" kern="1200" dirty="0">
                <a:solidFill>
                  <a:prstClr val="black"/>
                </a:solidFill>
                <a:latin typeface="+mj-lt"/>
                <a:cs typeface="+mn-ea"/>
                <a:sym typeface="+mn-lt"/>
              </a:rPr>
              <a:t>Lửng lơ lên trước nhà</a:t>
            </a:r>
            <a:endParaRPr lang="en-VN" sz="2400" i="1" kern="1200" dirty="0">
              <a:solidFill>
                <a:prstClr val="black"/>
              </a:solidFill>
              <a:latin typeface="+mj-lt"/>
              <a:cs typeface="+mn-ea"/>
              <a:sym typeface="+mn-lt"/>
            </a:endParaRPr>
          </a:p>
        </p:txBody>
      </p:sp>
      <p:sp>
        <p:nvSpPr>
          <p:cNvPr id="4" name="TextBox 3">
            <a:extLst>
              <a:ext uri="{FF2B5EF4-FFF2-40B4-BE49-F238E27FC236}">
                <a16:creationId xmlns:a16="http://schemas.microsoft.com/office/drawing/2014/main" id="{70F526A3-954A-35E9-ACCA-36AAD277763E}"/>
              </a:ext>
            </a:extLst>
          </p:cNvPr>
          <p:cNvSpPr txBox="1"/>
          <p:nvPr/>
        </p:nvSpPr>
        <p:spPr>
          <a:xfrm>
            <a:off x="6214540" y="1490216"/>
            <a:ext cx="4228534" cy="2237985"/>
          </a:xfrm>
          <a:prstGeom prst="rect">
            <a:avLst/>
          </a:prstGeom>
          <a:noFill/>
        </p:spPr>
        <p:txBody>
          <a:bodyPr wrap="square">
            <a:spAutoFit/>
          </a:bodyPr>
          <a:lstStyle/>
          <a:p>
            <a:pPr algn="ctr" defTabSz="609630">
              <a:lnSpc>
                <a:spcPct val="150000"/>
              </a:lnSpc>
              <a:buClrTx/>
            </a:pPr>
            <a:r>
              <a:rPr lang="vi-VN" sz="2400" i="1" kern="1200" dirty="0">
                <a:solidFill>
                  <a:prstClr val="black"/>
                </a:solidFill>
                <a:latin typeface="+mj-lt"/>
                <a:cs typeface="+mn-ea"/>
                <a:sym typeface="+mn-lt"/>
              </a:rPr>
              <a:t>Trăng ơi... từ đâu đến?</a:t>
            </a:r>
            <a:endParaRPr lang="en-VN" sz="2400" i="1" kern="1200" dirty="0">
              <a:solidFill>
                <a:prstClr val="black"/>
              </a:solidFill>
              <a:latin typeface="+mj-lt"/>
              <a:cs typeface="+mn-ea"/>
              <a:sym typeface="+mn-lt"/>
            </a:endParaRPr>
          </a:p>
          <a:p>
            <a:pPr algn="ctr" defTabSz="609630">
              <a:lnSpc>
                <a:spcPct val="150000"/>
              </a:lnSpc>
              <a:buClrTx/>
            </a:pPr>
            <a:r>
              <a:rPr lang="vi-VN" sz="2400" i="1" kern="1200" dirty="0">
                <a:solidFill>
                  <a:prstClr val="black"/>
                </a:solidFill>
                <a:latin typeface="+mj-lt"/>
                <a:cs typeface="+mn-ea"/>
                <a:sym typeface="+mn-lt"/>
              </a:rPr>
              <a:t>Hay biển xanh diệu kỳ</a:t>
            </a:r>
            <a:endParaRPr lang="en-VN" sz="2400" i="1" kern="1200" dirty="0">
              <a:solidFill>
                <a:prstClr val="black"/>
              </a:solidFill>
              <a:latin typeface="+mj-lt"/>
              <a:cs typeface="+mn-ea"/>
              <a:sym typeface="+mn-lt"/>
            </a:endParaRPr>
          </a:p>
          <a:p>
            <a:pPr algn="ctr" defTabSz="609630">
              <a:lnSpc>
                <a:spcPct val="150000"/>
              </a:lnSpc>
              <a:buClrTx/>
            </a:pPr>
            <a:r>
              <a:rPr lang="vi-VN" sz="2400" i="1" kern="1200" dirty="0">
                <a:solidFill>
                  <a:prstClr val="black"/>
                </a:solidFill>
                <a:latin typeface="+mj-lt"/>
                <a:cs typeface="+mn-ea"/>
                <a:sym typeface="+mn-lt"/>
              </a:rPr>
              <a:t>Trăng tròn như mắt cá</a:t>
            </a:r>
            <a:endParaRPr lang="en-VN" sz="2400" i="1" kern="1200" dirty="0">
              <a:solidFill>
                <a:prstClr val="black"/>
              </a:solidFill>
              <a:latin typeface="+mj-lt"/>
              <a:cs typeface="+mn-ea"/>
              <a:sym typeface="+mn-lt"/>
            </a:endParaRPr>
          </a:p>
          <a:p>
            <a:pPr algn="ctr" defTabSz="609630">
              <a:lnSpc>
                <a:spcPct val="150000"/>
              </a:lnSpc>
              <a:buClrTx/>
            </a:pPr>
            <a:r>
              <a:rPr lang="vi-VN" sz="2400" i="1" kern="1200" dirty="0">
                <a:solidFill>
                  <a:prstClr val="black"/>
                </a:solidFill>
                <a:latin typeface="+mj-lt"/>
                <a:cs typeface="+mn-ea"/>
                <a:sym typeface="+mn-lt"/>
              </a:rPr>
              <a:t>Chẳng bao giờ chớp mi</a:t>
            </a:r>
            <a:endParaRPr lang="en-VN" sz="2400" i="1" kern="1200" dirty="0">
              <a:solidFill>
                <a:prstClr val="black"/>
              </a:solidFill>
              <a:latin typeface="+mj-lt"/>
              <a:cs typeface="+mn-ea"/>
              <a:sym typeface="+mn-lt"/>
            </a:endParaRPr>
          </a:p>
        </p:txBody>
      </p:sp>
      <p:pic>
        <p:nvPicPr>
          <p:cNvPr id="2" name="Picture 1">
            <a:extLst>
              <a:ext uri="{FF2B5EF4-FFF2-40B4-BE49-F238E27FC236}">
                <a16:creationId xmlns:a16="http://schemas.microsoft.com/office/drawing/2014/main" id="{23B9A1B9-19F4-6F5D-3671-F4E293266D3A}"/>
              </a:ext>
            </a:extLst>
          </p:cNvPr>
          <p:cNvPicPr>
            <a:picLocks noChangeAspect="1"/>
          </p:cNvPicPr>
          <p:nvPr/>
        </p:nvPicPr>
        <p:blipFill>
          <a:blip r:embed="rId14"/>
          <a:stretch>
            <a:fillRect/>
          </a:stretch>
        </p:blipFill>
        <p:spPr>
          <a:xfrm>
            <a:off x="0" y="-17115"/>
            <a:ext cx="748115" cy="834205"/>
          </a:xfrm>
          <a:prstGeom prst="rect">
            <a:avLst/>
          </a:prstGeom>
          <a:solidFill>
            <a:schemeClr val="bg1"/>
          </a:solidFill>
        </p:spPr>
      </p:pic>
      <p:pic>
        <p:nvPicPr>
          <p:cNvPr id="21" name="Picture 20">
            <a:hlinkClick r:id="rId15" action="ppaction://hlinksldjump"/>
            <a:extLst>
              <a:ext uri="{FF2B5EF4-FFF2-40B4-BE49-F238E27FC236}">
                <a16:creationId xmlns:a16="http://schemas.microsoft.com/office/drawing/2014/main" id="{A907858F-B36C-B2B5-330B-33A6072D74F2}"/>
              </a:ext>
            </a:extLst>
          </p:cNvPr>
          <p:cNvPicPr>
            <a:picLocks noChangeAspect="1"/>
          </p:cNvPicPr>
          <p:nvPr/>
        </p:nvPicPr>
        <p:blipFill>
          <a:blip r:embed="rId16"/>
          <a:stretch>
            <a:fillRect/>
          </a:stretch>
        </p:blipFill>
        <p:spPr>
          <a:xfrm>
            <a:off x="10614861" y="5332609"/>
            <a:ext cx="1640655" cy="1493130"/>
          </a:xfrm>
          <a:prstGeom prst="rect">
            <a:avLst/>
          </a:prstGeom>
        </p:spPr>
      </p:pic>
    </p:spTree>
    <p:extLst>
      <p:ext uri="{BB962C8B-B14F-4D97-AF65-F5344CB8AC3E}">
        <p14:creationId xmlns:p14="http://schemas.microsoft.com/office/powerpoint/2010/main" val="422598407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barn(inVertical)">
                                      <p:cBhvr>
                                        <p:cTn id="21" dur="500"/>
                                        <p:tgtEl>
                                          <p:spTgt spid="32"/>
                                        </p:tgtEl>
                                      </p:cBhvr>
                                    </p:animEffect>
                                  </p:childTnLst>
                                </p:cTn>
                              </p:par>
                            </p:childTnLst>
                          </p:cTn>
                        </p:par>
                        <p:par>
                          <p:cTn id="22" fill="hold">
                            <p:stCondLst>
                              <p:cond delay="1500"/>
                            </p:stCondLst>
                            <p:childTnLst>
                              <p:par>
                                <p:cTn id="23" presetID="16" presetClass="entr" presetSubtype="21" fill="hold" grpId="0" nodeType="after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barn(inVertical)">
                                      <p:cBhvr>
                                        <p:cTn id="25" dur="500"/>
                                        <p:tgtEl>
                                          <p:spTgt spid="31"/>
                                        </p:tgtEl>
                                      </p:cBhvr>
                                    </p:animEffect>
                                  </p:childTnLst>
                                </p:cTn>
                              </p:par>
                            </p:childTnLst>
                          </p:cTn>
                        </p:par>
                        <p:par>
                          <p:cTn id="26" fill="hold">
                            <p:stCondLst>
                              <p:cond delay="2000"/>
                            </p:stCondLst>
                            <p:childTnLst>
                              <p:par>
                                <p:cTn id="27" presetID="16" presetClass="entr" presetSubtype="21" fill="hold" grpId="0"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barn(inVertical)">
                                      <p:cBhvr>
                                        <p:cTn id="2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9"/>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500" fill="hold"/>
                                        <p:tgtEl>
                                          <p:spTgt spid="29"/>
                                        </p:tgtEl>
                                        <p:attrNameLst>
                                          <p:attrName>fillcolor</p:attrName>
                                        </p:attrNameLst>
                                      </p:cBhvr>
                                      <p:to>
                                        <a:srgbClr val="92D050"/>
                                      </p:to>
                                    </p:animClr>
                                    <p:set>
                                      <p:cBhvr>
                                        <p:cTn id="35" dur="500" fill="hold"/>
                                        <p:tgtEl>
                                          <p:spTgt spid="29"/>
                                        </p:tgtEl>
                                        <p:attrNameLst>
                                          <p:attrName>fill.type</p:attrName>
                                        </p:attrNameLst>
                                      </p:cBhvr>
                                      <p:to>
                                        <p:strVal val="solid"/>
                                      </p:to>
                                    </p:set>
                                    <p:set>
                                      <p:cBhvr>
                                        <p:cTn id="36" dur="500" fill="hold"/>
                                        <p:tgtEl>
                                          <p:spTgt spid="29"/>
                                        </p:tgtEl>
                                        <p:attrNameLst>
                                          <p:attrName>fill.on</p:attrName>
                                        </p:attrNameLst>
                                      </p:cBhvr>
                                      <p:to>
                                        <p:strVal val="true"/>
                                      </p:to>
                                    </p:set>
                                  </p:childTnLst>
                                </p:cTn>
                              </p:par>
                              <p:par>
                                <p:cTn id="37" presetID="1" presetClass="mediacall" presetSubtype="0" fill="hold" nodeType="withEffect">
                                  <p:stCondLst>
                                    <p:cond delay="0"/>
                                  </p:stCondLst>
                                  <p:childTnLst>
                                    <p:cmd type="call" cmd="playFrom(0.0)">
                                      <p:cBhvr>
                                        <p:cTn id="38" dur="835" fill="hold"/>
                                        <p:tgtEl>
                                          <p:spTgt spid="33"/>
                                        </p:tgtEl>
                                      </p:cBhvr>
                                    </p:cmd>
                                  </p:childTnLst>
                                </p:cTn>
                              </p:par>
                              <p:par>
                                <p:cTn id="39" presetID="1" presetClass="entr" presetSubtype="0" fill="hold" nodeType="withEffect">
                                  <p:stCondLst>
                                    <p:cond delay="0"/>
                                  </p:stCondLst>
                                  <p:childTnLst>
                                    <p:set>
                                      <p:cBhvr>
                                        <p:cTn id="40" dur="1" fill="hold">
                                          <p:stCondLst>
                                            <p:cond delay="9"/>
                                          </p:stCondLst>
                                        </p:cTn>
                                        <p:tgtEl>
                                          <p:spTgt spid="34"/>
                                        </p:tgtEl>
                                        <p:attrNameLst>
                                          <p:attrName>style.visibility</p:attrName>
                                        </p:attrNameLst>
                                      </p:cBhvr>
                                      <p:to>
                                        <p:strVal val="visible"/>
                                      </p:to>
                                    </p:set>
                                  </p:childTnLst>
                                </p:cTn>
                              </p:par>
                              <p:par>
                                <p:cTn id="41" presetID="26" presetClass="emph" presetSubtype="0" repeatCount="4000" fill="hold" grpId="1" nodeType="withEffect">
                                  <p:stCondLst>
                                    <p:cond delay="0"/>
                                  </p:stCondLst>
                                  <p:childTnLst>
                                    <p:animEffect transition="out" filter="fade">
                                      <p:cBhvr>
                                        <p:cTn id="42" dur="500" tmFilter="0, 0; .2, .5; .8, .5; 1, 0"/>
                                        <p:tgtEl>
                                          <p:spTgt spid="29"/>
                                        </p:tgtEl>
                                      </p:cBhvr>
                                    </p:animEffect>
                                    <p:animScale>
                                      <p:cBhvr>
                                        <p:cTn id="43"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44" restart="whenNotActive" fill="hold" evtFilter="cancelBubble" nodeType="interactiveSeq">
                <p:stCondLst>
                  <p:cond evt="onClick" delay="0">
                    <p:tgtEl>
                      <p:spTgt spid="30"/>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0"/>
                                        </p:tgtEl>
                                        <p:attrNameLst>
                                          <p:attrName>fillcolor</p:attrName>
                                        </p:attrNameLst>
                                      </p:cBhvr>
                                      <p:to>
                                        <a:srgbClr val="D99694"/>
                                      </p:to>
                                    </p:animClr>
                                    <p:set>
                                      <p:cBhvr>
                                        <p:cTn id="49" dur="500" fill="hold"/>
                                        <p:tgtEl>
                                          <p:spTgt spid="30"/>
                                        </p:tgtEl>
                                        <p:attrNameLst>
                                          <p:attrName>fill.type</p:attrName>
                                        </p:attrNameLst>
                                      </p:cBhvr>
                                      <p:to>
                                        <p:strVal val="solid"/>
                                      </p:to>
                                    </p:set>
                                    <p:set>
                                      <p:cBhvr>
                                        <p:cTn id="50" dur="500" fill="hold"/>
                                        <p:tgtEl>
                                          <p:spTgt spid="30"/>
                                        </p:tgtEl>
                                        <p:attrNameLst>
                                          <p:attrName>fill.on</p:attrName>
                                        </p:attrNameLst>
                                      </p:cBhvr>
                                      <p:to>
                                        <p:strVal val="true"/>
                                      </p:to>
                                    </p:set>
                                  </p:childTnLst>
                                </p:cTn>
                              </p:par>
                              <p:par>
                                <p:cTn id="51" presetID="1" presetClass="mediacall" presetSubtype="0" fill="hold" nodeType="withEffect">
                                  <p:stCondLst>
                                    <p:cond delay="0"/>
                                  </p:stCondLst>
                                  <p:childTnLst>
                                    <p:cmd type="call" cmd="playFrom(0.0)">
                                      <p:cBhvr>
                                        <p:cTn id="52" dur="862" fill="hold"/>
                                        <p:tgtEl>
                                          <p:spTgt spid="38"/>
                                        </p:tgtEl>
                                      </p:cBhvr>
                                    </p:cmd>
                                  </p:childTnLst>
                                </p:cTn>
                              </p:par>
                              <p:par>
                                <p:cTn id="53" presetID="1" presetClass="entr" presetSubtype="0" fill="hold" nodeType="with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par>
                                <p:cTn id="55" presetID="26" presetClass="emph" presetSubtype="0" repeatCount="4000" fill="hold" grpId="1" nodeType="withEffect">
                                  <p:stCondLst>
                                    <p:cond delay="0"/>
                                  </p:stCondLst>
                                  <p:childTnLst>
                                    <p:animEffect transition="out" filter="fade">
                                      <p:cBhvr>
                                        <p:cTn id="56" dur="500" tmFilter="0, 0; .2, .5; .8, .5; 1, 0"/>
                                        <p:tgtEl>
                                          <p:spTgt spid="30"/>
                                        </p:tgtEl>
                                      </p:cBhvr>
                                    </p:animEffect>
                                    <p:animScale>
                                      <p:cBhvr>
                                        <p:cTn id="57" dur="250" autoRev="1" fill="hold"/>
                                        <p:tgtEl>
                                          <p:spTgt spid="30"/>
                                        </p:tgtEl>
                                      </p:cBhvr>
                                      <p:by x="105000" y="105000"/>
                                    </p:animScale>
                                  </p:childTnLst>
                                </p:cTn>
                              </p:par>
                            </p:childTnLst>
                          </p:cTn>
                        </p:par>
                      </p:childTnLst>
                    </p:cTn>
                  </p:par>
                </p:childTnLst>
              </p:cTn>
              <p:nextCondLst>
                <p:cond evt="onClick" delay="0">
                  <p:tgtEl>
                    <p:spTgt spid="30"/>
                  </p:tgtEl>
                </p:cond>
              </p:nextCondLst>
            </p:seq>
            <p:seq concurrent="1" nextAc="seek">
              <p:cTn id="58" restart="whenNotActive" fill="hold" evtFilter="cancelBubble" nodeType="interactiveSeq">
                <p:stCondLst>
                  <p:cond evt="onClick" delay="0">
                    <p:tgtEl>
                      <p:spTgt spid="31"/>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500" fill="hold"/>
                                        <p:tgtEl>
                                          <p:spTgt spid="31"/>
                                        </p:tgtEl>
                                        <p:attrNameLst>
                                          <p:attrName>fillcolor</p:attrName>
                                        </p:attrNameLst>
                                      </p:cBhvr>
                                      <p:to>
                                        <a:srgbClr val="D99694"/>
                                      </p:to>
                                    </p:animClr>
                                    <p:set>
                                      <p:cBhvr>
                                        <p:cTn id="63" dur="500" fill="hold"/>
                                        <p:tgtEl>
                                          <p:spTgt spid="31"/>
                                        </p:tgtEl>
                                        <p:attrNameLst>
                                          <p:attrName>fill.type</p:attrName>
                                        </p:attrNameLst>
                                      </p:cBhvr>
                                      <p:to>
                                        <p:strVal val="solid"/>
                                      </p:to>
                                    </p:set>
                                    <p:set>
                                      <p:cBhvr>
                                        <p:cTn id="64" dur="500" fill="hold"/>
                                        <p:tgtEl>
                                          <p:spTgt spid="31"/>
                                        </p:tgtEl>
                                        <p:attrNameLst>
                                          <p:attrName>fill.on</p:attrName>
                                        </p:attrNameLst>
                                      </p:cBhvr>
                                      <p:to>
                                        <p:strVal val="true"/>
                                      </p:to>
                                    </p:set>
                                  </p:childTnLst>
                                </p:cTn>
                              </p:par>
                              <p:par>
                                <p:cTn id="65" presetID="1" presetClass="mediacall" presetSubtype="0" fill="hold" nodeType="withEffect">
                                  <p:stCondLst>
                                    <p:cond delay="0"/>
                                  </p:stCondLst>
                                  <p:childTnLst>
                                    <p:cmd type="call" cmd="playFrom(0.0)">
                                      <p:cBhvr>
                                        <p:cTn id="66" dur="862" fill="hold"/>
                                        <p:tgtEl>
                                          <p:spTgt spid="38"/>
                                        </p:tgtEl>
                                      </p:cBhvr>
                                    </p:cmd>
                                  </p:childTnLst>
                                </p:cTn>
                              </p:par>
                              <p:par>
                                <p:cTn id="67" presetID="1" presetClass="entr" presetSubtype="0" fill="hold" nodeType="withEffect">
                                  <p:stCondLst>
                                    <p:cond delay="0"/>
                                  </p:stCondLst>
                                  <p:childTnLst>
                                    <p:set>
                                      <p:cBhvr>
                                        <p:cTn id="68" dur="1" fill="hold">
                                          <p:stCondLst>
                                            <p:cond delay="9"/>
                                          </p:stCondLst>
                                        </p:cTn>
                                        <p:tgtEl>
                                          <p:spTgt spid="35"/>
                                        </p:tgtEl>
                                        <p:attrNameLst>
                                          <p:attrName>style.visibility</p:attrName>
                                        </p:attrNameLst>
                                      </p:cBhvr>
                                      <p:to>
                                        <p:strVal val="visible"/>
                                      </p:to>
                                    </p:set>
                                  </p:childTnLst>
                                </p:cTn>
                              </p:par>
                              <p:par>
                                <p:cTn id="69" presetID="26" presetClass="emph" presetSubtype="0" repeatCount="4000" fill="hold" grpId="1" nodeType="withEffect">
                                  <p:stCondLst>
                                    <p:cond delay="0"/>
                                  </p:stCondLst>
                                  <p:childTnLst>
                                    <p:animEffect transition="out" filter="fade">
                                      <p:cBhvr>
                                        <p:cTn id="70" dur="500" tmFilter="0, 0; .2, .5; .8, .5; 1, 0"/>
                                        <p:tgtEl>
                                          <p:spTgt spid="31"/>
                                        </p:tgtEl>
                                      </p:cBhvr>
                                    </p:animEffect>
                                    <p:animScale>
                                      <p:cBhvr>
                                        <p:cTn id="71" dur="250" autoRev="1" fill="hold"/>
                                        <p:tgtEl>
                                          <p:spTgt spid="31"/>
                                        </p:tgtEl>
                                      </p:cBhvr>
                                      <p:by x="105000" y="105000"/>
                                    </p:animScale>
                                  </p:childTnLst>
                                </p:cTn>
                              </p:par>
                            </p:childTnLst>
                          </p:cTn>
                        </p:par>
                      </p:childTnLst>
                    </p:cTn>
                  </p:par>
                </p:childTnLst>
              </p:cTn>
              <p:nextCondLst>
                <p:cond evt="onClick" delay="0">
                  <p:tgtEl>
                    <p:spTgt spid="31"/>
                  </p:tgtEl>
                </p:cond>
              </p:nextCondLst>
            </p:seq>
            <p:seq concurrent="1" nextAc="seek">
              <p:cTn id="72" restart="whenNotActive" fill="hold" evtFilter="cancelBubble" nodeType="interactiveSeq">
                <p:stCondLst>
                  <p:cond evt="onClick" delay="0">
                    <p:tgtEl>
                      <p:spTgt spid="32"/>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500" fill="hold"/>
                                        <p:tgtEl>
                                          <p:spTgt spid="32"/>
                                        </p:tgtEl>
                                        <p:attrNameLst>
                                          <p:attrName>fillcolor</p:attrName>
                                        </p:attrNameLst>
                                      </p:cBhvr>
                                      <p:to>
                                        <a:srgbClr val="D99694"/>
                                      </p:to>
                                    </p:animClr>
                                    <p:set>
                                      <p:cBhvr>
                                        <p:cTn id="77" dur="500" fill="hold"/>
                                        <p:tgtEl>
                                          <p:spTgt spid="32"/>
                                        </p:tgtEl>
                                        <p:attrNameLst>
                                          <p:attrName>fill.type</p:attrName>
                                        </p:attrNameLst>
                                      </p:cBhvr>
                                      <p:to>
                                        <p:strVal val="solid"/>
                                      </p:to>
                                    </p:set>
                                    <p:set>
                                      <p:cBhvr>
                                        <p:cTn id="78" dur="500" fill="hold"/>
                                        <p:tgtEl>
                                          <p:spTgt spid="32"/>
                                        </p:tgtEl>
                                        <p:attrNameLst>
                                          <p:attrName>fill.on</p:attrName>
                                        </p:attrNameLst>
                                      </p:cBhvr>
                                      <p:to>
                                        <p:strVal val="true"/>
                                      </p:to>
                                    </p:set>
                                  </p:childTnLst>
                                </p:cTn>
                              </p:par>
                              <p:par>
                                <p:cTn id="79" presetID="1" presetClass="mediacall" presetSubtype="0" fill="hold" nodeType="withEffect">
                                  <p:stCondLst>
                                    <p:cond delay="0"/>
                                  </p:stCondLst>
                                  <p:childTnLst>
                                    <p:cmd type="call" cmd="playFrom(0.0)">
                                      <p:cBhvr>
                                        <p:cTn id="80" dur="862" fill="hold"/>
                                        <p:tgtEl>
                                          <p:spTgt spid="38"/>
                                        </p:tgtEl>
                                      </p:cBhvr>
                                    </p:cmd>
                                  </p:childTnLst>
                                </p:cTn>
                              </p:par>
                              <p:par>
                                <p:cTn id="81" presetID="1" presetClass="entr" presetSubtype="0" fill="hold" nodeType="withEffect">
                                  <p:stCondLst>
                                    <p:cond delay="0"/>
                                  </p:stCondLst>
                                  <p:childTnLst>
                                    <p:set>
                                      <p:cBhvr>
                                        <p:cTn id="82" dur="1" fill="hold">
                                          <p:stCondLst>
                                            <p:cond delay="9"/>
                                          </p:stCondLst>
                                        </p:cTn>
                                        <p:tgtEl>
                                          <p:spTgt spid="36"/>
                                        </p:tgtEl>
                                        <p:attrNameLst>
                                          <p:attrName>style.visibility</p:attrName>
                                        </p:attrNameLst>
                                      </p:cBhvr>
                                      <p:to>
                                        <p:strVal val="visible"/>
                                      </p:to>
                                    </p:set>
                                  </p:childTnLst>
                                </p:cTn>
                              </p:par>
                              <p:par>
                                <p:cTn id="83" presetID="26" presetClass="emph" presetSubtype="0" repeatCount="4000" fill="hold" grpId="1" nodeType="withEffect">
                                  <p:stCondLst>
                                    <p:cond delay="0"/>
                                  </p:stCondLst>
                                  <p:childTnLst>
                                    <p:animEffect transition="out" filter="fade">
                                      <p:cBhvr>
                                        <p:cTn id="84" dur="500" tmFilter="0, 0; .2, .5; .8, .5; 1, 0"/>
                                        <p:tgtEl>
                                          <p:spTgt spid="32"/>
                                        </p:tgtEl>
                                      </p:cBhvr>
                                    </p:animEffect>
                                    <p:animScale>
                                      <p:cBhvr>
                                        <p:cTn id="85" dur="250" autoRev="1" fill="hold"/>
                                        <p:tgtEl>
                                          <p:spTgt spid="32"/>
                                        </p:tgtEl>
                                      </p:cBhvr>
                                      <p:by x="105000" y="105000"/>
                                    </p:animScale>
                                  </p:childTnLst>
                                </p:cTn>
                              </p:par>
                            </p:childTnLst>
                          </p:cTn>
                        </p:par>
                      </p:childTnLst>
                    </p:cTn>
                  </p:par>
                </p:childTnLst>
              </p:cTn>
              <p:nextCondLst>
                <p:cond evt="onClick" delay="0">
                  <p:tgtEl>
                    <p:spTgt spid="32"/>
                  </p:tgtEl>
                </p:cond>
              </p:nextCondLst>
            </p:seq>
            <p:audio>
              <p:cMediaNode vol="80000">
                <p:cTn id="86" fill="hold" display="0">
                  <p:stCondLst>
                    <p:cond delay="indefinite"/>
                  </p:stCondLst>
                  <p:endCondLst>
                    <p:cond evt="onStopAudio" delay="0">
                      <p:tgtEl>
                        <p:sldTgt/>
                      </p:tgtEl>
                    </p:cond>
                  </p:endCondLst>
                </p:cTn>
                <p:tgtEl>
                  <p:spTgt spid="33"/>
                </p:tgtEl>
              </p:cMediaNode>
            </p:audio>
            <p:audio>
              <p:cMediaNode vol="80000">
                <p:cTn id="87" fill="hold" display="0">
                  <p:stCondLst>
                    <p:cond delay="indefinite"/>
                  </p:stCondLst>
                  <p:endCondLst>
                    <p:cond evt="onStopAudio" delay="0">
                      <p:tgtEl>
                        <p:sldTgt/>
                      </p:tgtEl>
                    </p:cond>
                  </p:endCondLst>
                </p:cTn>
                <p:tgtEl>
                  <p:spTgt spid="38"/>
                </p:tgtEl>
              </p:cMediaNode>
            </p:audio>
          </p:childTnLst>
        </p:cTn>
      </p:par>
    </p:tnLst>
    <p:bldLst>
      <p:bldP spid="28" grpId="0" animBg="1"/>
      <p:bldP spid="29" grpId="0" animBg="1"/>
      <p:bldP spid="29" grpId="1" animBg="1"/>
      <p:bldP spid="30" grpId="0" animBg="1"/>
      <p:bldP spid="30" grpId="1" animBg="1"/>
      <p:bldP spid="31" grpId="0" animBg="1"/>
      <p:bldP spid="31" grpId="1" animBg="1"/>
      <p:bldP spid="32" grpId="0" animBg="1"/>
      <p:bldP spid="32" grpId="1" animBg="1"/>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4"/>
            <a:extLst>
              <a:ext uri="{FF2B5EF4-FFF2-40B4-BE49-F238E27FC236}">
                <a16:creationId xmlns:a16="http://schemas.microsoft.com/office/drawing/2014/main" id="{32C0D9F1-DBCA-F1E4-3919-F84636C61909}"/>
              </a:ext>
            </a:extLst>
          </p:cNvPr>
          <p:cNvPicPr>
            <a:picLocks noChangeAspect="1"/>
          </p:cNvPicPr>
          <p:nvPr/>
        </p:nvPicPr>
        <p:blipFill>
          <a:blip r:embed="rId5"/>
          <a:stretch>
            <a:fillRect/>
          </a:stretch>
        </p:blipFill>
        <p:spPr>
          <a:xfrm>
            <a:off x="4501082" y="3054612"/>
            <a:ext cx="3189835" cy="1764777"/>
          </a:xfrm>
          <a:prstGeom prst="rect">
            <a:avLst/>
          </a:prstGeom>
        </p:spPr>
      </p:pic>
      <p:sp>
        <p:nvSpPr>
          <p:cNvPr id="3" name="Rectangle 2"/>
          <p:cNvSpPr/>
          <p:nvPr/>
        </p:nvSpPr>
        <p:spPr>
          <a:xfrm>
            <a:off x="0" y="0"/>
            <a:ext cx="12192000" cy="609600"/>
          </a:xfrm>
          <a:prstGeom prst="rect">
            <a:avLst/>
          </a:prstGeom>
          <a:solidFill>
            <a:srgbClr val="EB7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0263748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4" descr="https://img.freepik.com/premium-vector/set-study-work-set-up-cartoon-style-design-good-educational-design_868993-142.jpg?size=626&amp;ext=jpg&amp;ga=GA1.1.1413502914.1696982400&amp;semt=ais">
            <a:extLst>
              <a:ext uri="{FF2B5EF4-FFF2-40B4-BE49-F238E27FC236}">
                <a16:creationId xmlns:a16="http://schemas.microsoft.com/office/drawing/2014/main" id="{2BAFE61B-55E2-5263-6A34-BD49361342D4}"/>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01215" y="4038600"/>
            <a:ext cx="5589569" cy="3357315"/>
          </a:xfrm>
          <a:prstGeom prst="rect">
            <a:avLst/>
          </a:prstGeom>
          <a:noFill/>
          <a:extLst>
            <a:ext uri="{909E8E84-426E-40DD-AFC4-6F175D3DCCD1}">
              <a14:hiddenFill xmlns:a14="http://schemas.microsoft.com/office/drawing/2010/main">
                <a:solidFill>
                  <a:srgbClr val="FFFFFF"/>
                </a:solidFill>
              </a14:hiddenFill>
            </a:ext>
          </a:extLst>
        </p:spPr>
      </p:pic>
      <p:sp>
        <p:nvSpPr>
          <p:cNvPr id="19" name="Alternate Process 18">
            <a:extLst>
              <a:ext uri="{FF2B5EF4-FFF2-40B4-BE49-F238E27FC236}">
                <a16:creationId xmlns:a16="http://schemas.microsoft.com/office/drawing/2014/main" id="{DC7D961B-033C-455B-B0AD-55AA2889CC1C}"/>
              </a:ext>
            </a:extLst>
          </p:cNvPr>
          <p:cNvSpPr/>
          <p:nvPr/>
        </p:nvSpPr>
        <p:spPr>
          <a:xfrm>
            <a:off x="605760" y="1707632"/>
            <a:ext cx="10980479" cy="3048000"/>
          </a:xfrm>
          <a:prstGeom prst="flowChartAlternate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en-VN" sz="1200" kern="1200">
              <a:solidFill>
                <a:prstClr val="white"/>
              </a:solidFill>
              <a:latin typeface="UTM Avo"/>
              <a:cs typeface="+mn-ea"/>
              <a:sym typeface="+mn-lt"/>
            </a:endParaRPr>
          </a:p>
        </p:txBody>
      </p:sp>
      <p:sp>
        <p:nvSpPr>
          <p:cNvPr id="20" name="TextBox 19">
            <a:extLst>
              <a:ext uri="{FF2B5EF4-FFF2-40B4-BE49-F238E27FC236}">
                <a16:creationId xmlns:a16="http://schemas.microsoft.com/office/drawing/2014/main" id="{FD357250-9810-8101-C1C4-1D21934C80AF}"/>
              </a:ext>
            </a:extLst>
          </p:cNvPr>
          <p:cNvSpPr txBox="1"/>
          <p:nvPr/>
        </p:nvSpPr>
        <p:spPr>
          <a:xfrm>
            <a:off x="703522" y="1861876"/>
            <a:ext cx="10784958" cy="2183675"/>
          </a:xfrm>
          <a:prstGeom prst="rect">
            <a:avLst/>
          </a:prstGeom>
          <a:noFill/>
        </p:spPr>
        <p:txBody>
          <a:bodyPr wrap="square">
            <a:spAutoFit/>
          </a:bodyPr>
          <a:lstStyle/>
          <a:p>
            <a:pPr algn="just" defTabSz="609630">
              <a:lnSpc>
                <a:spcPct val="200000"/>
              </a:lnSpc>
              <a:spcAft>
                <a:spcPts val="533"/>
              </a:spcAft>
              <a:buClrTx/>
            </a:pPr>
            <a:r>
              <a:rPr lang="vi-VN" sz="2400" i="1" kern="1200" dirty="0">
                <a:solidFill>
                  <a:prstClr val="black"/>
                </a:solidFill>
                <a:latin typeface="+mj-lt"/>
                <a:cs typeface="+mn-ea"/>
                <a:sym typeface="+mn-lt"/>
              </a:rPr>
              <a:t>Em hãy tạo một tệp văn bản với nội dung có một số cụm từ trùng lặp. Khi nhập văn bản, em hãy thực hiện thao tác sao chép khối văn bản để tránh phải gõ lại nhiều lần những cụm từ giống nhau. </a:t>
            </a:r>
            <a:endParaRPr lang="en-VN" sz="2400" i="1" kern="1200" dirty="0">
              <a:solidFill>
                <a:prstClr val="black"/>
              </a:solidFill>
              <a:latin typeface="+mj-lt"/>
              <a:cs typeface="+mn-ea"/>
              <a:sym typeface="+mn-lt"/>
            </a:endParaRPr>
          </a:p>
        </p:txBody>
      </p:sp>
      <p:pic>
        <p:nvPicPr>
          <p:cNvPr id="21" name="Picture 6" descr="Tap PNG, Vector, PSD, and Clipart With Transparent Background for Free  Download | Pngtree">
            <a:extLst>
              <a:ext uri="{FF2B5EF4-FFF2-40B4-BE49-F238E27FC236}">
                <a16:creationId xmlns:a16="http://schemas.microsoft.com/office/drawing/2014/main" id="{03615D18-69D5-5A63-A045-7CEA41AA56C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970431" y="3520282"/>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0"/>
            <a:ext cx="12192000" cy="609600"/>
          </a:xfrm>
          <a:prstGeom prst="rect">
            <a:avLst/>
          </a:prstGeom>
          <a:solidFill>
            <a:srgbClr val="EB7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431503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par>
                                <p:cTn id="11" presetID="9"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dissolv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E43E2ED0-F216-63F2-3170-A88B6A1EB51B}"/>
              </a:ext>
            </a:extLst>
          </p:cNvPr>
          <p:cNvSpPr/>
          <p:nvPr/>
        </p:nvSpPr>
        <p:spPr>
          <a:xfrm>
            <a:off x="711200" y="1647333"/>
            <a:ext cx="10769600" cy="137526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lnSpc>
                <a:spcPct val="150000"/>
              </a:lnSpc>
              <a:buClrTx/>
            </a:pPr>
            <a:r>
              <a:rPr lang="vi-VN" sz="2400" i="1" kern="1200" dirty="0">
                <a:solidFill>
                  <a:prstClr val="black"/>
                </a:solidFill>
                <a:cs typeface="+mn-ea"/>
                <a:sym typeface="+mn-lt"/>
              </a:rPr>
              <a:t>Ví dụ, em có thể chọn nội dung dưới đây:</a:t>
            </a:r>
            <a:endParaRPr lang="en-US" sz="2400" i="1" kern="1200" dirty="0">
              <a:solidFill>
                <a:prstClr val="black"/>
              </a:solidFill>
              <a:cs typeface="+mn-ea"/>
              <a:sym typeface="+mn-lt"/>
            </a:endParaRPr>
          </a:p>
          <a:p>
            <a:pPr algn="just" defTabSz="609630">
              <a:lnSpc>
                <a:spcPct val="150000"/>
              </a:lnSpc>
              <a:buClrTx/>
            </a:pPr>
            <a:r>
              <a:rPr lang="vi-VN" sz="2400" kern="1200" dirty="0">
                <a:solidFill>
                  <a:srgbClr val="0070C0"/>
                </a:solidFill>
                <a:cs typeface="+mn-ea"/>
                <a:sym typeface="+mn-lt"/>
              </a:rPr>
              <a:t>Lưu tệp văn bản với tên tệp phù hợp.</a:t>
            </a:r>
            <a:endParaRPr lang="en-VN" sz="2400" kern="1200" dirty="0">
              <a:solidFill>
                <a:srgbClr val="0070C0"/>
              </a:solidFill>
              <a:cs typeface="+mn-ea"/>
              <a:sym typeface="+mn-lt"/>
            </a:endParaRPr>
          </a:p>
        </p:txBody>
      </p:sp>
      <p:sp>
        <p:nvSpPr>
          <p:cNvPr id="6" name="Rectangle 5">
            <a:extLst>
              <a:ext uri="{FF2B5EF4-FFF2-40B4-BE49-F238E27FC236}">
                <a16:creationId xmlns:a16="http://schemas.microsoft.com/office/drawing/2014/main" id="{099243E0-4A31-9F71-D110-C71F1FAA7A87}"/>
              </a:ext>
            </a:extLst>
          </p:cNvPr>
          <p:cNvSpPr/>
          <p:nvPr/>
        </p:nvSpPr>
        <p:spPr>
          <a:xfrm>
            <a:off x="711200" y="3174272"/>
            <a:ext cx="10769600" cy="35440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en-VN" sz="1200" kern="1200">
              <a:solidFill>
                <a:prstClr val="white"/>
              </a:solidFill>
              <a:latin typeface="UTM Avo"/>
              <a:cs typeface="+mn-ea"/>
              <a:sym typeface="+mn-lt"/>
            </a:endParaRPr>
          </a:p>
        </p:txBody>
      </p:sp>
      <p:sp>
        <p:nvSpPr>
          <p:cNvPr id="8" name="TextBox 7">
            <a:extLst>
              <a:ext uri="{FF2B5EF4-FFF2-40B4-BE49-F238E27FC236}">
                <a16:creationId xmlns:a16="http://schemas.microsoft.com/office/drawing/2014/main" id="{D3E7CDA0-9FCC-F515-3B70-AA8C9EB51019}"/>
              </a:ext>
            </a:extLst>
          </p:cNvPr>
          <p:cNvSpPr txBox="1"/>
          <p:nvPr/>
        </p:nvSpPr>
        <p:spPr>
          <a:xfrm>
            <a:off x="711200" y="3339373"/>
            <a:ext cx="10769600" cy="2976199"/>
          </a:xfrm>
          <a:prstGeom prst="rect">
            <a:avLst/>
          </a:prstGeom>
          <a:noFill/>
        </p:spPr>
        <p:txBody>
          <a:bodyPr wrap="square">
            <a:spAutoFit/>
          </a:bodyPr>
          <a:lstStyle/>
          <a:p>
            <a:pPr algn="just" defTabSz="609630">
              <a:lnSpc>
                <a:spcPct val="150000"/>
              </a:lnSpc>
              <a:spcAft>
                <a:spcPts val="533"/>
              </a:spcAft>
              <a:buClrTx/>
            </a:pPr>
            <a:r>
              <a:rPr lang="vi-VN" sz="2400" kern="1200" dirty="0">
                <a:solidFill>
                  <a:prstClr val="black"/>
                </a:solidFill>
                <a:latin typeface="+mj-lt"/>
                <a:cs typeface="+mn-ea"/>
                <a:sym typeface="+mn-lt"/>
              </a:rPr>
              <a:t>Để thể hiện tình cảm đối với anh hùng dân tộc Trương Định, nhân dân ta đã:</a:t>
            </a:r>
            <a:endParaRPr lang="en-VN" sz="2400" kern="1200" dirty="0">
              <a:solidFill>
                <a:prstClr val="black"/>
              </a:solidFill>
              <a:latin typeface="+mj-lt"/>
              <a:cs typeface="+mn-ea"/>
              <a:sym typeface="+mn-lt"/>
            </a:endParaRPr>
          </a:p>
          <a:p>
            <a:pPr marL="381019" indent="-381019" algn="just" defTabSz="609630">
              <a:lnSpc>
                <a:spcPct val="150000"/>
              </a:lnSpc>
              <a:spcAft>
                <a:spcPts val="533"/>
              </a:spcAft>
              <a:buClrTx/>
              <a:buFont typeface="Arial" panose="020B0604020202020204" pitchFamily="34" charset="0"/>
              <a:buChar char="•"/>
            </a:pPr>
            <a:r>
              <a:rPr lang="vi-VN" sz="2400" kern="1200" dirty="0">
                <a:solidFill>
                  <a:prstClr val="black"/>
                </a:solidFill>
                <a:latin typeface="+mj-lt"/>
                <a:cs typeface="+mn-ea"/>
                <a:sym typeface="+mn-lt"/>
              </a:rPr>
              <a:t>Ghi lại những chiến công của anh hùng Trương Định.</a:t>
            </a:r>
            <a:endParaRPr lang="en-VN" sz="2400" kern="1200" dirty="0">
              <a:solidFill>
                <a:prstClr val="black"/>
              </a:solidFill>
              <a:latin typeface="+mj-lt"/>
              <a:cs typeface="+mn-ea"/>
              <a:sym typeface="+mn-lt"/>
            </a:endParaRPr>
          </a:p>
          <a:p>
            <a:pPr marL="381019" indent="-381019" algn="just" defTabSz="609630">
              <a:lnSpc>
                <a:spcPct val="150000"/>
              </a:lnSpc>
              <a:spcAft>
                <a:spcPts val="533"/>
              </a:spcAft>
              <a:buClrTx/>
              <a:buFont typeface="Arial" panose="020B0604020202020204" pitchFamily="34" charset="0"/>
              <a:buChar char="•"/>
            </a:pPr>
            <a:r>
              <a:rPr lang="vi-VN" sz="2400" kern="1200" dirty="0">
                <a:solidFill>
                  <a:prstClr val="black"/>
                </a:solidFill>
                <a:latin typeface="+mj-lt"/>
                <a:cs typeface="+mn-ea"/>
                <a:sym typeface="+mn-lt"/>
              </a:rPr>
              <a:t>Lập đền thờ anh hùng Trương Định.</a:t>
            </a:r>
            <a:endParaRPr lang="en-VN" sz="2400" kern="1200" dirty="0">
              <a:solidFill>
                <a:prstClr val="black"/>
              </a:solidFill>
              <a:latin typeface="+mj-lt"/>
              <a:cs typeface="+mn-ea"/>
              <a:sym typeface="+mn-lt"/>
            </a:endParaRPr>
          </a:p>
          <a:p>
            <a:pPr marL="381019" indent="-381019" algn="just" defTabSz="609630">
              <a:lnSpc>
                <a:spcPct val="150000"/>
              </a:lnSpc>
              <a:spcAft>
                <a:spcPts val="533"/>
              </a:spcAft>
              <a:buClrTx/>
              <a:buFont typeface="Arial" panose="020B0604020202020204" pitchFamily="34" charset="0"/>
              <a:buChar char="•"/>
            </a:pPr>
            <a:r>
              <a:rPr lang="vi-VN" sz="2400" kern="1200" dirty="0">
                <a:solidFill>
                  <a:prstClr val="black"/>
                </a:solidFill>
                <a:latin typeface="+mj-lt"/>
                <a:cs typeface="+mn-ea"/>
                <a:sym typeface="+mn-lt"/>
              </a:rPr>
              <a:t>Lấy tên anh hùng Trương Định đặt tên cho đường phố, trường học.</a:t>
            </a:r>
            <a:endParaRPr lang="en-VN" sz="2400" kern="1200" dirty="0">
              <a:solidFill>
                <a:prstClr val="black"/>
              </a:solidFill>
              <a:latin typeface="+mj-lt"/>
              <a:cs typeface="+mn-ea"/>
              <a:sym typeface="+mn-lt"/>
            </a:endParaRPr>
          </a:p>
        </p:txBody>
      </p:sp>
      <p:pic>
        <p:nvPicPr>
          <p:cNvPr id="17" name="Graphic 16" descr="Close">
            <a:extLst>
              <a:ext uri="{FF2B5EF4-FFF2-40B4-BE49-F238E27FC236}">
                <a16:creationId xmlns:a16="http://schemas.microsoft.com/office/drawing/2014/main" id="{A9D0416A-B8F2-CD52-B601-24029963688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736817" y="886061"/>
            <a:ext cx="609600" cy="609600"/>
          </a:xfrm>
          <a:prstGeom prst="rect">
            <a:avLst/>
          </a:prstGeom>
        </p:spPr>
      </p:pic>
      <p:pic>
        <p:nvPicPr>
          <p:cNvPr id="18" name="Picture 17">
            <a:extLst>
              <a:ext uri="{FF2B5EF4-FFF2-40B4-BE49-F238E27FC236}">
                <a16:creationId xmlns:a16="http://schemas.microsoft.com/office/drawing/2014/main" id="{AE24794B-70AC-5E26-8C72-1D67FFC78C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36817" y="1684335"/>
            <a:ext cx="933450" cy="933450"/>
          </a:xfrm>
          <a:prstGeom prst="rect">
            <a:avLst/>
          </a:prstGeom>
        </p:spPr>
      </p:pic>
      <p:sp>
        <p:nvSpPr>
          <p:cNvPr id="7" name="Rectangle 6"/>
          <p:cNvSpPr/>
          <p:nvPr/>
        </p:nvSpPr>
        <p:spPr>
          <a:xfrm>
            <a:off x="0" y="0"/>
            <a:ext cx="12192000" cy="609600"/>
          </a:xfrm>
          <a:prstGeom prst="rect">
            <a:avLst/>
          </a:prstGeom>
          <a:solidFill>
            <a:srgbClr val="EB7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716957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par>
                                <p:cTn id="19" presetID="9"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dissolve">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roup 7"/>
          <p:cNvGrpSpPr/>
          <p:nvPr/>
        </p:nvGrpSpPr>
        <p:grpSpPr>
          <a:xfrm>
            <a:off x="884551" y="1456232"/>
            <a:ext cx="525133" cy="500517"/>
            <a:chOff x="0" y="0"/>
            <a:chExt cx="812800" cy="774700"/>
          </a:xfrm>
        </p:grpSpPr>
        <p:sp>
          <p:nvSpPr>
            <p:cNvPr id="8" name="Freeform 8"/>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txBody>
            <a:bodyPr/>
            <a:lstStyle/>
            <a:p>
              <a:pPr defTabSz="609630">
                <a:buClrTx/>
              </a:pPr>
              <a:endParaRPr lang="en-US" sz="1200" kern="1200">
                <a:solidFill>
                  <a:prstClr val="black"/>
                </a:solidFill>
                <a:latin typeface="UTM Avo"/>
                <a:cs typeface="+mn-ea"/>
                <a:sym typeface="+mn-lt"/>
              </a:endParaRPr>
            </a:p>
          </p:txBody>
        </p:sp>
        <p:sp>
          <p:nvSpPr>
            <p:cNvPr id="9" name="TextBox 9"/>
            <p:cNvSpPr txBox="1"/>
            <p:nvPr/>
          </p:nvSpPr>
          <p:spPr>
            <a:xfrm>
              <a:off x="228600" y="161925"/>
              <a:ext cx="355600" cy="447675"/>
            </a:xfrm>
            <a:prstGeom prst="rect">
              <a:avLst/>
            </a:prstGeom>
          </p:spPr>
          <p:txBody>
            <a:bodyPr lIns="33867" tIns="33867" rIns="33867" bIns="33867" rtlCol="0" anchor="ctr"/>
            <a:lstStyle/>
            <a:p>
              <a:pPr algn="ctr" defTabSz="609630">
                <a:lnSpc>
                  <a:spcPts val="1773"/>
                </a:lnSpc>
                <a:buClrTx/>
              </a:pPr>
              <a:endParaRPr sz="1200" kern="1200">
                <a:solidFill>
                  <a:prstClr val="black"/>
                </a:solidFill>
                <a:latin typeface="UTM Avo"/>
                <a:cs typeface="+mn-ea"/>
                <a:sym typeface="+mn-lt"/>
              </a:endParaRPr>
            </a:p>
          </p:txBody>
        </p:sp>
      </p:grpSp>
      <p:grpSp>
        <p:nvGrpSpPr>
          <p:cNvPr id="10" name="Group 10"/>
          <p:cNvGrpSpPr/>
          <p:nvPr/>
        </p:nvGrpSpPr>
        <p:grpSpPr>
          <a:xfrm>
            <a:off x="1409684" y="1456232"/>
            <a:ext cx="525133" cy="500517"/>
            <a:chOff x="0" y="0"/>
            <a:chExt cx="812800" cy="774700"/>
          </a:xfrm>
        </p:grpSpPr>
        <p:sp>
          <p:nvSpPr>
            <p:cNvPr id="11" name="Freeform 11"/>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txBody>
            <a:bodyPr/>
            <a:lstStyle/>
            <a:p>
              <a:pPr defTabSz="609630">
                <a:buClrTx/>
              </a:pPr>
              <a:endParaRPr lang="en-US" sz="1200" kern="1200">
                <a:solidFill>
                  <a:prstClr val="black"/>
                </a:solidFill>
                <a:latin typeface="UTM Avo"/>
                <a:cs typeface="+mn-ea"/>
                <a:sym typeface="+mn-lt"/>
              </a:endParaRPr>
            </a:p>
          </p:txBody>
        </p:sp>
        <p:sp>
          <p:nvSpPr>
            <p:cNvPr id="12" name="TextBox 12"/>
            <p:cNvSpPr txBox="1"/>
            <p:nvPr/>
          </p:nvSpPr>
          <p:spPr>
            <a:xfrm>
              <a:off x="228600" y="161925"/>
              <a:ext cx="355600" cy="447675"/>
            </a:xfrm>
            <a:prstGeom prst="rect">
              <a:avLst/>
            </a:prstGeom>
          </p:spPr>
          <p:txBody>
            <a:bodyPr lIns="33867" tIns="33867" rIns="33867" bIns="33867" rtlCol="0" anchor="ctr"/>
            <a:lstStyle/>
            <a:p>
              <a:pPr algn="ctr" defTabSz="609630">
                <a:lnSpc>
                  <a:spcPts val="1773"/>
                </a:lnSpc>
                <a:buClrTx/>
              </a:pPr>
              <a:endParaRPr sz="1200" kern="1200">
                <a:solidFill>
                  <a:prstClr val="black"/>
                </a:solidFill>
                <a:latin typeface="UTM Avo"/>
                <a:cs typeface="+mn-ea"/>
                <a:sym typeface="+mn-lt"/>
              </a:endParaRPr>
            </a:p>
          </p:txBody>
        </p:sp>
      </p:grpSp>
      <p:grpSp>
        <p:nvGrpSpPr>
          <p:cNvPr id="13" name="Group 13"/>
          <p:cNvGrpSpPr/>
          <p:nvPr/>
        </p:nvGrpSpPr>
        <p:grpSpPr>
          <a:xfrm>
            <a:off x="1934816" y="1456232"/>
            <a:ext cx="525133" cy="500517"/>
            <a:chOff x="0" y="0"/>
            <a:chExt cx="812800" cy="774700"/>
          </a:xfrm>
        </p:grpSpPr>
        <p:sp>
          <p:nvSpPr>
            <p:cNvPr id="14" name="Freeform 14"/>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txBody>
            <a:bodyPr/>
            <a:lstStyle/>
            <a:p>
              <a:pPr defTabSz="609630">
                <a:buClrTx/>
              </a:pPr>
              <a:endParaRPr lang="en-US" sz="1200" kern="1200">
                <a:solidFill>
                  <a:prstClr val="black"/>
                </a:solidFill>
                <a:latin typeface="UTM Avo"/>
                <a:cs typeface="+mn-ea"/>
                <a:sym typeface="+mn-lt"/>
              </a:endParaRPr>
            </a:p>
          </p:txBody>
        </p:sp>
        <p:sp>
          <p:nvSpPr>
            <p:cNvPr id="15" name="TextBox 15"/>
            <p:cNvSpPr txBox="1"/>
            <p:nvPr/>
          </p:nvSpPr>
          <p:spPr>
            <a:xfrm>
              <a:off x="228600" y="161925"/>
              <a:ext cx="355600" cy="447675"/>
            </a:xfrm>
            <a:prstGeom prst="rect">
              <a:avLst/>
            </a:prstGeom>
          </p:spPr>
          <p:txBody>
            <a:bodyPr lIns="33867" tIns="33867" rIns="33867" bIns="33867" rtlCol="0" anchor="ctr"/>
            <a:lstStyle/>
            <a:p>
              <a:pPr algn="ctr" defTabSz="609630">
                <a:lnSpc>
                  <a:spcPts val="1773"/>
                </a:lnSpc>
                <a:buClrTx/>
              </a:pPr>
              <a:endParaRPr sz="1200" kern="1200">
                <a:solidFill>
                  <a:prstClr val="black"/>
                </a:solidFill>
                <a:latin typeface="UTM Avo"/>
                <a:cs typeface="+mn-ea"/>
                <a:sym typeface="+mn-lt"/>
              </a:endParaRPr>
            </a:p>
          </p:txBody>
        </p:sp>
      </p:grpSp>
      <p:sp>
        <p:nvSpPr>
          <p:cNvPr id="16" name="Freeform 16"/>
          <p:cNvSpPr/>
          <p:nvPr/>
        </p:nvSpPr>
        <p:spPr>
          <a:xfrm>
            <a:off x="10837247" y="5835942"/>
            <a:ext cx="1337906" cy="878001"/>
          </a:xfrm>
          <a:custGeom>
            <a:avLst/>
            <a:gdLst/>
            <a:ahLst/>
            <a:cxnLst/>
            <a:rect l="l" t="t" r="r" b="b"/>
            <a:pathLst>
              <a:path w="2006859" h="1317001">
                <a:moveTo>
                  <a:pt x="0" y="0"/>
                </a:moveTo>
                <a:lnTo>
                  <a:pt x="2006860" y="0"/>
                </a:lnTo>
                <a:lnTo>
                  <a:pt x="2006860" y="1317002"/>
                </a:lnTo>
                <a:lnTo>
                  <a:pt x="0" y="131700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buClrTx/>
            </a:pPr>
            <a:endParaRPr lang="en-US" sz="1200" kern="1200">
              <a:solidFill>
                <a:prstClr val="black"/>
              </a:solidFill>
              <a:latin typeface="UTM Avo"/>
              <a:cs typeface="+mn-ea"/>
              <a:sym typeface="+mn-lt"/>
            </a:endParaRPr>
          </a:p>
        </p:txBody>
      </p:sp>
      <p:sp>
        <p:nvSpPr>
          <p:cNvPr id="17" name="Freeform 17"/>
          <p:cNvSpPr/>
          <p:nvPr/>
        </p:nvSpPr>
        <p:spPr>
          <a:xfrm rot="613201">
            <a:off x="-152356" y="5649840"/>
            <a:ext cx="1727398" cy="1250205"/>
          </a:xfrm>
          <a:custGeom>
            <a:avLst/>
            <a:gdLst/>
            <a:ahLst/>
            <a:cxnLst/>
            <a:rect l="l" t="t" r="r" b="b"/>
            <a:pathLst>
              <a:path w="2591097" h="1875307">
                <a:moveTo>
                  <a:pt x="0" y="0"/>
                </a:moveTo>
                <a:lnTo>
                  <a:pt x="2591097" y="0"/>
                </a:lnTo>
                <a:lnTo>
                  <a:pt x="2591097" y="1875307"/>
                </a:lnTo>
                <a:lnTo>
                  <a:pt x="0" y="187530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buClrTx/>
            </a:pPr>
            <a:endParaRPr lang="en-US" sz="1200" kern="1200">
              <a:solidFill>
                <a:prstClr val="black"/>
              </a:solidFill>
              <a:latin typeface="UTM Avo"/>
              <a:cs typeface="+mn-ea"/>
              <a:sym typeface="+mn-lt"/>
            </a:endParaRPr>
          </a:p>
        </p:txBody>
      </p:sp>
      <p:sp>
        <p:nvSpPr>
          <p:cNvPr id="38" name="TextBox 36"/>
          <p:cNvSpPr txBox="1"/>
          <p:nvPr/>
        </p:nvSpPr>
        <p:spPr>
          <a:xfrm>
            <a:off x="2312256" y="1386012"/>
            <a:ext cx="7635019" cy="677108"/>
          </a:xfrm>
          <a:prstGeom prst="rect">
            <a:avLst/>
          </a:prstGeom>
        </p:spPr>
        <p:txBody>
          <a:bodyPr wrap="square" lIns="0" tIns="0" rIns="0" bIns="0" rtlCol="0" anchor="t">
            <a:spAutoFit/>
          </a:bodyPr>
          <a:lstStyle/>
          <a:p>
            <a:pPr algn="ctr" defTabSz="609630">
              <a:buClrTx/>
            </a:pPr>
            <a:r>
              <a:rPr lang="en-US" sz="4400" b="1" kern="1200" dirty="0">
                <a:solidFill>
                  <a:schemeClr val="tx1"/>
                </a:solidFill>
                <a:latin typeface="+mj-lt"/>
                <a:cs typeface="+mn-ea"/>
                <a:sym typeface="+mn-lt"/>
              </a:rPr>
              <a:t>HƯỚNG DẪN VỀ NHÀ</a:t>
            </a:r>
          </a:p>
        </p:txBody>
      </p:sp>
      <p:grpSp>
        <p:nvGrpSpPr>
          <p:cNvPr id="44" name="Group 43"/>
          <p:cNvGrpSpPr/>
          <p:nvPr/>
        </p:nvGrpSpPr>
        <p:grpSpPr>
          <a:xfrm>
            <a:off x="1438171" y="2261107"/>
            <a:ext cx="4196408" cy="3410403"/>
            <a:chOff x="2190093" y="3578559"/>
            <a:chExt cx="6294612" cy="5115605"/>
          </a:xfrm>
        </p:grpSpPr>
        <p:grpSp>
          <p:nvGrpSpPr>
            <p:cNvPr id="25" name="Group 24"/>
            <p:cNvGrpSpPr/>
            <p:nvPr/>
          </p:nvGrpSpPr>
          <p:grpSpPr>
            <a:xfrm>
              <a:off x="2190093" y="3578559"/>
              <a:ext cx="6294612" cy="5115605"/>
              <a:chOff x="2190093" y="3578559"/>
              <a:chExt cx="6294612" cy="5115605"/>
            </a:xfrm>
          </p:grpSpPr>
          <p:grpSp>
            <p:nvGrpSpPr>
              <p:cNvPr id="26" name="Group 18"/>
              <p:cNvGrpSpPr/>
              <p:nvPr/>
            </p:nvGrpSpPr>
            <p:grpSpPr>
              <a:xfrm>
                <a:off x="2342493" y="4130370"/>
                <a:ext cx="5974657" cy="4563794"/>
                <a:chOff x="0" y="0"/>
                <a:chExt cx="2608581" cy="1992587"/>
              </a:xfrm>
            </p:grpSpPr>
            <p:sp>
              <p:nvSpPr>
                <p:cNvPr id="31" name="Freeform 19"/>
                <p:cNvSpPr/>
                <p:nvPr/>
              </p:nvSpPr>
              <p:spPr>
                <a:xfrm>
                  <a:off x="0" y="0"/>
                  <a:ext cx="2608581" cy="1992587"/>
                </a:xfrm>
                <a:custGeom>
                  <a:avLst/>
                  <a:gdLst/>
                  <a:ahLst/>
                  <a:cxnLst/>
                  <a:rect l="l" t="t" r="r" b="b"/>
                  <a:pathLst>
                    <a:path w="2608581" h="1992587">
                      <a:moveTo>
                        <a:pt x="0" y="0"/>
                      </a:moveTo>
                      <a:lnTo>
                        <a:pt x="2608581" y="0"/>
                      </a:lnTo>
                      <a:lnTo>
                        <a:pt x="2608581" y="1992587"/>
                      </a:lnTo>
                      <a:lnTo>
                        <a:pt x="0" y="1992587"/>
                      </a:lnTo>
                      <a:close/>
                    </a:path>
                  </a:pathLst>
                </a:custGeom>
                <a:solidFill>
                  <a:srgbClr val="4A5049"/>
                </a:solidFill>
                <a:ln w="38100" cap="sq">
                  <a:solidFill>
                    <a:srgbClr val="000000"/>
                  </a:solidFill>
                  <a:prstDash val="solid"/>
                  <a:miter/>
                </a:ln>
              </p:spPr>
              <p:txBody>
                <a:bodyPr/>
                <a:lstStyle/>
                <a:p>
                  <a:pPr defTabSz="609630">
                    <a:buClrTx/>
                  </a:pPr>
                  <a:endParaRPr lang="en-US" sz="2400" kern="1200">
                    <a:solidFill>
                      <a:prstClr val="black"/>
                    </a:solidFill>
                    <a:latin typeface="+mj-lt"/>
                    <a:cs typeface="+mn-ea"/>
                    <a:sym typeface="+mn-lt"/>
                  </a:endParaRPr>
                </a:p>
              </p:txBody>
            </p:sp>
            <p:sp>
              <p:nvSpPr>
                <p:cNvPr id="32" name="TextBox 20"/>
                <p:cNvSpPr txBox="1"/>
                <p:nvPr/>
              </p:nvSpPr>
              <p:spPr>
                <a:xfrm>
                  <a:off x="0" y="-104775"/>
                  <a:ext cx="2608581" cy="2097362"/>
                </a:xfrm>
                <a:prstGeom prst="rect">
                  <a:avLst/>
                </a:prstGeom>
              </p:spPr>
              <p:txBody>
                <a:bodyPr lIns="33867" tIns="33867" rIns="33867" bIns="33867" rtlCol="0" anchor="ctr"/>
                <a:lstStyle/>
                <a:p>
                  <a:pPr algn="ctr" defTabSz="609630">
                    <a:lnSpc>
                      <a:spcPts val="1773"/>
                    </a:lnSpc>
                    <a:buClrTx/>
                  </a:pPr>
                  <a:endParaRPr sz="2400" kern="1200">
                    <a:solidFill>
                      <a:prstClr val="black"/>
                    </a:solidFill>
                    <a:latin typeface="+mj-lt"/>
                    <a:cs typeface="+mn-ea"/>
                    <a:sym typeface="+mn-lt"/>
                  </a:endParaRPr>
                </a:p>
              </p:txBody>
            </p:sp>
          </p:grpSp>
          <p:grpSp>
            <p:nvGrpSpPr>
              <p:cNvPr id="27" name="Group 21"/>
              <p:cNvGrpSpPr/>
              <p:nvPr/>
            </p:nvGrpSpPr>
            <p:grpSpPr>
              <a:xfrm>
                <a:off x="2190093" y="3578559"/>
                <a:ext cx="5974657" cy="4963204"/>
                <a:chOff x="0" y="-104775"/>
                <a:chExt cx="2608581" cy="2166973"/>
              </a:xfrm>
            </p:grpSpPr>
            <p:sp>
              <p:nvSpPr>
                <p:cNvPr id="29" name="Freeform 22"/>
                <p:cNvSpPr/>
                <p:nvPr/>
              </p:nvSpPr>
              <p:spPr>
                <a:xfrm>
                  <a:off x="0" y="0"/>
                  <a:ext cx="2608581" cy="2062198"/>
                </a:xfrm>
                <a:custGeom>
                  <a:avLst/>
                  <a:gdLst/>
                  <a:ahLst/>
                  <a:cxnLst/>
                  <a:rect l="l" t="t" r="r" b="b"/>
                  <a:pathLst>
                    <a:path w="2608581" h="2062198">
                      <a:moveTo>
                        <a:pt x="0" y="0"/>
                      </a:moveTo>
                      <a:lnTo>
                        <a:pt x="2608581" y="0"/>
                      </a:lnTo>
                      <a:lnTo>
                        <a:pt x="2608581" y="2062198"/>
                      </a:lnTo>
                      <a:lnTo>
                        <a:pt x="0" y="2062198"/>
                      </a:lnTo>
                      <a:close/>
                    </a:path>
                  </a:pathLst>
                </a:custGeom>
                <a:solidFill>
                  <a:srgbClr val="FFB8BE"/>
                </a:solidFill>
                <a:ln w="38100" cap="sq">
                  <a:solidFill>
                    <a:srgbClr val="000000"/>
                  </a:solidFill>
                  <a:prstDash val="solid"/>
                  <a:miter/>
                </a:ln>
              </p:spPr>
              <p:txBody>
                <a:bodyPr/>
                <a:lstStyle/>
                <a:p>
                  <a:pPr defTabSz="609630">
                    <a:buClrTx/>
                  </a:pPr>
                  <a:endParaRPr lang="en-US" sz="2400" kern="1200">
                    <a:solidFill>
                      <a:prstClr val="black"/>
                    </a:solidFill>
                    <a:latin typeface="+mj-lt"/>
                    <a:cs typeface="+mn-ea"/>
                    <a:sym typeface="+mn-lt"/>
                  </a:endParaRPr>
                </a:p>
              </p:txBody>
            </p:sp>
            <p:sp>
              <p:nvSpPr>
                <p:cNvPr id="30" name="TextBox 23"/>
                <p:cNvSpPr txBox="1"/>
                <p:nvPr/>
              </p:nvSpPr>
              <p:spPr>
                <a:xfrm>
                  <a:off x="0" y="-104775"/>
                  <a:ext cx="2608581" cy="2166973"/>
                </a:xfrm>
                <a:prstGeom prst="rect">
                  <a:avLst/>
                </a:prstGeom>
              </p:spPr>
              <p:txBody>
                <a:bodyPr lIns="33867" tIns="33867" rIns="33867" bIns="33867" rtlCol="0" anchor="ctr"/>
                <a:lstStyle/>
                <a:p>
                  <a:pPr algn="ctr" defTabSz="609630">
                    <a:lnSpc>
                      <a:spcPts val="1773"/>
                    </a:lnSpc>
                    <a:buClrTx/>
                  </a:pPr>
                  <a:endParaRPr sz="2400" kern="1200">
                    <a:solidFill>
                      <a:prstClr val="black"/>
                    </a:solidFill>
                    <a:latin typeface="+mj-lt"/>
                    <a:cs typeface="+mn-ea"/>
                    <a:sym typeface="+mn-lt"/>
                  </a:endParaRPr>
                </a:p>
              </p:txBody>
            </p:sp>
          </p:grpSp>
          <p:sp>
            <p:nvSpPr>
              <p:cNvPr id="28" name="Freeform 30"/>
              <p:cNvSpPr/>
              <p:nvPr/>
            </p:nvSpPr>
            <p:spPr>
              <a:xfrm>
                <a:off x="7462770" y="4421705"/>
                <a:ext cx="1021935" cy="1581331"/>
              </a:xfrm>
              <a:custGeom>
                <a:avLst/>
                <a:gdLst/>
                <a:ahLst/>
                <a:cxnLst/>
                <a:rect l="l" t="t" r="r" b="b"/>
                <a:pathLst>
                  <a:path w="1021935" h="1581331">
                    <a:moveTo>
                      <a:pt x="0" y="0"/>
                    </a:moveTo>
                    <a:lnTo>
                      <a:pt x="1021935" y="0"/>
                    </a:lnTo>
                    <a:lnTo>
                      <a:pt x="1021935" y="1581330"/>
                    </a:lnTo>
                    <a:lnTo>
                      <a:pt x="0" y="158133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buClrTx/>
                </a:pPr>
                <a:endParaRPr lang="en-US" sz="2400" kern="1200">
                  <a:solidFill>
                    <a:prstClr val="black"/>
                  </a:solidFill>
                  <a:latin typeface="+mj-lt"/>
                  <a:cs typeface="+mn-ea"/>
                  <a:sym typeface="+mn-lt"/>
                </a:endParaRPr>
              </a:p>
            </p:txBody>
          </p:sp>
        </p:grpSp>
        <p:sp>
          <p:nvSpPr>
            <p:cNvPr id="39" name="TextBox 37"/>
            <p:cNvSpPr txBox="1"/>
            <p:nvPr/>
          </p:nvSpPr>
          <p:spPr>
            <a:xfrm>
              <a:off x="2613794" y="3848027"/>
              <a:ext cx="3858089" cy="1157240"/>
            </a:xfrm>
            <a:prstGeom prst="rect">
              <a:avLst/>
            </a:prstGeom>
          </p:spPr>
          <p:txBody>
            <a:bodyPr lIns="0" tIns="0" rIns="0" bIns="0" rtlCol="0" anchor="t">
              <a:spAutoFit/>
            </a:bodyPr>
            <a:lstStyle/>
            <a:p>
              <a:pPr defTabSz="609630">
                <a:lnSpc>
                  <a:spcPts val="7293"/>
                </a:lnSpc>
                <a:buClrTx/>
              </a:pPr>
              <a:r>
                <a:rPr lang="vi-VN" sz="2400" b="1" kern="1200" dirty="0">
                  <a:solidFill>
                    <a:prstClr val="black"/>
                  </a:solidFill>
                  <a:latin typeface="+mj-lt"/>
                  <a:cs typeface="+mn-ea"/>
                  <a:sym typeface="+mn-lt"/>
                </a:rPr>
                <a:t>01</a:t>
              </a:r>
              <a:endParaRPr lang="en-US" sz="2400" b="1" kern="1200" dirty="0">
                <a:solidFill>
                  <a:prstClr val="black"/>
                </a:solidFill>
                <a:latin typeface="+mj-lt"/>
                <a:cs typeface="+mn-ea"/>
                <a:sym typeface="+mn-lt"/>
              </a:endParaRPr>
            </a:p>
          </p:txBody>
        </p:sp>
        <p:sp>
          <p:nvSpPr>
            <p:cNvPr id="41" name="TextBox 39"/>
            <p:cNvSpPr txBox="1"/>
            <p:nvPr/>
          </p:nvSpPr>
          <p:spPr>
            <a:xfrm>
              <a:off x="2613794" y="5106578"/>
              <a:ext cx="5034237" cy="1556484"/>
            </a:xfrm>
            <a:prstGeom prst="rect">
              <a:avLst/>
            </a:prstGeom>
          </p:spPr>
          <p:txBody>
            <a:bodyPr wrap="square" lIns="0" tIns="0" rIns="0" bIns="0" rtlCol="0" anchor="t">
              <a:spAutoFit/>
            </a:bodyPr>
            <a:lstStyle/>
            <a:p>
              <a:pPr algn="just" defTabSz="609630">
                <a:lnSpc>
                  <a:spcPct val="150000"/>
                </a:lnSpc>
                <a:buClrTx/>
              </a:pPr>
              <a:r>
                <a:rPr lang="vi-VN" sz="2400" kern="1200" dirty="0">
                  <a:latin typeface="+mj-lt"/>
                  <a:cs typeface="+mn-ea"/>
                  <a:sym typeface="+mn-lt"/>
                </a:rPr>
                <a:t>Ôn lại các kiến thức đã học.</a:t>
              </a:r>
              <a:endParaRPr lang="en-US" sz="2400" kern="1200" dirty="0">
                <a:latin typeface="+mj-lt"/>
                <a:cs typeface="+mn-ea"/>
                <a:sym typeface="+mn-lt"/>
              </a:endParaRPr>
            </a:p>
          </p:txBody>
        </p:sp>
      </p:grpSp>
      <p:grpSp>
        <p:nvGrpSpPr>
          <p:cNvPr id="45" name="Group 44"/>
          <p:cNvGrpSpPr/>
          <p:nvPr/>
        </p:nvGrpSpPr>
        <p:grpSpPr>
          <a:xfrm>
            <a:off x="6159225" y="2414993"/>
            <a:ext cx="4407887" cy="3256516"/>
            <a:chOff x="9271673" y="3809390"/>
            <a:chExt cx="6611830" cy="4884774"/>
          </a:xfrm>
        </p:grpSpPr>
        <p:grpSp>
          <p:nvGrpSpPr>
            <p:cNvPr id="18" name="Group 17"/>
            <p:cNvGrpSpPr/>
            <p:nvPr/>
          </p:nvGrpSpPr>
          <p:grpSpPr>
            <a:xfrm>
              <a:off x="9756446" y="3818534"/>
              <a:ext cx="6127057" cy="4875630"/>
              <a:chOff x="9756446" y="3818534"/>
              <a:chExt cx="6127057" cy="4875630"/>
            </a:xfrm>
          </p:grpSpPr>
          <p:grpSp>
            <p:nvGrpSpPr>
              <p:cNvPr id="19" name="Group 24"/>
              <p:cNvGrpSpPr/>
              <p:nvPr/>
            </p:nvGrpSpPr>
            <p:grpSpPr>
              <a:xfrm>
                <a:off x="9908846" y="4130370"/>
                <a:ext cx="5974657" cy="4563794"/>
                <a:chOff x="0" y="0"/>
                <a:chExt cx="2608581" cy="1992587"/>
              </a:xfrm>
            </p:grpSpPr>
            <p:sp>
              <p:nvSpPr>
                <p:cNvPr id="23" name="Freeform 25"/>
                <p:cNvSpPr/>
                <p:nvPr/>
              </p:nvSpPr>
              <p:spPr>
                <a:xfrm>
                  <a:off x="0" y="0"/>
                  <a:ext cx="2608581" cy="1992587"/>
                </a:xfrm>
                <a:custGeom>
                  <a:avLst/>
                  <a:gdLst/>
                  <a:ahLst/>
                  <a:cxnLst/>
                  <a:rect l="l" t="t" r="r" b="b"/>
                  <a:pathLst>
                    <a:path w="2608581" h="1992587">
                      <a:moveTo>
                        <a:pt x="0" y="0"/>
                      </a:moveTo>
                      <a:lnTo>
                        <a:pt x="2608581" y="0"/>
                      </a:lnTo>
                      <a:lnTo>
                        <a:pt x="2608581" y="1992587"/>
                      </a:lnTo>
                      <a:lnTo>
                        <a:pt x="0" y="1992587"/>
                      </a:lnTo>
                      <a:close/>
                    </a:path>
                  </a:pathLst>
                </a:custGeom>
                <a:solidFill>
                  <a:srgbClr val="4A5049"/>
                </a:solidFill>
                <a:ln w="38100" cap="sq">
                  <a:solidFill>
                    <a:srgbClr val="000000"/>
                  </a:solidFill>
                  <a:prstDash val="solid"/>
                  <a:miter/>
                </a:ln>
              </p:spPr>
              <p:txBody>
                <a:bodyPr/>
                <a:lstStyle/>
                <a:p>
                  <a:pPr defTabSz="609630">
                    <a:buClrTx/>
                  </a:pPr>
                  <a:endParaRPr lang="en-US" sz="2400" kern="1200">
                    <a:solidFill>
                      <a:prstClr val="black"/>
                    </a:solidFill>
                    <a:latin typeface="+mj-lt"/>
                    <a:cs typeface="+mn-ea"/>
                    <a:sym typeface="+mn-lt"/>
                  </a:endParaRPr>
                </a:p>
              </p:txBody>
            </p:sp>
            <p:sp>
              <p:nvSpPr>
                <p:cNvPr id="24" name="TextBox 26"/>
                <p:cNvSpPr txBox="1"/>
                <p:nvPr/>
              </p:nvSpPr>
              <p:spPr>
                <a:xfrm>
                  <a:off x="0" y="-104775"/>
                  <a:ext cx="2608581" cy="2097362"/>
                </a:xfrm>
                <a:prstGeom prst="rect">
                  <a:avLst/>
                </a:prstGeom>
              </p:spPr>
              <p:txBody>
                <a:bodyPr lIns="33867" tIns="33867" rIns="33867" bIns="33867" rtlCol="0" anchor="ctr"/>
                <a:lstStyle/>
                <a:p>
                  <a:pPr algn="ctr" defTabSz="609630">
                    <a:lnSpc>
                      <a:spcPts val="1773"/>
                    </a:lnSpc>
                    <a:buClrTx/>
                  </a:pPr>
                  <a:endParaRPr sz="2400" kern="1200">
                    <a:solidFill>
                      <a:prstClr val="black"/>
                    </a:solidFill>
                    <a:latin typeface="+mj-lt"/>
                    <a:cs typeface="+mn-ea"/>
                    <a:sym typeface="+mn-lt"/>
                  </a:endParaRPr>
                </a:p>
              </p:txBody>
            </p:sp>
          </p:grpSp>
          <p:grpSp>
            <p:nvGrpSpPr>
              <p:cNvPr id="20" name="Group 27"/>
              <p:cNvGrpSpPr/>
              <p:nvPr/>
            </p:nvGrpSpPr>
            <p:grpSpPr>
              <a:xfrm>
                <a:off x="9756446" y="3818534"/>
                <a:ext cx="5974657" cy="4723229"/>
                <a:chOff x="0" y="0"/>
                <a:chExt cx="2608581" cy="2062198"/>
              </a:xfrm>
            </p:grpSpPr>
            <p:sp>
              <p:nvSpPr>
                <p:cNvPr id="21" name="Freeform 28"/>
                <p:cNvSpPr/>
                <p:nvPr/>
              </p:nvSpPr>
              <p:spPr>
                <a:xfrm>
                  <a:off x="0" y="0"/>
                  <a:ext cx="2608581" cy="2062198"/>
                </a:xfrm>
                <a:custGeom>
                  <a:avLst/>
                  <a:gdLst/>
                  <a:ahLst/>
                  <a:cxnLst/>
                  <a:rect l="l" t="t" r="r" b="b"/>
                  <a:pathLst>
                    <a:path w="2608581" h="2062198">
                      <a:moveTo>
                        <a:pt x="0" y="0"/>
                      </a:moveTo>
                      <a:lnTo>
                        <a:pt x="2608581" y="0"/>
                      </a:lnTo>
                      <a:lnTo>
                        <a:pt x="2608581" y="2062198"/>
                      </a:lnTo>
                      <a:lnTo>
                        <a:pt x="0" y="2062198"/>
                      </a:lnTo>
                      <a:close/>
                    </a:path>
                  </a:pathLst>
                </a:custGeom>
                <a:solidFill>
                  <a:srgbClr val="FFB8BE"/>
                </a:solidFill>
                <a:ln w="38100" cap="sq">
                  <a:solidFill>
                    <a:srgbClr val="000000"/>
                  </a:solidFill>
                  <a:prstDash val="solid"/>
                  <a:miter/>
                </a:ln>
              </p:spPr>
              <p:txBody>
                <a:bodyPr/>
                <a:lstStyle/>
                <a:p>
                  <a:pPr defTabSz="609630">
                    <a:buClrTx/>
                  </a:pPr>
                  <a:endParaRPr lang="en-US" sz="2400" kern="1200">
                    <a:solidFill>
                      <a:prstClr val="black"/>
                    </a:solidFill>
                    <a:latin typeface="+mj-lt"/>
                    <a:cs typeface="+mn-ea"/>
                    <a:sym typeface="+mn-lt"/>
                  </a:endParaRPr>
                </a:p>
              </p:txBody>
            </p:sp>
            <p:sp>
              <p:nvSpPr>
                <p:cNvPr id="22" name="TextBox 29"/>
                <p:cNvSpPr txBox="1"/>
                <p:nvPr/>
              </p:nvSpPr>
              <p:spPr>
                <a:xfrm>
                  <a:off x="0" y="-104775"/>
                  <a:ext cx="2608581" cy="2166973"/>
                </a:xfrm>
                <a:prstGeom prst="rect">
                  <a:avLst/>
                </a:prstGeom>
              </p:spPr>
              <p:txBody>
                <a:bodyPr lIns="33867" tIns="33867" rIns="33867" bIns="33867" rtlCol="0" anchor="ctr"/>
                <a:lstStyle/>
                <a:p>
                  <a:pPr algn="ctr" defTabSz="609630">
                    <a:lnSpc>
                      <a:spcPts val="1773"/>
                    </a:lnSpc>
                    <a:buClrTx/>
                  </a:pPr>
                  <a:endParaRPr sz="2400" kern="1200">
                    <a:solidFill>
                      <a:prstClr val="black"/>
                    </a:solidFill>
                    <a:latin typeface="+mj-lt"/>
                    <a:cs typeface="+mn-ea"/>
                    <a:sym typeface="+mn-lt"/>
                  </a:endParaRPr>
                </a:p>
              </p:txBody>
            </p:sp>
          </p:grpSp>
        </p:grpSp>
        <p:sp>
          <p:nvSpPr>
            <p:cNvPr id="33" name="Freeform 31"/>
            <p:cNvSpPr/>
            <p:nvPr/>
          </p:nvSpPr>
          <p:spPr>
            <a:xfrm rot="-474852">
              <a:off x="9271673" y="6934782"/>
              <a:ext cx="969545" cy="1606981"/>
            </a:xfrm>
            <a:custGeom>
              <a:avLst/>
              <a:gdLst/>
              <a:ahLst/>
              <a:cxnLst/>
              <a:rect l="l" t="t" r="r" b="b"/>
              <a:pathLst>
                <a:path w="969545" h="1606981">
                  <a:moveTo>
                    <a:pt x="0" y="0"/>
                  </a:moveTo>
                  <a:lnTo>
                    <a:pt x="969546" y="0"/>
                  </a:lnTo>
                  <a:lnTo>
                    <a:pt x="969546" y="1606982"/>
                  </a:lnTo>
                  <a:lnTo>
                    <a:pt x="0" y="160698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buClrTx/>
              </a:pPr>
              <a:endParaRPr lang="en-US" sz="2400" kern="1200">
                <a:solidFill>
                  <a:prstClr val="black"/>
                </a:solidFill>
                <a:latin typeface="+mj-lt"/>
                <a:cs typeface="+mn-ea"/>
                <a:sym typeface="+mn-lt"/>
              </a:endParaRPr>
            </a:p>
          </p:txBody>
        </p:sp>
        <p:sp>
          <p:nvSpPr>
            <p:cNvPr id="40" name="TextBox 38"/>
            <p:cNvSpPr txBox="1"/>
            <p:nvPr/>
          </p:nvSpPr>
          <p:spPr>
            <a:xfrm>
              <a:off x="10318050" y="3809390"/>
              <a:ext cx="3858090" cy="1157240"/>
            </a:xfrm>
            <a:prstGeom prst="rect">
              <a:avLst/>
            </a:prstGeom>
          </p:spPr>
          <p:txBody>
            <a:bodyPr lIns="0" tIns="0" rIns="0" bIns="0" rtlCol="0" anchor="t">
              <a:spAutoFit/>
            </a:bodyPr>
            <a:lstStyle/>
            <a:p>
              <a:pPr defTabSz="609630">
                <a:lnSpc>
                  <a:spcPts val="7293"/>
                </a:lnSpc>
                <a:buClrTx/>
              </a:pPr>
              <a:r>
                <a:rPr lang="vi-VN" sz="2400" b="1" kern="1200" dirty="0">
                  <a:solidFill>
                    <a:prstClr val="black"/>
                  </a:solidFill>
                  <a:latin typeface="+mj-lt"/>
                  <a:cs typeface="+mn-ea"/>
                  <a:sym typeface="+mn-lt"/>
                </a:rPr>
                <a:t>02</a:t>
              </a:r>
              <a:endParaRPr lang="en-US" sz="2400" b="1" kern="1200" dirty="0">
                <a:solidFill>
                  <a:prstClr val="black"/>
                </a:solidFill>
                <a:latin typeface="+mj-lt"/>
                <a:cs typeface="+mn-ea"/>
                <a:sym typeface="+mn-lt"/>
              </a:endParaRPr>
            </a:p>
          </p:txBody>
        </p:sp>
        <p:sp>
          <p:nvSpPr>
            <p:cNvPr id="43" name="TextBox 39"/>
            <p:cNvSpPr txBox="1"/>
            <p:nvPr/>
          </p:nvSpPr>
          <p:spPr>
            <a:xfrm>
              <a:off x="10347234" y="4930144"/>
              <a:ext cx="5034237" cy="3220305"/>
            </a:xfrm>
            <a:prstGeom prst="rect">
              <a:avLst/>
            </a:prstGeom>
          </p:spPr>
          <p:txBody>
            <a:bodyPr wrap="square" lIns="0" tIns="0" rIns="0" bIns="0" rtlCol="0" anchor="t">
              <a:spAutoFit/>
            </a:bodyPr>
            <a:lstStyle/>
            <a:p>
              <a:pPr algn="just" defTabSz="609630">
                <a:lnSpc>
                  <a:spcPct val="150000"/>
                </a:lnSpc>
                <a:buClrTx/>
              </a:pPr>
              <a:r>
                <a:rPr lang="vi-VN" sz="2400" kern="1200" dirty="0">
                  <a:latin typeface="+mj-lt"/>
                  <a:cs typeface="+mn-ea"/>
                  <a:sym typeface="+mn-lt"/>
                </a:rPr>
                <a:t>Đọc và chuẩn bị trước </a:t>
              </a:r>
              <a:r>
                <a:rPr lang="vi-VN" sz="2400" b="1" i="1" kern="1200" dirty="0">
                  <a:latin typeface="+mj-lt"/>
                  <a:cs typeface="+mn-ea"/>
                  <a:sym typeface="+mn-lt"/>
                </a:rPr>
                <a:t>Bài 2: Thực </a:t>
              </a:r>
              <a:r>
                <a:rPr lang="vi-VN" sz="2400" b="1" i="1" kern="1200">
                  <a:latin typeface="+mj-lt"/>
                  <a:cs typeface="+mn-ea"/>
                  <a:sym typeface="+mn-lt"/>
                </a:rPr>
                <a:t>hành </a:t>
              </a:r>
              <a:r>
                <a:rPr lang="en-US" sz="2400" b="1" i="1" kern="1200">
                  <a:latin typeface="+mj-lt"/>
                  <a:cs typeface="+mn-ea"/>
                  <a:sym typeface="+mn-lt"/>
                </a:rPr>
                <a:t>xóa</a:t>
              </a:r>
              <a:r>
                <a:rPr lang="vi-VN" sz="2400" b="1" i="1" kern="1200">
                  <a:latin typeface="+mj-lt"/>
                  <a:cs typeface="+mn-ea"/>
                  <a:sym typeface="+mn-lt"/>
                </a:rPr>
                <a:t> </a:t>
              </a:r>
              <a:r>
                <a:rPr lang="vi-VN" sz="2400" b="1" i="1" kern="1200" dirty="0">
                  <a:latin typeface="+mj-lt"/>
                  <a:cs typeface="+mn-ea"/>
                  <a:sym typeface="+mn-lt"/>
                </a:rPr>
                <a:t>và di chuyển khối văn bản</a:t>
              </a:r>
              <a:r>
                <a:rPr lang="vi-VN" sz="2400" b="1" kern="1200" dirty="0">
                  <a:latin typeface="+mj-lt"/>
                  <a:cs typeface="+mn-ea"/>
                  <a:sym typeface="+mn-lt"/>
                </a:rPr>
                <a:t>.</a:t>
              </a:r>
              <a:endParaRPr lang="en-US" sz="2400" b="1" kern="1200" dirty="0">
                <a:latin typeface="+mj-lt"/>
                <a:cs typeface="+mn-ea"/>
                <a:sym typeface="+mn-lt"/>
              </a:endParaRPr>
            </a:p>
          </p:txBody>
        </p:sp>
      </p:grpSp>
      <p:sp>
        <p:nvSpPr>
          <p:cNvPr id="36" name="Rectangle 35"/>
          <p:cNvSpPr/>
          <p:nvPr/>
        </p:nvSpPr>
        <p:spPr>
          <a:xfrm>
            <a:off x="0" y="0"/>
            <a:ext cx="12192000" cy="609600"/>
          </a:xfrm>
          <a:prstGeom prst="rect">
            <a:avLst/>
          </a:prstGeom>
          <a:solidFill>
            <a:srgbClr val="EB7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82263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dissolv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dissolve">
                                      <p:cBhvr>
                                        <p:cTn id="1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2" name="TextBox 4">
            <a:extLst>
              <a:ext uri="{FF2B5EF4-FFF2-40B4-BE49-F238E27FC236}">
                <a16:creationId xmlns:a16="http://schemas.microsoft.com/office/drawing/2014/main" id="{56EBC6DD-C734-0C62-B9C3-1BF19F3D2BCE}"/>
              </a:ext>
            </a:extLst>
          </p:cNvPr>
          <p:cNvSpPr txBox="1"/>
          <p:nvPr/>
        </p:nvSpPr>
        <p:spPr>
          <a:xfrm>
            <a:off x="467362" y="1632051"/>
            <a:ext cx="9661197" cy="5776659"/>
          </a:xfrm>
          <a:prstGeom prst="rect">
            <a:avLst/>
          </a:prstGeom>
        </p:spPr>
        <p:txBody>
          <a:bodyPr lIns="33867" tIns="33867" rIns="33867" bIns="33867" rtlCol="0" anchor="ctr"/>
          <a:lstStyle/>
          <a:p>
            <a:pPr algn="ctr" defTabSz="609630">
              <a:lnSpc>
                <a:spcPts val="1773"/>
              </a:lnSpc>
              <a:buClrTx/>
            </a:pPr>
            <a:endParaRPr sz="1200" kern="1200">
              <a:solidFill>
                <a:prstClr val="black"/>
              </a:solidFill>
              <a:latin typeface="UTM Avo"/>
              <a:cs typeface="+mn-ea"/>
              <a:sym typeface="+mn-lt"/>
            </a:endParaRPr>
          </a:p>
        </p:txBody>
      </p:sp>
      <p:pic>
        <p:nvPicPr>
          <p:cNvPr id="7170" name="Picture 2" descr="Cách bôi đen nhanh văn bản trong Word bằng phím tắt cực nhanh -  Thegioididong.com">
            <a:extLst>
              <a:ext uri="{FF2B5EF4-FFF2-40B4-BE49-F238E27FC236}">
                <a16:creationId xmlns:a16="http://schemas.microsoft.com/office/drawing/2014/main" id="{BC9D8FC2-9B2F-790E-60E8-E87AAB2C59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074" y="2890790"/>
            <a:ext cx="4934597" cy="370094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Premium Vector | Cute little kid use computer to study internet">
            <a:extLst>
              <a:ext uri="{FF2B5EF4-FFF2-40B4-BE49-F238E27FC236}">
                <a16:creationId xmlns:a16="http://schemas.microsoft.com/office/drawing/2014/main" id="{F824991F-6EB8-5F13-FA96-CA40E231442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6709" y1="30195" x2="56709" y2="30195"/>
                        <a14:foregroundMark x1="60224" y1="29870" x2="61502" y2="32955"/>
                        <a14:foregroundMark x1="72684" y1="27435" x2="75080" y2="35390"/>
                      </a14:backgroundRemoval>
                    </a14:imgEffect>
                  </a14:imgLayer>
                </a14:imgProps>
              </a:ext>
              <a:ext uri="{28A0092B-C50C-407E-A947-70E740481C1C}">
                <a14:useLocalDpi xmlns:a14="http://schemas.microsoft.com/office/drawing/2010/main" val="0"/>
              </a:ext>
            </a:extLst>
          </a:blip>
          <a:srcRect/>
          <a:stretch>
            <a:fillRect/>
          </a:stretch>
        </p:blipFill>
        <p:spPr bwMode="auto">
          <a:xfrm>
            <a:off x="7116986" y="2703948"/>
            <a:ext cx="5300133" cy="521546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184C2D44-AB84-E9D4-AD76-5744DEEB2B5A}"/>
              </a:ext>
            </a:extLst>
          </p:cNvPr>
          <p:cNvGrpSpPr/>
          <p:nvPr/>
        </p:nvGrpSpPr>
        <p:grpSpPr>
          <a:xfrm>
            <a:off x="249334" y="790131"/>
            <a:ext cx="11170767" cy="2016475"/>
            <a:chOff x="249334" y="790131"/>
            <a:chExt cx="11170767" cy="2016475"/>
          </a:xfrm>
        </p:grpSpPr>
        <p:sp>
          <p:nvSpPr>
            <p:cNvPr id="26" name="Freeform 49">
              <a:extLst>
                <a:ext uri="{FF2B5EF4-FFF2-40B4-BE49-F238E27FC236}">
                  <a16:creationId xmlns:a16="http://schemas.microsoft.com/office/drawing/2014/main" id="{D5E67FF0-B57D-9CC1-807A-135D84DEDB99}"/>
                </a:ext>
              </a:extLst>
            </p:cNvPr>
            <p:cNvSpPr/>
            <p:nvPr/>
          </p:nvSpPr>
          <p:spPr>
            <a:xfrm>
              <a:off x="534962" y="1800847"/>
              <a:ext cx="10885139" cy="623911"/>
            </a:xfrm>
            <a:custGeom>
              <a:avLst/>
              <a:gdLst/>
              <a:ahLst/>
              <a:cxnLst/>
              <a:rect l="l" t="t" r="r" b="b"/>
              <a:pathLst>
                <a:path w="2714370" h="122636">
                  <a:moveTo>
                    <a:pt x="36550" y="0"/>
                  </a:moveTo>
                  <a:lnTo>
                    <a:pt x="2677821" y="0"/>
                  </a:lnTo>
                  <a:cubicBezTo>
                    <a:pt x="2698007" y="0"/>
                    <a:pt x="2714370" y="16364"/>
                    <a:pt x="2714370" y="36550"/>
                  </a:cubicBezTo>
                  <a:lnTo>
                    <a:pt x="2714370" y="86086"/>
                  </a:lnTo>
                  <a:cubicBezTo>
                    <a:pt x="2714370" y="106272"/>
                    <a:pt x="2698007" y="122636"/>
                    <a:pt x="2677821" y="122636"/>
                  </a:cubicBezTo>
                  <a:lnTo>
                    <a:pt x="36550" y="122636"/>
                  </a:lnTo>
                  <a:cubicBezTo>
                    <a:pt x="26856" y="122636"/>
                    <a:pt x="17560" y="118785"/>
                    <a:pt x="10705" y="111931"/>
                  </a:cubicBezTo>
                  <a:cubicBezTo>
                    <a:pt x="3851" y="105076"/>
                    <a:pt x="0" y="95780"/>
                    <a:pt x="0" y="86086"/>
                  </a:cubicBezTo>
                  <a:lnTo>
                    <a:pt x="0" y="36550"/>
                  </a:lnTo>
                  <a:cubicBezTo>
                    <a:pt x="0" y="16364"/>
                    <a:pt x="16364" y="0"/>
                    <a:pt x="36550" y="0"/>
                  </a:cubicBezTo>
                  <a:close/>
                </a:path>
              </a:pathLst>
            </a:custGeom>
            <a:solidFill>
              <a:schemeClr val="bg1"/>
            </a:solidFill>
            <a:ln>
              <a:solidFill>
                <a:srgbClr val="00B050"/>
              </a:solidFill>
            </a:ln>
          </p:spPr>
          <p:txBody>
            <a:bodyPr/>
            <a:lstStyle/>
            <a:p>
              <a:pPr defTabSz="609630">
                <a:buClrTx/>
              </a:pPr>
              <a:endParaRPr lang="en-US" sz="1200" kern="1200">
                <a:solidFill>
                  <a:prstClr val="black"/>
                </a:solidFill>
                <a:latin typeface="UTM Avo"/>
                <a:cs typeface="+mn-ea"/>
                <a:sym typeface="+mn-lt"/>
              </a:endParaRPr>
            </a:p>
          </p:txBody>
        </p:sp>
        <p:sp>
          <p:nvSpPr>
            <p:cNvPr id="27" name="Rectangle 26">
              <a:extLst>
                <a:ext uri="{FF2B5EF4-FFF2-40B4-BE49-F238E27FC236}">
                  <a16:creationId xmlns:a16="http://schemas.microsoft.com/office/drawing/2014/main" id="{56AA226A-E19F-A63B-E2F1-D32C78DE3B0B}"/>
                </a:ext>
              </a:extLst>
            </p:cNvPr>
            <p:cNvSpPr/>
            <p:nvPr/>
          </p:nvSpPr>
          <p:spPr>
            <a:xfrm>
              <a:off x="2109000" y="1861419"/>
              <a:ext cx="7737061" cy="461665"/>
            </a:xfrm>
            <a:prstGeom prst="rect">
              <a:avLst/>
            </a:prstGeom>
          </p:spPr>
          <p:txBody>
            <a:bodyPr wrap="square">
              <a:spAutoFit/>
            </a:bodyPr>
            <a:lstStyle/>
            <a:p>
              <a:pPr algn="ctr" defTabSz="609630">
                <a:buClrTx/>
              </a:pPr>
              <a:r>
                <a:rPr lang="vi-VN" sz="2400" i="1" kern="1200" dirty="0">
                  <a:solidFill>
                    <a:prstClr val="black"/>
                  </a:solidFill>
                  <a:latin typeface="+mj-lt"/>
                  <a:cs typeface="+mn-ea"/>
                  <a:sym typeface="+mn-lt"/>
                </a:rPr>
                <a:t>Quan sát hình ảnh về sao chép một khối văn bản</a:t>
              </a:r>
              <a:r>
                <a:rPr lang="en-US" sz="2400" i="1" kern="1200" dirty="0">
                  <a:solidFill>
                    <a:prstClr val="black"/>
                  </a:solidFill>
                  <a:latin typeface="+mj-lt"/>
                  <a:cs typeface="+mn-ea"/>
                  <a:sym typeface="+mn-lt"/>
                </a:rPr>
                <a:t>:</a:t>
              </a:r>
            </a:p>
          </p:txBody>
        </p:sp>
        <p:pic>
          <p:nvPicPr>
            <p:cNvPr id="7174" name="Picture 6" descr="Hình ảnh Cartoon Mouse PNG, Vector, PSD, và biểu tượng để tải về miễn phí |  pngtree">
              <a:extLst>
                <a:ext uri="{FF2B5EF4-FFF2-40B4-BE49-F238E27FC236}">
                  <a16:creationId xmlns:a16="http://schemas.microsoft.com/office/drawing/2014/main" id="{9F6A4D5B-969E-8B0D-8922-43FB5C3764F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039953" y="1323897"/>
              <a:ext cx="1252140" cy="125214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4D28E3F4-F180-BAC2-1B56-C5AF16CA162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9334" y="1949967"/>
              <a:ext cx="856639" cy="856639"/>
            </a:xfrm>
            <a:prstGeom prst="rect">
              <a:avLst/>
            </a:prstGeom>
          </p:spPr>
        </p:pic>
        <p:pic>
          <p:nvPicPr>
            <p:cNvPr id="30" name="Picture 29">
              <a:extLst>
                <a:ext uri="{FF2B5EF4-FFF2-40B4-BE49-F238E27FC236}">
                  <a16:creationId xmlns:a16="http://schemas.microsoft.com/office/drawing/2014/main" id="{E78FB2AD-B869-30CF-80FA-393DE0293ED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23073" y="790131"/>
              <a:ext cx="856639" cy="856639"/>
            </a:xfrm>
            <a:prstGeom prst="rect">
              <a:avLst/>
            </a:prstGeom>
          </p:spPr>
        </p:pic>
      </p:grpSp>
      <p:sp>
        <p:nvSpPr>
          <p:cNvPr id="11" name="Rectangle 10"/>
          <p:cNvSpPr/>
          <p:nvPr/>
        </p:nvSpPr>
        <p:spPr>
          <a:xfrm>
            <a:off x="0" y="0"/>
            <a:ext cx="12192000" cy="609600"/>
          </a:xfrm>
          <a:prstGeom prst="rect">
            <a:avLst/>
          </a:prstGeom>
          <a:solidFill>
            <a:srgbClr val="EB7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003426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172"/>
                                        </p:tgtEl>
                                        <p:attrNameLst>
                                          <p:attrName>style.visibility</p:attrName>
                                        </p:attrNameLst>
                                      </p:cBhvr>
                                      <p:to>
                                        <p:strVal val="visible"/>
                                      </p:to>
                                    </p:set>
                                    <p:anim calcmode="lin" valueType="num">
                                      <p:cBhvr additive="base">
                                        <p:cTn id="11" dur="500" fill="hold"/>
                                        <p:tgtEl>
                                          <p:spTgt spid="7172"/>
                                        </p:tgtEl>
                                        <p:attrNameLst>
                                          <p:attrName>ppt_x</p:attrName>
                                        </p:attrNameLst>
                                      </p:cBhvr>
                                      <p:tavLst>
                                        <p:tav tm="0">
                                          <p:val>
                                            <p:strVal val="#ppt_x"/>
                                          </p:val>
                                        </p:tav>
                                        <p:tav tm="100000">
                                          <p:val>
                                            <p:strVal val="#ppt_x"/>
                                          </p:val>
                                        </p:tav>
                                      </p:tavLst>
                                    </p:anim>
                                    <p:anim calcmode="lin" valueType="num">
                                      <p:cBhvr additive="base">
                                        <p:cTn id="12" dur="500" fill="hold"/>
                                        <p:tgtEl>
                                          <p:spTgt spid="717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 calcmode="lin" valueType="num">
                                      <p:cBhvr additive="base">
                                        <p:cTn id="15" dur="500" fill="hold"/>
                                        <p:tgtEl>
                                          <p:spTgt spid="7170"/>
                                        </p:tgtEl>
                                        <p:attrNameLst>
                                          <p:attrName>ppt_x</p:attrName>
                                        </p:attrNameLst>
                                      </p:cBhvr>
                                      <p:tavLst>
                                        <p:tav tm="0">
                                          <p:val>
                                            <p:strVal val="#ppt_x"/>
                                          </p:val>
                                        </p:tav>
                                        <p:tav tm="100000">
                                          <p:val>
                                            <p:strVal val="#ppt_x"/>
                                          </p:val>
                                        </p:tav>
                                      </p:tavLst>
                                    </p:anim>
                                    <p:anim calcmode="lin" valueType="num">
                                      <p:cBhvr additive="base">
                                        <p:cTn id="16"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508000" y="1725659"/>
            <a:ext cx="11074400" cy="508000"/>
          </a:xfrm>
          <a:prstGeom prst="rect">
            <a:avLst/>
          </a:prstGeom>
          <a:solidFill>
            <a:schemeClr val="accent5">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vi-VN" sz="2400" kern="1200" dirty="0">
                <a:solidFill>
                  <a:prstClr val="black"/>
                </a:solidFill>
                <a:latin typeface="+mj-lt"/>
                <a:cs typeface="+mn-ea"/>
                <a:sym typeface="+mn-lt"/>
              </a:rPr>
              <a:t>Đọc tình huống phần Khởi động – SGK tr.27 và thực hiện theo yêu cầu:</a:t>
            </a:r>
            <a:endParaRPr lang="en-US" sz="2400" kern="1200" dirty="0">
              <a:solidFill>
                <a:prstClr val="black"/>
              </a:solidFill>
              <a:latin typeface="+mj-lt"/>
              <a:cs typeface="+mn-ea"/>
              <a:sym typeface="+mn-lt"/>
            </a:endParaRPr>
          </a:p>
        </p:txBody>
      </p:sp>
      <p:sp>
        <p:nvSpPr>
          <p:cNvPr id="22" name="Rectangle 21">
            <a:extLst>
              <a:ext uri="{FF2B5EF4-FFF2-40B4-BE49-F238E27FC236}">
                <a16:creationId xmlns:a16="http://schemas.microsoft.com/office/drawing/2014/main" id="{DCF8888C-4469-1B54-EAFA-488EC75671F0}"/>
              </a:ext>
            </a:extLst>
          </p:cNvPr>
          <p:cNvSpPr/>
          <p:nvPr/>
        </p:nvSpPr>
        <p:spPr>
          <a:xfrm>
            <a:off x="508000" y="2434856"/>
            <a:ext cx="11074400" cy="4247122"/>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en-VN" sz="2400" kern="1200">
              <a:solidFill>
                <a:prstClr val="white"/>
              </a:solidFill>
              <a:latin typeface="+mj-lt"/>
              <a:cs typeface="+mn-ea"/>
              <a:sym typeface="+mn-lt"/>
            </a:endParaRPr>
          </a:p>
        </p:txBody>
      </p:sp>
      <p:sp>
        <p:nvSpPr>
          <p:cNvPr id="17" name="Alternate Process 16">
            <a:extLst>
              <a:ext uri="{FF2B5EF4-FFF2-40B4-BE49-F238E27FC236}">
                <a16:creationId xmlns:a16="http://schemas.microsoft.com/office/drawing/2014/main" id="{DF834608-0555-DE8D-61B1-C72A9652D706}"/>
              </a:ext>
            </a:extLst>
          </p:cNvPr>
          <p:cNvSpPr/>
          <p:nvPr/>
        </p:nvSpPr>
        <p:spPr>
          <a:xfrm>
            <a:off x="1798320" y="2817629"/>
            <a:ext cx="8839200" cy="2465843"/>
          </a:xfrm>
          <a:prstGeom prst="flowChartAlternate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en-VN" sz="2400" kern="1200">
              <a:solidFill>
                <a:prstClr val="white"/>
              </a:solidFill>
              <a:latin typeface="+mj-lt"/>
              <a:cs typeface="+mn-ea"/>
              <a:sym typeface="+mn-lt"/>
            </a:endParaRPr>
          </a:p>
        </p:txBody>
      </p:sp>
      <p:sp>
        <p:nvSpPr>
          <p:cNvPr id="19" name="TextBox 18">
            <a:extLst>
              <a:ext uri="{FF2B5EF4-FFF2-40B4-BE49-F238E27FC236}">
                <a16:creationId xmlns:a16="http://schemas.microsoft.com/office/drawing/2014/main" id="{669B2345-B59F-7EBC-31D8-55CB31281F26}"/>
              </a:ext>
            </a:extLst>
          </p:cNvPr>
          <p:cNvSpPr txBox="1"/>
          <p:nvPr/>
        </p:nvSpPr>
        <p:spPr>
          <a:xfrm>
            <a:off x="2103120" y="2898600"/>
            <a:ext cx="8229600" cy="2183675"/>
          </a:xfrm>
          <a:prstGeom prst="rect">
            <a:avLst/>
          </a:prstGeom>
          <a:noFill/>
        </p:spPr>
        <p:txBody>
          <a:bodyPr wrap="square">
            <a:spAutoFit/>
          </a:bodyPr>
          <a:lstStyle/>
          <a:p>
            <a:pPr algn="just" defTabSz="609630">
              <a:lnSpc>
                <a:spcPct val="200000"/>
              </a:lnSpc>
              <a:spcAft>
                <a:spcPts val="533"/>
              </a:spcAft>
              <a:buClrTx/>
            </a:pPr>
            <a:r>
              <a:rPr lang="en-US" sz="2400" kern="1200" dirty="0">
                <a:solidFill>
                  <a:prstClr val="black"/>
                </a:solidFill>
                <a:latin typeface="+mj-lt"/>
                <a:cs typeface="+mn-ea"/>
                <a:sym typeface="+mn-lt"/>
              </a:rPr>
              <a:t>“</a:t>
            </a:r>
            <a:r>
              <a:rPr lang="en-US" sz="2400" kern="1200" dirty="0" err="1">
                <a:solidFill>
                  <a:prstClr val="black"/>
                </a:solidFill>
                <a:latin typeface="+mj-lt"/>
                <a:cs typeface="+mn-ea"/>
                <a:sym typeface="+mn-lt"/>
              </a:rPr>
              <a:t>Muốn</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sao</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chép</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một</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khối</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văn</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bản</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thì</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phải</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biết</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cách</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thực</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hiện</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thao</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tác</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chọn</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khối</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văn</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bản</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đó</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Em</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có</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đồng</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ý</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với</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bạn</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Hồng</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không</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Vì</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sao</a:t>
            </a:r>
            <a:r>
              <a:rPr lang="en-US" sz="2400" kern="1200" dirty="0">
                <a:solidFill>
                  <a:prstClr val="black"/>
                </a:solidFill>
                <a:latin typeface="+mj-lt"/>
                <a:cs typeface="+mn-ea"/>
                <a:sym typeface="+mn-lt"/>
              </a:rPr>
              <a:t>?</a:t>
            </a:r>
            <a:endParaRPr lang="en-VN" sz="2400" kern="1200" dirty="0">
              <a:solidFill>
                <a:prstClr val="black"/>
              </a:solidFill>
              <a:latin typeface="+mj-lt"/>
              <a:cs typeface="+mn-ea"/>
              <a:sym typeface="+mn-lt"/>
            </a:endParaRPr>
          </a:p>
        </p:txBody>
      </p:sp>
      <p:sp>
        <p:nvSpPr>
          <p:cNvPr id="20" name="Alternate Process 19">
            <a:extLst>
              <a:ext uri="{FF2B5EF4-FFF2-40B4-BE49-F238E27FC236}">
                <a16:creationId xmlns:a16="http://schemas.microsoft.com/office/drawing/2014/main" id="{A5713E1E-654B-D5B3-C961-ABCBC7CDCDA5}"/>
              </a:ext>
            </a:extLst>
          </p:cNvPr>
          <p:cNvSpPr/>
          <p:nvPr/>
        </p:nvSpPr>
        <p:spPr>
          <a:xfrm>
            <a:off x="2336801" y="5611621"/>
            <a:ext cx="3098800" cy="713571"/>
          </a:xfrm>
          <a:prstGeom prst="flowChartAlternateProcess">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VN" sz="2400" b="1" kern="1200" dirty="0">
                <a:solidFill>
                  <a:prstClr val="white"/>
                </a:solidFill>
                <a:latin typeface="+mj-lt"/>
                <a:cs typeface="+mn-ea"/>
                <a:sym typeface="+mn-lt"/>
              </a:rPr>
              <a:t>ĐỒNG Ý</a:t>
            </a:r>
          </a:p>
        </p:txBody>
      </p:sp>
      <p:sp>
        <p:nvSpPr>
          <p:cNvPr id="21" name="Alternate Process 20">
            <a:extLst>
              <a:ext uri="{FF2B5EF4-FFF2-40B4-BE49-F238E27FC236}">
                <a16:creationId xmlns:a16="http://schemas.microsoft.com/office/drawing/2014/main" id="{8DB2B422-6463-C1BC-AC03-F70C2504CA35}"/>
              </a:ext>
            </a:extLst>
          </p:cNvPr>
          <p:cNvSpPr/>
          <p:nvPr/>
        </p:nvSpPr>
        <p:spPr>
          <a:xfrm>
            <a:off x="6756401" y="5611621"/>
            <a:ext cx="3098800" cy="713571"/>
          </a:xfrm>
          <a:prstGeom prst="flowChartAlternateProcess">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VN" sz="2400" b="1" kern="1200" dirty="0">
                <a:solidFill>
                  <a:prstClr val="white"/>
                </a:solidFill>
                <a:latin typeface="+mj-lt"/>
                <a:cs typeface="+mn-ea"/>
                <a:sym typeface="+mn-lt"/>
              </a:rPr>
              <a:t>KHÔNG ĐỒNG Ý</a:t>
            </a:r>
          </a:p>
        </p:txBody>
      </p:sp>
      <p:pic>
        <p:nvPicPr>
          <p:cNvPr id="23" name="Picture 13">
            <a:extLst>
              <a:ext uri="{FF2B5EF4-FFF2-40B4-BE49-F238E27FC236}">
                <a16:creationId xmlns:a16="http://schemas.microsoft.com/office/drawing/2014/main" id="{24675D34-2311-A5C8-C5F9-216C050F969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768764" y="2610341"/>
            <a:ext cx="682392" cy="1072331"/>
          </a:xfrm>
          <a:prstGeom prst="rect">
            <a:avLst/>
          </a:prstGeom>
        </p:spPr>
      </p:pic>
      <p:sp>
        <p:nvSpPr>
          <p:cNvPr id="9" name="Rectangle 8"/>
          <p:cNvSpPr/>
          <p:nvPr/>
        </p:nvSpPr>
        <p:spPr>
          <a:xfrm>
            <a:off x="0" y="0"/>
            <a:ext cx="12192000" cy="609600"/>
          </a:xfrm>
          <a:prstGeom prst="rect">
            <a:avLst/>
          </a:prstGeom>
          <a:solidFill>
            <a:srgbClr val="EB7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013353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dissolve">
                                      <p:cBhvr>
                                        <p:cTn id="12" dur="500"/>
                                        <p:tgtEl>
                                          <p:spTgt spid="2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par>
                                <p:cTn id="19" presetID="9"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dissolve">
                                      <p:cBhvr>
                                        <p:cTn id="21" dur="500"/>
                                        <p:tgtEl>
                                          <p:spTgt spid="23"/>
                                        </p:tgtEl>
                                      </p:cBhvr>
                                    </p:animEffect>
                                  </p:childTnLst>
                                </p:cTn>
                              </p:par>
                            </p:childTnLst>
                          </p:cTn>
                        </p:par>
                        <p:par>
                          <p:cTn id="22" fill="hold">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linds(horizontal)">
                                      <p:cBhvr>
                                        <p:cTn id="25" dur="500"/>
                                        <p:tgtEl>
                                          <p:spTgt spid="20"/>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linds(horizontal)">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animBg="1"/>
      <p:bldP spid="17" grpId="0" animBg="1"/>
      <p:bldP spid="19" grpId="0"/>
      <p:bldP spid="20"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97"/>
        <p:cNvGrpSpPr/>
        <p:nvPr/>
      </p:nvGrpSpPr>
      <p:grpSpPr>
        <a:xfrm>
          <a:off x="0" y="0"/>
          <a:ext cx="0" cy="0"/>
          <a:chOff x="0" y="0"/>
          <a:chExt cx="0" cy="0"/>
        </a:xfrm>
      </p:grpSpPr>
      <p:pic>
        <p:nvPicPr>
          <p:cNvPr id="2" name="Picture 1">
            <a:hlinkClick r:id="rId5"/>
            <a:extLst>
              <a:ext uri="{FF2B5EF4-FFF2-40B4-BE49-F238E27FC236}">
                <a16:creationId xmlns:a16="http://schemas.microsoft.com/office/drawing/2014/main" id="{291730F0-36E0-3755-0B68-87AD8728C3BD}"/>
              </a:ext>
            </a:extLst>
          </p:cNvPr>
          <p:cNvPicPr>
            <a:picLocks noChangeAspect="1"/>
          </p:cNvPicPr>
          <p:nvPr/>
        </p:nvPicPr>
        <p:blipFill>
          <a:blip r:embed="rId6"/>
          <a:stretch>
            <a:fillRect/>
          </a:stretch>
        </p:blipFill>
        <p:spPr>
          <a:xfrm>
            <a:off x="4501082" y="3054612"/>
            <a:ext cx="3189835" cy="1764777"/>
          </a:xfrm>
          <a:prstGeom prst="rect">
            <a:avLst/>
          </a:prstGeom>
        </p:spPr>
      </p:pic>
      <p:sp>
        <p:nvSpPr>
          <p:cNvPr id="3" name="Rectangle 2"/>
          <p:cNvSpPr/>
          <p:nvPr/>
        </p:nvSpPr>
        <p:spPr>
          <a:xfrm>
            <a:off x="0" y="0"/>
            <a:ext cx="12192000" cy="609600"/>
          </a:xfrm>
          <a:prstGeom prst="rect">
            <a:avLst/>
          </a:prstGeom>
          <a:solidFill>
            <a:srgbClr val="EB7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reeform 7"/>
          <p:cNvSpPr/>
          <p:nvPr/>
        </p:nvSpPr>
        <p:spPr>
          <a:xfrm rot="654677">
            <a:off x="10181939" y="4912554"/>
            <a:ext cx="1903124" cy="1929657"/>
          </a:xfrm>
          <a:custGeom>
            <a:avLst/>
            <a:gdLst/>
            <a:ahLst/>
            <a:cxnLst/>
            <a:rect l="l" t="t" r="r" b="b"/>
            <a:pathLst>
              <a:path w="2854686" h="2894485">
                <a:moveTo>
                  <a:pt x="0" y="0"/>
                </a:moveTo>
                <a:lnTo>
                  <a:pt x="2854686" y="0"/>
                </a:lnTo>
                <a:lnTo>
                  <a:pt x="2854686" y="2894485"/>
                </a:lnTo>
                <a:lnTo>
                  <a:pt x="0" y="289448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buClrTx/>
            </a:pPr>
            <a:endParaRPr lang="en-US" sz="1200" kern="1200">
              <a:solidFill>
                <a:prstClr val="black"/>
              </a:solidFill>
              <a:latin typeface="UTM Avo"/>
              <a:cs typeface="+mn-ea"/>
              <a:sym typeface="+mn-lt"/>
            </a:endParaRPr>
          </a:p>
        </p:txBody>
      </p:sp>
      <p:grpSp>
        <p:nvGrpSpPr>
          <p:cNvPr id="17" name="Group 17"/>
          <p:cNvGrpSpPr/>
          <p:nvPr/>
        </p:nvGrpSpPr>
        <p:grpSpPr>
          <a:xfrm>
            <a:off x="1773850" y="2870721"/>
            <a:ext cx="8694185" cy="3006661"/>
            <a:chOff x="0" y="0"/>
            <a:chExt cx="4854021" cy="1678639"/>
          </a:xfrm>
        </p:grpSpPr>
        <p:sp>
          <p:nvSpPr>
            <p:cNvPr id="18" name="Freeform 18"/>
            <p:cNvSpPr/>
            <p:nvPr/>
          </p:nvSpPr>
          <p:spPr>
            <a:xfrm>
              <a:off x="0" y="0"/>
              <a:ext cx="4854021" cy="1678639"/>
            </a:xfrm>
            <a:custGeom>
              <a:avLst/>
              <a:gdLst/>
              <a:ahLst/>
              <a:cxnLst/>
              <a:rect l="l" t="t" r="r" b="b"/>
              <a:pathLst>
                <a:path w="4854021" h="1678639">
                  <a:moveTo>
                    <a:pt x="0" y="0"/>
                  </a:moveTo>
                  <a:lnTo>
                    <a:pt x="4854021" y="0"/>
                  </a:lnTo>
                  <a:lnTo>
                    <a:pt x="4854021" y="1678639"/>
                  </a:lnTo>
                  <a:lnTo>
                    <a:pt x="0" y="1678639"/>
                  </a:lnTo>
                  <a:close/>
                </a:path>
              </a:pathLst>
            </a:custGeom>
            <a:solidFill>
              <a:srgbClr val="4A5049"/>
            </a:solidFill>
            <a:ln w="38100" cap="sq">
              <a:solidFill>
                <a:srgbClr val="000000"/>
              </a:solidFill>
              <a:prstDash val="solid"/>
              <a:miter/>
            </a:ln>
          </p:spPr>
          <p:txBody>
            <a:bodyPr/>
            <a:lstStyle/>
            <a:p>
              <a:pPr defTabSz="609630">
                <a:buClrTx/>
              </a:pPr>
              <a:endParaRPr lang="en-US" sz="1200" kern="1200">
                <a:solidFill>
                  <a:prstClr val="black"/>
                </a:solidFill>
                <a:latin typeface="UTM Avo"/>
                <a:cs typeface="+mn-ea"/>
                <a:sym typeface="+mn-lt"/>
              </a:endParaRPr>
            </a:p>
          </p:txBody>
        </p:sp>
        <p:sp>
          <p:nvSpPr>
            <p:cNvPr id="19" name="TextBox 19"/>
            <p:cNvSpPr txBox="1"/>
            <p:nvPr/>
          </p:nvSpPr>
          <p:spPr>
            <a:xfrm>
              <a:off x="0" y="-104775"/>
              <a:ext cx="4854021" cy="1783414"/>
            </a:xfrm>
            <a:prstGeom prst="rect">
              <a:avLst/>
            </a:prstGeom>
          </p:spPr>
          <p:txBody>
            <a:bodyPr lIns="33867" tIns="33867" rIns="33867" bIns="33867" rtlCol="0" anchor="ctr"/>
            <a:lstStyle/>
            <a:p>
              <a:pPr algn="ctr" defTabSz="609630">
                <a:lnSpc>
                  <a:spcPts val="1773"/>
                </a:lnSpc>
                <a:buClrTx/>
              </a:pPr>
              <a:endParaRPr sz="1200" kern="1200">
                <a:solidFill>
                  <a:prstClr val="black"/>
                </a:solidFill>
                <a:latin typeface="UTM Avo"/>
                <a:cs typeface="+mn-ea"/>
                <a:sym typeface="+mn-lt"/>
              </a:endParaRPr>
            </a:p>
          </p:txBody>
        </p:sp>
      </p:grpSp>
      <p:grpSp>
        <p:nvGrpSpPr>
          <p:cNvPr id="20" name="Group 20"/>
          <p:cNvGrpSpPr/>
          <p:nvPr/>
        </p:nvGrpSpPr>
        <p:grpSpPr>
          <a:xfrm>
            <a:off x="1672250" y="2769121"/>
            <a:ext cx="8694185" cy="3006661"/>
            <a:chOff x="0" y="0"/>
            <a:chExt cx="4854021" cy="1678639"/>
          </a:xfrm>
        </p:grpSpPr>
        <p:sp>
          <p:nvSpPr>
            <p:cNvPr id="21" name="Freeform 21"/>
            <p:cNvSpPr/>
            <p:nvPr/>
          </p:nvSpPr>
          <p:spPr>
            <a:xfrm>
              <a:off x="0" y="0"/>
              <a:ext cx="4854021" cy="1678639"/>
            </a:xfrm>
            <a:custGeom>
              <a:avLst/>
              <a:gdLst/>
              <a:ahLst/>
              <a:cxnLst/>
              <a:rect l="l" t="t" r="r" b="b"/>
              <a:pathLst>
                <a:path w="4854021" h="1678639">
                  <a:moveTo>
                    <a:pt x="0" y="0"/>
                  </a:moveTo>
                  <a:lnTo>
                    <a:pt x="4854021" y="0"/>
                  </a:lnTo>
                  <a:lnTo>
                    <a:pt x="4854021" y="1678639"/>
                  </a:lnTo>
                  <a:lnTo>
                    <a:pt x="0" y="1678639"/>
                  </a:lnTo>
                  <a:close/>
                </a:path>
              </a:pathLst>
            </a:custGeom>
            <a:solidFill>
              <a:schemeClr val="accent6">
                <a:lumMod val="20000"/>
                <a:lumOff val="80000"/>
              </a:schemeClr>
            </a:solidFill>
            <a:ln w="38100" cap="sq">
              <a:solidFill>
                <a:srgbClr val="000000"/>
              </a:solidFill>
              <a:prstDash val="solid"/>
              <a:miter/>
            </a:ln>
          </p:spPr>
          <p:txBody>
            <a:bodyPr/>
            <a:lstStyle/>
            <a:p>
              <a:pPr defTabSz="609630">
                <a:buClrTx/>
              </a:pPr>
              <a:endParaRPr lang="en-US" sz="1200" kern="1200">
                <a:solidFill>
                  <a:prstClr val="black"/>
                </a:solidFill>
                <a:latin typeface="UTM Avo"/>
                <a:cs typeface="+mn-ea"/>
                <a:sym typeface="+mn-lt"/>
              </a:endParaRPr>
            </a:p>
          </p:txBody>
        </p:sp>
        <p:sp>
          <p:nvSpPr>
            <p:cNvPr id="22" name="TextBox 22"/>
            <p:cNvSpPr txBox="1"/>
            <p:nvPr/>
          </p:nvSpPr>
          <p:spPr>
            <a:xfrm>
              <a:off x="0" y="-104775"/>
              <a:ext cx="4854021" cy="1783414"/>
            </a:xfrm>
            <a:prstGeom prst="rect">
              <a:avLst/>
            </a:prstGeom>
          </p:spPr>
          <p:txBody>
            <a:bodyPr lIns="33867" tIns="33867" rIns="33867" bIns="33867" rtlCol="0" anchor="ctr"/>
            <a:lstStyle/>
            <a:p>
              <a:pPr algn="ctr" defTabSz="609630">
                <a:lnSpc>
                  <a:spcPts val="1773"/>
                </a:lnSpc>
                <a:buClrTx/>
              </a:pPr>
              <a:endParaRPr sz="1200" kern="1200">
                <a:solidFill>
                  <a:prstClr val="black"/>
                </a:solidFill>
                <a:latin typeface="UTM Avo"/>
                <a:cs typeface="+mn-ea"/>
                <a:sym typeface="+mn-lt"/>
              </a:endParaRPr>
            </a:p>
          </p:txBody>
        </p:sp>
      </p:grpSp>
      <p:sp>
        <p:nvSpPr>
          <p:cNvPr id="23" name="Freeform 23"/>
          <p:cNvSpPr/>
          <p:nvPr/>
        </p:nvSpPr>
        <p:spPr>
          <a:xfrm>
            <a:off x="83818" y="5105139"/>
            <a:ext cx="1325866" cy="2092096"/>
          </a:xfrm>
          <a:custGeom>
            <a:avLst/>
            <a:gdLst/>
            <a:ahLst/>
            <a:cxnLst/>
            <a:rect l="l" t="t" r="r" b="b"/>
            <a:pathLst>
              <a:path w="1988799" h="3138144">
                <a:moveTo>
                  <a:pt x="0" y="0"/>
                </a:moveTo>
                <a:lnTo>
                  <a:pt x="1988799" y="0"/>
                </a:lnTo>
                <a:lnTo>
                  <a:pt x="1988799" y="3138145"/>
                </a:lnTo>
                <a:lnTo>
                  <a:pt x="0" y="313814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buClrTx/>
            </a:pPr>
            <a:endParaRPr lang="en-US" sz="1200" kern="1200">
              <a:solidFill>
                <a:prstClr val="black"/>
              </a:solidFill>
              <a:latin typeface="UTM Avo"/>
              <a:cs typeface="+mn-ea"/>
              <a:sym typeface="+mn-lt"/>
            </a:endParaRPr>
          </a:p>
        </p:txBody>
      </p:sp>
      <p:sp>
        <p:nvSpPr>
          <p:cNvPr id="24" name="Freeform 24"/>
          <p:cNvSpPr/>
          <p:nvPr/>
        </p:nvSpPr>
        <p:spPr>
          <a:xfrm>
            <a:off x="1447746" y="4922885"/>
            <a:ext cx="572507" cy="852897"/>
          </a:xfrm>
          <a:custGeom>
            <a:avLst/>
            <a:gdLst/>
            <a:ahLst/>
            <a:cxnLst/>
            <a:rect l="l" t="t" r="r" b="b"/>
            <a:pathLst>
              <a:path w="858761" h="1279346">
                <a:moveTo>
                  <a:pt x="0" y="0"/>
                </a:moveTo>
                <a:lnTo>
                  <a:pt x="858761" y="0"/>
                </a:lnTo>
                <a:lnTo>
                  <a:pt x="858761" y="1279346"/>
                </a:lnTo>
                <a:lnTo>
                  <a:pt x="0" y="12793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buClrTx/>
            </a:pPr>
            <a:endParaRPr lang="en-US" sz="1200" kern="1200">
              <a:solidFill>
                <a:prstClr val="black"/>
              </a:solidFill>
              <a:latin typeface="UTM Avo"/>
              <a:cs typeface="+mn-ea"/>
              <a:sym typeface="+mn-lt"/>
            </a:endParaRPr>
          </a:p>
        </p:txBody>
      </p:sp>
      <p:sp>
        <p:nvSpPr>
          <p:cNvPr id="25" name="Freeform 25"/>
          <p:cNvSpPr/>
          <p:nvPr/>
        </p:nvSpPr>
        <p:spPr>
          <a:xfrm>
            <a:off x="10016511" y="2553443"/>
            <a:ext cx="668007" cy="1230404"/>
          </a:xfrm>
          <a:custGeom>
            <a:avLst/>
            <a:gdLst/>
            <a:ahLst/>
            <a:cxnLst/>
            <a:rect l="l" t="t" r="r" b="b"/>
            <a:pathLst>
              <a:path w="1002010" h="1845606">
                <a:moveTo>
                  <a:pt x="0" y="0"/>
                </a:moveTo>
                <a:lnTo>
                  <a:pt x="1002010" y="0"/>
                </a:lnTo>
                <a:lnTo>
                  <a:pt x="1002010" y="1845606"/>
                </a:lnTo>
                <a:lnTo>
                  <a:pt x="0" y="184560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buClrTx/>
            </a:pPr>
            <a:endParaRPr lang="en-US" sz="1200" kern="1200">
              <a:solidFill>
                <a:prstClr val="black"/>
              </a:solidFill>
              <a:latin typeface="UTM Avo"/>
              <a:cs typeface="+mn-ea"/>
              <a:sym typeface="+mn-lt"/>
            </a:endParaRPr>
          </a:p>
        </p:txBody>
      </p:sp>
      <p:sp>
        <p:nvSpPr>
          <p:cNvPr id="30" name="TextBox 30"/>
          <p:cNvSpPr txBox="1"/>
          <p:nvPr/>
        </p:nvSpPr>
        <p:spPr>
          <a:xfrm>
            <a:off x="3543771" y="1349357"/>
            <a:ext cx="5110039" cy="1185389"/>
          </a:xfrm>
          <a:prstGeom prst="rect">
            <a:avLst/>
          </a:prstGeom>
        </p:spPr>
        <p:txBody>
          <a:bodyPr lIns="0" tIns="0" rIns="0" bIns="0" rtlCol="0" anchor="t">
            <a:spAutoFit/>
          </a:bodyPr>
          <a:lstStyle/>
          <a:p>
            <a:pPr algn="ctr" defTabSz="609630">
              <a:lnSpc>
                <a:spcPts val="10417"/>
              </a:lnSpc>
              <a:buClrTx/>
            </a:pPr>
            <a:r>
              <a:rPr lang="vi-VN" sz="6400" b="1" kern="1200" dirty="0">
                <a:solidFill>
                  <a:prstClr val="black"/>
                </a:solidFill>
                <a:latin typeface="+mj-lt"/>
                <a:cs typeface="+mn-ea"/>
                <a:sym typeface="+mn-lt"/>
              </a:rPr>
              <a:t>1.</a:t>
            </a:r>
            <a:endParaRPr lang="en-US" sz="6400" b="1" kern="1200" dirty="0">
              <a:solidFill>
                <a:prstClr val="black"/>
              </a:solidFill>
              <a:latin typeface="+mj-lt"/>
              <a:cs typeface="+mn-ea"/>
              <a:sym typeface="+mn-lt"/>
            </a:endParaRPr>
          </a:p>
        </p:txBody>
      </p:sp>
      <p:sp>
        <p:nvSpPr>
          <p:cNvPr id="31" name="TextBox 31"/>
          <p:cNvSpPr txBox="1"/>
          <p:nvPr/>
        </p:nvSpPr>
        <p:spPr>
          <a:xfrm>
            <a:off x="1996088" y="3851503"/>
            <a:ext cx="8199824" cy="562398"/>
          </a:xfrm>
          <a:prstGeom prst="rect">
            <a:avLst/>
          </a:prstGeom>
        </p:spPr>
        <p:txBody>
          <a:bodyPr wrap="square" lIns="0" tIns="0" rIns="0" bIns="0" rtlCol="0" anchor="t">
            <a:spAutoFit/>
          </a:bodyPr>
          <a:lstStyle/>
          <a:p>
            <a:pPr algn="ctr" defTabSz="609630">
              <a:lnSpc>
                <a:spcPct val="150000"/>
              </a:lnSpc>
              <a:buClrTx/>
            </a:pPr>
            <a:r>
              <a:rPr lang="en-US" sz="2800" b="1" kern="1200" dirty="0">
                <a:latin typeface="UTM Avo"/>
                <a:cs typeface="+mn-ea"/>
                <a:sym typeface="+mn-lt"/>
              </a:rPr>
              <a:t>THỰC HÀNH LÀM BÀI TẬP ĐIỀN TỪ</a:t>
            </a:r>
          </a:p>
        </p:txBody>
      </p:sp>
      <p:sp>
        <p:nvSpPr>
          <p:cNvPr id="14" name="Rectangle 13"/>
          <p:cNvSpPr/>
          <p:nvPr/>
        </p:nvSpPr>
        <p:spPr>
          <a:xfrm>
            <a:off x="0" y="0"/>
            <a:ext cx="12192000" cy="609600"/>
          </a:xfrm>
          <a:prstGeom prst="rect">
            <a:avLst/>
          </a:prstGeom>
          <a:solidFill>
            <a:srgbClr val="EB7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8830852"/>
      </p:ext>
    </p:extLst>
  </p:cSld>
  <p:clrMapOvr>
    <a:masterClrMapping/>
  </p:clrMapOvr>
  <p:transition spd="med">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p:cNvSpPr/>
          <p:nvPr/>
        </p:nvSpPr>
        <p:spPr>
          <a:xfrm>
            <a:off x="1581150" y="1508382"/>
            <a:ext cx="9652000" cy="1129989"/>
          </a:xfrm>
          <a:prstGeom prst="rect">
            <a:avLst/>
          </a:prstGeom>
        </p:spPr>
        <p:txBody>
          <a:bodyPr wrap="square">
            <a:spAutoFit/>
          </a:bodyPr>
          <a:lstStyle/>
          <a:p>
            <a:pPr algn="just" defTabSz="609630">
              <a:lnSpc>
                <a:spcPct val="150000"/>
              </a:lnSpc>
              <a:buClrTx/>
            </a:pPr>
            <a:r>
              <a:rPr lang="vi-VN" sz="2400" b="1" kern="1200" dirty="0">
                <a:solidFill>
                  <a:prstClr val="black"/>
                </a:solidFill>
                <a:latin typeface="+mj-lt"/>
                <a:cs typeface="+mn-ea"/>
                <a:sym typeface="+mn-lt"/>
              </a:rPr>
              <a:t>Trong thư mục Thực hành soạn thảo văn bản có tệp văn bản Bài tập điền từ với nội dung dưới đây.</a:t>
            </a:r>
            <a:endParaRPr lang="en-VN" sz="2400" b="1" kern="1200" dirty="0">
              <a:solidFill>
                <a:prstClr val="black"/>
              </a:solidFill>
              <a:latin typeface="+mj-lt"/>
              <a:cs typeface="+mn-ea"/>
              <a:sym typeface="+mn-lt"/>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932" y="1261227"/>
            <a:ext cx="1637837" cy="1637837"/>
          </a:xfrm>
          <a:prstGeom prst="rect">
            <a:avLst/>
          </a:prstGeom>
        </p:spPr>
      </p:pic>
      <p:pic>
        <p:nvPicPr>
          <p:cNvPr id="3" name="Picture 2">
            <a:extLst>
              <a:ext uri="{FF2B5EF4-FFF2-40B4-BE49-F238E27FC236}">
                <a16:creationId xmlns:a16="http://schemas.microsoft.com/office/drawing/2014/main" id="{1775C1E3-E69A-717D-D728-04A993294CE7}"/>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9290" t="33535" r="9422" b="17603"/>
          <a:stretch/>
        </p:blipFill>
        <p:spPr>
          <a:xfrm>
            <a:off x="1790404" y="2721382"/>
            <a:ext cx="8611191" cy="2460341"/>
          </a:xfrm>
          <a:prstGeom prst="rect">
            <a:avLst/>
          </a:prstGeom>
        </p:spPr>
      </p:pic>
      <p:sp>
        <p:nvSpPr>
          <p:cNvPr id="5" name="TextBox 4">
            <a:extLst>
              <a:ext uri="{FF2B5EF4-FFF2-40B4-BE49-F238E27FC236}">
                <a16:creationId xmlns:a16="http://schemas.microsoft.com/office/drawing/2014/main" id="{475A4E6E-C3FC-C9E6-8F23-611B5510FAD7}"/>
              </a:ext>
            </a:extLst>
          </p:cNvPr>
          <p:cNvSpPr txBox="1"/>
          <p:nvPr/>
        </p:nvSpPr>
        <p:spPr>
          <a:xfrm>
            <a:off x="529206" y="5284004"/>
            <a:ext cx="11133588" cy="1036117"/>
          </a:xfrm>
          <a:prstGeom prst="rect">
            <a:avLst/>
          </a:prstGeom>
          <a:noFill/>
        </p:spPr>
        <p:txBody>
          <a:bodyPr wrap="square">
            <a:spAutoFit/>
          </a:bodyPr>
          <a:lstStyle/>
          <a:p>
            <a:pPr algn="just" defTabSz="609630">
              <a:lnSpc>
                <a:spcPct val="150000"/>
              </a:lnSpc>
              <a:spcAft>
                <a:spcPts val="533"/>
              </a:spcAft>
              <a:buClrTx/>
            </a:pPr>
            <a:r>
              <a:rPr lang="vi-VN" sz="2200" i="1" kern="1200" dirty="0">
                <a:solidFill>
                  <a:prstClr val="black"/>
                </a:solidFill>
                <a:latin typeface="+mj-lt"/>
                <a:cs typeface="+mn-ea"/>
                <a:sym typeface="+mn-lt"/>
              </a:rPr>
              <a:t>Em hãy mở tệp và sao chép khối văn bản </a:t>
            </a:r>
            <a:r>
              <a:rPr lang="vi-VN" sz="2200" i="1" kern="1200" dirty="0">
                <a:solidFill>
                  <a:srgbClr val="7030A0"/>
                </a:solidFill>
                <a:latin typeface="+mj-lt"/>
                <a:cs typeface="+mn-ea"/>
                <a:sym typeface="+mn-lt"/>
              </a:rPr>
              <a:t>màu tím </a:t>
            </a:r>
            <a:r>
              <a:rPr lang="vi-VN" sz="2200" i="1" kern="1200" dirty="0">
                <a:solidFill>
                  <a:prstClr val="black"/>
                </a:solidFill>
                <a:latin typeface="+mj-lt"/>
                <a:cs typeface="+mn-ea"/>
                <a:sym typeface="+mn-lt"/>
              </a:rPr>
              <a:t>xuống dưới dòng “Bài làm” rồi làm bài tập điền từ trên đoạn văn đó. Lưu văn bản sau khi hoàn thành.</a:t>
            </a:r>
            <a:endParaRPr lang="en-VN" sz="2200" kern="1200" dirty="0">
              <a:solidFill>
                <a:prstClr val="black"/>
              </a:solidFill>
              <a:latin typeface="+mj-lt"/>
              <a:cs typeface="+mn-ea"/>
              <a:sym typeface="+mn-lt"/>
            </a:endParaRPr>
          </a:p>
        </p:txBody>
      </p:sp>
      <p:pic>
        <p:nvPicPr>
          <p:cNvPr id="8194" name="Picture 2" descr="Computer Mouse PNG Transparent Images Free Download | Vector Files | Pngtree">
            <a:extLst>
              <a:ext uri="{FF2B5EF4-FFF2-40B4-BE49-F238E27FC236}">
                <a16:creationId xmlns:a16="http://schemas.microsoft.com/office/drawing/2014/main" id="{B66ED51C-6C31-9B89-2CC7-370B638F1682}"/>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056" b="94444" l="7778" r="90000">
                        <a14:foregroundMark x1="65833" y1="94722" x2="65833" y2="94722"/>
                        <a14:foregroundMark x1="37778" y1="13333" x2="37778" y2="13333"/>
                        <a14:foregroundMark x1="39167" y1="15278" x2="30833" y2="8333"/>
                        <a14:foregroundMark x1="30833" y1="8333" x2="20278" y2="8333"/>
                        <a14:foregroundMark x1="20278" y1="8333" x2="9444" y2="4444"/>
                        <a14:foregroundMark x1="9444" y1="4444" x2="7778" y2="3056"/>
                        <a14:foregroundMark x1="28056" y1="8333" x2="28056" y2="8333"/>
                        <a14:foregroundMark x1="28611" y1="8611" x2="22222" y2="8611"/>
                      </a14:backgroundRemoval>
                    </a14:imgEffect>
                  </a14:imgLayer>
                </a14:imgProps>
              </a:ext>
              <a:ext uri="{28A0092B-C50C-407E-A947-70E740481C1C}">
                <a14:useLocalDpi xmlns:a14="http://schemas.microsoft.com/office/drawing/2010/main" val="0"/>
              </a:ext>
            </a:extLst>
          </a:blip>
          <a:srcRect/>
          <a:stretch>
            <a:fillRect/>
          </a:stretch>
        </p:blipFill>
        <p:spPr bwMode="auto">
          <a:xfrm>
            <a:off x="10589155" y="5879558"/>
            <a:ext cx="881126" cy="88112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0"/>
            <a:ext cx="12192000" cy="609600"/>
          </a:xfrm>
          <a:prstGeom prst="rect">
            <a:avLst/>
          </a:prstGeom>
          <a:solidFill>
            <a:srgbClr val="EB7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060115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dissolv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par>
                                <p:cTn id="20" presetID="9" presetClass="entr" presetSubtype="0" fill="hold" nodeType="withEffect">
                                  <p:stCondLst>
                                    <p:cond delay="0"/>
                                  </p:stCondLst>
                                  <p:childTnLst>
                                    <p:set>
                                      <p:cBhvr>
                                        <p:cTn id="21" dur="1" fill="hold">
                                          <p:stCondLst>
                                            <p:cond delay="0"/>
                                          </p:stCondLst>
                                        </p:cTn>
                                        <p:tgtEl>
                                          <p:spTgt spid="8194"/>
                                        </p:tgtEl>
                                        <p:attrNameLst>
                                          <p:attrName>style.visibility</p:attrName>
                                        </p:attrNameLst>
                                      </p:cBhvr>
                                      <p:to>
                                        <p:strVal val="visible"/>
                                      </p:to>
                                    </p:set>
                                    <p:animEffect transition="in" filter="dissolve">
                                      <p:cBhvr>
                                        <p:cTn id="22"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Alternate Process 1">
            <a:extLst>
              <a:ext uri="{FF2B5EF4-FFF2-40B4-BE49-F238E27FC236}">
                <a16:creationId xmlns:a16="http://schemas.microsoft.com/office/drawing/2014/main" id="{7FC2E660-A0ED-2AE2-85B5-28B892CD2B7B}"/>
              </a:ext>
            </a:extLst>
          </p:cNvPr>
          <p:cNvSpPr/>
          <p:nvPr/>
        </p:nvSpPr>
        <p:spPr>
          <a:xfrm>
            <a:off x="4114800" y="858753"/>
            <a:ext cx="3962400" cy="711200"/>
          </a:xfrm>
          <a:prstGeom prst="flowChartAlternateProcess">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VN" sz="2400" b="1" kern="1200" dirty="0">
                <a:solidFill>
                  <a:srgbClr val="FF0000"/>
                </a:solidFill>
                <a:latin typeface="UTM Avo"/>
                <a:cs typeface="+mn-ea"/>
                <a:sym typeface="+mn-lt"/>
              </a:rPr>
              <a:t>Hướng dẫn thực hành</a:t>
            </a:r>
          </a:p>
        </p:txBody>
      </p:sp>
      <p:sp>
        <p:nvSpPr>
          <p:cNvPr id="6" name="Rectangle 5">
            <a:extLst>
              <a:ext uri="{FF2B5EF4-FFF2-40B4-BE49-F238E27FC236}">
                <a16:creationId xmlns:a16="http://schemas.microsoft.com/office/drawing/2014/main" id="{E76F280C-1404-4936-84AE-9333B74C5681}"/>
              </a:ext>
            </a:extLst>
          </p:cNvPr>
          <p:cNvSpPr/>
          <p:nvPr/>
        </p:nvSpPr>
        <p:spPr>
          <a:xfrm>
            <a:off x="711200" y="2003303"/>
            <a:ext cx="1727200" cy="660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09630">
              <a:buClrTx/>
            </a:pPr>
            <a:r>
              <a:rPr lang="en-VN" sz="2400" b="1" kern="1200" dirty="0">
                <a:solidFill>
                  <a:srgbClr val="C70001"/>
                </a:solidFill>
                <a:latin typeface="UTM Avo"/>
                <a:cs typeface="+mn-ea"/>
                <a:sym typeface="+mn-lt"/>
              </a:rPr>
              <a:t>Bước 1</a:t>
            </a:r>
          </a:p>
        </p:txBody>
      </p:sp>
      <p:sp>
        <p:nvSpPr>
          <p:cNvPr id="8" name="TextBox 7">
            <a:extLst>
              <a:ext uri="{FF2B5EF4-FFF2-40B4-BE49-F238E27FC236}">
                <a16:creationId xmlns:a16="http://schemas.microsoft.com/office/drawing/2014/main" id="{7ADC2003-2CB3-BCD2-8797-8DDDF27115AC}"/>
              </a:ext>
            </a:extLst>
          </p:cNvPr>
          <p:cNvSpPr txBox="1"/>
          <p:nvPr/>
        </p:nvSpPr>
        <p:spPr>
          <a:xfrm>
            <a:off x="711200" y="2877508"/>
            <a:ext cx="8839200" cy="461665"/>
          </a:xfrm>
          <a:prstGeom prst="rect">
            <a:avLst/>
          </a:prstGeom>
          <a:noFill/>
        </p:spPr>
        <p:txBody>
          <a:bodyPr wrap="square">
            <a:spAutoFit/>
          </a:bodyPr>
          <a:lstStyle/>
          <a:p>
            <a:pPr defTabSz="609630">
              <a:buClrTx/>
            </a:pPr>
            <a:r>
              <a:rPr lang="en-US" sz="2400" kern="1200" dirty="0" err="1">
                <a:solidFill>
                  <a:prstClr val="black"/>
                </a:solidFill>
                <a:latin typeface="UTM Avo"/>
                <a:cs typeface="+mn-ea"/>
                <a:sym typeface="+mn-lt"/>
              </a:rPr>
              <a:t>Kích</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hoạt</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phần</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mềm</a:t>
            </a:r>
            <a:r>
              <a:rPr lang="en-US" sz="2400" kern="1200" dirty="0">
                <a:solidFill>
                  <a:prstClr val="black"/>
                </a:solidFill>
                <a:latin typeface="UTM Avo"/>
                <a:cs typeface="+mn-ea"/>
                <a:sym typeface="+mn-lt"/>
              </a:rPr>
              <a:t> Word </a:t>
            </a:r>
            <a:r>
              <a:rPr lang="en-US" sz="2400" kern="1200" dirty="0" err="1">
                <a:solidFill>
                  <a:prstClr val="black"/>
                </a:solidFill>
                <a:latin typeface="UTM Avo"/>
                <a:cs typeface="+mn-ea"/>
                <a:sym typeface="+mn-lt"/>
              </a:rPr>
              <a:t>và</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mở</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tệp</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văn</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bản</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đã</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cho</a:t>
            </a:r>
            <a:r>
              <a:rPr lang="en-US" sz="2400" kern="1200" dirty="0">
                <a:solidFill>
                  <a:prstClr val="black"/>
                </a:solidFill>
                <a:latin typeface="UTM Avo"/>
                <a:cs typeface="+mn-ea"/>
                <a:sym typeface="+mn-lt"/>
              </a:rPr>
              <a:t>.</a:t>
            </a:r>
            <a:r>
              <a:rPr lang="en-VN" sz="2400" kern="1200" dirty="0">
                <a:solidFill>
                  <a:prstClr val="black"/>
                </a:solidFill>
                <a:latin typeface="UTM Avo"/>
                <a:cs typeface="+mn-ea"/>
                <a:sym typeface="+mn-lt"/>
              </a:rPr>
              <a:t> </a:t>
            </a:r>
          </a:p>
        </p:txBody>
      </p:sp>
      <p:sp>
        <p:nvSpPr>
          <p:cNvPr id="9" name="Rectangle 8">
            <a:extLst>
              <a:ext uri="{FF2B5EF4-FFF2-40B4-BE49-F238E27FC236}">
                <a16:creationId xmlns:a16="http://schemas.microsoft.com/office/drawing/2014/main" id="{18F26FFC-2468-4475-9D79-F3802E9202E0}"/>
              </a:ext>
            </a:extLst>
          </p:cNvPr>
          <p:cNvSpPr/>
          <p:nvPr/>
        </p:nvSpPr>
        <p:spPr>
          <a:xfrm>
            <a:off x="711200" y="3599119"/>
            <a:ext cx="1727200" cy="660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09630">
              <a:buClrTx/>
            </a:pPr>
            <a:r>
              <a:rPr lang="en-VN" sz="2400" b="1" kern="1200" dirty="0">
                <a:solidFill>
                  <a:srgbClr val="C70001"/>
                </a:solidFill>
                <a:latin typeface="UTM Avo"/>
                <a:cs typeface="+mn-ea"/>
                <a:sym typeface="+mn-lt"/>
              </a:rPr>
              <a:t>Bước 2</a:t>
            </a:r>
          </a:p>
        </p:txBody>
      </p:sp>
      <p:sp>
        <p:nvSpPr>
          <p:cNvPr id="15" name="TextBox 14">
            <a:extLst>
              <a:ext uri="{FF2B5EF4-FFF2-40B4-BE49-F238E27FC236}">
                <a16:creationId xmlns:a16="http://schemas.microsoft.com/office/drawing/2014/main" id="{1FC9ECD0-2B78-61D8-DCA2-4EF231646115}"/>
              </a:ext>
            </a:extLst>
          </p:cNvPr>
          <p:cNvSpPr txBox="1"/>
          <p:nvPr/>
        </p:nvSpPr>
        <p:spPr>
          <a:xfrm>
            <a:off x="660400" y="4414257"/>
            <a:ext cx="10871200" cy="1121846"/>
          </a:xfrm>
          <a:prstGeom prst="rect">
            <a:avLst/>
          </a:prstGeom>
          <a:noFill/>
        </p:spPr>
        <p:txBody>
          <a:bodyPr wrap="square">
            <a:spAutoFit/>
          </a:bodyPr>
          <a:lstStyle/>
          <a:p>
            <a:pPr algn="just" defTabSz="609630">
              <a:lnSpc>
                <a:spcPct val="150000"/>
              </a:lnSpc>
              <a:buClrTx/>
            </a:pPr>
            <a:r>
              <a:rPr lang="en-US" sz="2400" kern="1200" dirty="0" err="1">
                <a:solidFill>
                  <a:prstClr val="black"/>
                </a:solidFill>
                <a:latin typeface="UTM Avo"/>
                <a:cs typeface="+mn-ea"/>
                <a:sym typeface="+mn-lt"/>
              </a:rPr>
              <a:t>Sử</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dụng</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các</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lệnh</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và</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để</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sao</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chép</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khối</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văn</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bản</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màu</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tím</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xuống</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dưới</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dòng</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Bài</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làm</a:t>
            </a:r>
            <a:r>
              <a:rPr lang="en-US" sz="2400" kern="1200" dirty="0">
                <a:solidFill>
                  <a:prstClr val="black"/>
                </a:solidFill>
                <a:latin typeface="UTM Avo"/>
                <a:cs typeface="+mn-ea"/>
                <a:sym typeface="+mn-lt"/>
              </a:rPr>
              <a:t>”.</a:t>
            </a:r>
            <a:endParaRPr lang="en-VN" sz="2400" kern="1200" dirty="0">
              <a:solidFill>
                <a:prstClr val="black"/>
              </a:solidFill>
              <a:latin typeface="UTM Avo"/>
              <a:cs typeface="+mn-ea"/>
              <a:sym typeface="+mn-lt"/>
            </a:endParaRPr>
          </a:p>
        </p:txBody>
      </p:sp>
      <p:pic>
        <p:nvPicPr>
          <p:cNvPr id="21" name="Picture 20">
            <a:extLst>
              <a:ext uri="{FF2B5EF4-FFF2-40B4-BE49-F238E27FC236}">
                <a16:creationId xmlns:a16="http://schemas.microsoft.com/office/drawing/2014/main" id="{9F63035C-D0E9-0F62-8A2F-9F245CF19C5F}"/>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605618" y="4501288"/>
            <a:ext cx="1018364" cy="476657"/>
          </a:xfrm>
          <a:prstGeom prst="rect">
            <a:avLst/>
          </a:prstGeom>
        </p:spPr>
      </p:pic>
      <p:pic>
        <p:nvPicPr>
          <p:cNvPr id="25" name="Picture 24">
            <a:extLst>
              <a:ext uri="{FF2B5EF4-FFF2-40B4-BE49-F238E27FC236}">
                <a16:creationId xmlns:a16="http://schemas.microsoft.com/office/drawing/2014/main" id="{9E4DCF05-659C-A47F-D481-E2A301CDB2CA}"/>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259496" y="4308975"/>
            <a:ext cx="602588" cy="711200"/>
          </a:xfrm>
          <a:prstGeom prst="rect">
            <a:avLst/>
          </a:prstGeom>
        </p:spPr>
      </p:pic>
      <p:sp>
        <p:nvSpPr>
          <p:cNvPr id="26" name="Freeform 23">
            <a:extLst>
              <a:ext uri="{FF2B5EF4-FFF2-40B4-BE49-F238E27FC236}">
                <a16:creationId xmlns:a16="http://schemas.microsoft.com/office/drawing/2014/main" id="{0BDEEB06-8DF2-3545-506C-656873EC7CD3}"/>
              </a:ext>
            </a:extLst>
          </p:cNvPr>
          <p:cNvSpPr/>
          <p:nvPr/>
        </p:nvSpPr>
        <p:spPr>
          <a:xfrm>
            <a:off x="263230" y="5641385"/>
            <a:ext cx="2487160" cy="1216615"/>
          </a:xfrm>
          <a:custGeom>
            <a:avLst/>
            <a:gdLst/>
            <a:ahLst/>
            <a:cxnLst/>
            <a:rect l="l" t="t" r="r" b="b"/>
            <a:pathLst>
              <a:path w="2437302" h="1194278">
                <a:moveTo>
                  <a:pt x="0" y="0"/>
                </a:moveTo>
                <a:lnTo>
                  <a:pt x="2437302" y="0"/>
                </a:lnTo>
                <a:lnTo>
                  <a:pt x="2437302" y="1194278"/>
                </a:lnTo>
                <a:lnTo>
                  <a:pt x="0" y="1194278"/>
                </a:lnTo>
                <a:lnTo>
                  <a:pt x="0" y="0"/>
                </a:lnTo>
                <a:close/>
              </a:path>
            </a:pathLst>
          </a:custGeom>
          <a:blipFill>
            <a:blip r:embed="rId7"/>
            <a:stretch>
              <a:fillRect/>
            </a:stretch>
          </a:blipFill>
        </p:spPr>
        <p:txBody>
          <a:bodyPr/>
          <a:lstStyle/>
          <a:p>
            <a:pPr defTabSz="609630">
              <a:buClrTx/>
            </a:pPr>
            <a:endParaRPr lang="en-US" sz="2400" kern="1200">
              <a:solidFill>
                <a:prstClr val="black"/>
              </a:solidFill>
              <a:latin typeface="UTM Avo"/>
              <a:cs typeface="+mn-ea"/>
              <a:sym typeface="+mn-lt"/>
            </a:endParaRPr>
          </a:p>
        </p:txBody>
      </p:sp>
      <p:pic>
        <p:nvPicPr>
          <p:cNvPr id="27" name="Picture 26">
            <a:extLst>
              <a:ext uri="{FF2B5EF4-FFF2-40B4-BE49-F238E27FC236}">
                <a16:creationId xmlns:a16="http://schemas.microsoft.com/office/drawing/2014/main" id="{697448BE-E6B8-924E-DB7C-60AB43D8DDAD}"/>
              </a:ext>
            </a:extLst>
          </p:cNvPr>
          <p:cNvPicPr>
            <a:picLocks noChangeAspect="1"/>
          </p:cNvPicPr>
          <p:nvPr/>
        </p:nvPicPr>
        <p:blipFill rotWithShape="1">
          <a:blip r:embed="rId8" cstate="print">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9624" b="89671" l="2157" r="96918"/>
                    </a14:imgEffect>
                  </a14:imgLayer>
                </a14:imgProps>
              </a:ext>
              <a:ext uri="{28A0092B-C50C-407E-A947-70E740481C1C}">
                <a14:useLocalDpi xmlns:a14="http://schemas.microsoft.com/office/drawing/2010/main" val="0"/>
              </a:ext>
            </a:extLst>
          </a:blip>
          <a:srcRect r="5077"/>
          <a:stretch/>
        </p:blipFill>
        <p:spPr>
          <a:xfrm>
            <a:off x="9268709" y="564954"/>
            <a:ext cx="2660061" cy="1839433"/>
          </a:xfrm>
          <a:prstGeom prst="rect">
            <a:avLst/>
          </a:prstGeom>
        </p:spPr>
      </p:pic>
      <p:sp>
        <p:nvSpPr>
          <p:cNvPr id="28" name="Freeform 25">
            <a:extLst>
              <a:ext uri="{FF2B5EF4-FFF2-40B4-BE49-F238E27FC236}">
                <a16:creationId xmlns:a16="http://schemas.microsoft.com/office/drawing/2014/main" id="{170D082A-3CA9-FB9E-EF3D-220D50CBB4E5}"/>
              </a:ext>
            </a:extLst>
          </p:cNvPr>
          <p:cNvSpPr/>
          <p:nvPr/>
        </p:nvSpPr>
        <p:spPr>
          <a:xfrm>
            <a:off x="10315239" y="5281332"/>
            <a:ext cx="1379614" cy="1329855"/>
          </a:xfrm>
          <a:custGeom>
            <a:avLst/>
            <a:gdLst/>
            <a:ahLst/>
            <a:cxnLst/>
            <a:rect l="l" t="t" r="r" b="b"/>
            <a:pathLst>
              <a:path w="1363564" h="1447800">
                <a:moveTo>
                  <a:pt x="0" y="0"/>
                </a:moveTo>
                <a:lnTo>
                  <a:pt x="1363565" y="0"/>
                </a:lnTo>
                <a:lnTo>
                  <a:pt x="1363565" y="1447800"/>
                </a:lnTo>
                <a:lnTo>
                  <a:pt x="0" y="1447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buClrTx/>
            </a:pPr>
            <a:endParaRPr lang="en-US" sz="2400" kern="1200">
              <a:solidFill>
                <a:prstClr val="black"/>
              </a:solidFill>
              <a:latin typeface="UTM Avo"/>
              <a:cs typeface="+mn-ea"/>
              <a:sym typeface="+mn-lt"/>
            </a:endParaRPr>
          </a:p>
        </p:txBody>
      </p:sp>
      <p:sp>
        <p:nvSpPr>
          <p:cNvPr id="12" name="Rectangle 11"/>
          <p:cNvSpPr/>
          <p:nvPr/>
        </p:nvSpPr>
        <p:spPr>
          <a:xfrm>
            <a:off x="0" y="0"/>
            <a:ext cx="12192000" cy="609600"/>
          </a:xfrm>
          <a:prstGeom prst="rect">
            <a:avLst/>
          </a:prstGeom>
          <a:solidFill>
            <a:srgbClr val="EB7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955299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dissolve">
                                      <p:cBhvr>
                                        <p:cTn id="21" dur="500"/>
                                        <p:tgtEl>
                                          <p:spTgt spid="9"/>
                                        </p:tgtEl>
                                      </p:cBhvr>
                                    </p:animEffect>
                                  </p:childTnLst>
                                </p:cTn>
                              </p:par>
                            </p:childTnLst>
                          </p:cTn>
                        </p:par>
                        <p:par>
                          <p:cTn id="22" fill="hold">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dissolve">
                                      <p:cBhvr>
                                        <p:cTn id="25" dur="500"/>
                                        <p:tgtEl>
                                          <p:spTgt spid="15"/>
                                        </p:tgtEl>
                                      </p:cBhvr>
                                    </p:animEffect>
                                  </p:childTnLst>
                                </p:cTn>
                              </p:par>
                              <p:par>
                                <p:cTn id="26" presetID="9"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dissolve">
                                      <p:cBhvr>
                                        <p:cTn id="28" dur="500"/>
                                        <p:tgtEl>
                                          <p:spTgt spid="21"/>
                                        </p:tgtEl>
                                      </p:cBhvr>
                                    </p:animEffect>
                                  </p:childTnLst>
                                </p:cTn>
                              </p:par>
                              <p:par>
                                <p:cTn id="29" presetID="9"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dissolve">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p:bldP spid="9"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Alternate Process 1">
            <a:extLst>
              <a:ext uri="{FF2B5EF4-FFF2-40B4-BE49-F238E27FC236}">
                <a16:creationId xmlns:a16="http://schemas.microsoft.com/office/drawing/2014/main" id="{7FC2E660-A0ED-2AE2-85B5-28B892CD2B7B}"/>
              </a:ext>
            </a:extLst>
          </p:cNvPr>
          <p:cNvSpPr/>
          <p:nvPr/>
        </p:nvSpPr>
        <p:spPr>
          <a:xfrm>
            <a:off x="4114800" y="1089421"/>
            <a:ext cx="3962400" cy="711200"/>
          </a:xfrm>
          <a:prstGeom prst="flowChartAlternateProcess">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VN" sz="2400" b="1" kern="1200" dirty="0">
                <a:solidFill>
                  <a:srgbClr val="FF0000"/>
                </a:solidFill>
                <a:latin typeface="UTM Avo"/>
                <a:cs typeface="+mn-ea"/>
                <a:sym typeface="+mn-lt"/>
              </a:rPr>
              <a:t>Hướng dẫn thực hành</a:t>
            </a:r>
          </a:p>
        </p:txBody>
      </p:sp>
      <p:sp>
        <p:nvSpPr>
          <p:cNvPr id="10" name="Rectangle 9">
            <a:extLst>
              <a:ext uri="{FF2B5EF4-FFF2-40B4-BE49-F238E27FC236}">
                <a16:creationId xmlns:a16="http://schemas.microsoft.com/office/drawing/2014/main" id="{37CC2DBF-E462-0CD6-F941-1FB2A6FA65C7}"/>
              </a:ext>
            </a:extLst>
          </p:cNvPr>
          <p:cNvSpPr/>
          <p:nvPr/>
        </p:nvSpPr>
        <p:spPr>
          <a:xfrm>
            <a:off x="406400" y="1854078"/>
            <a:ext cx="1727200" cy="660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09630">
              <a:buClrTx/>
            </a:pPr>
            <a:r>
              <a:rPr lang="en-VN" sz="2400" b="1" kern="1200" dirty="0">
                <a:solidFill>
                  <a:srgbClr val="C70001"/>
                </a:solidFill>
                <a:latin typeface="UTM Avo"/>
                <a:cs typeface="+mn-ea"/>
                <a:sym typeface="+mn-lt"/>
              </a:rPr>
              <a:t>Bước 3</a:t>
            </a:r>
          </a:p>
        </p:txBody>
      </p:sp>
      <p:sp>
        <p:nvSpPr>
          <p:cNvPr id="11" name="Rectangle 10">
            <a:extLst>
              <a:ext uri="{FF2B5EF4-FFF2-40B4-BE49-F238E27FC236}">
                <a16:creationId xmlns:a16="http://schemas.microsoft.com/office/drawing/2014/main" id="{DEE69824-B6FB-A6D7-E090-4C9E8179BE54}"/>
              </a:ext>
            </a:extLst>
          </p:cNvPr>
          <p:cNvSpPr/>
          <p:nvPr/>
        </p:nvSpPr>
        <p:spPr>
          <a:xfrm>
            <a:off x="406400" y="5182781"/>
            <a:ext cx="1727200" cy="660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09630">
              <a:buClrTx/>
            </a:pPr>
            <a:r>
              <a:rPr lang="en-VN" sz="2400" b="1" kern="1200" dirty="0">
                <a:solidFill>
                  <a:srgbClr val="C70001"/>
                </a:solidFill>
                <a:latin typeface="UTM Avo"/>
                <a:cs typeface="+mn-ea"/>
                <a:sym typeface="+mn-lt"/>
              </a:rPr>
              <a:t>Bước 4</a:t>
            </a:r>
          </a:p>
        </p:txBody>
      </p:sp>
      <p:sp>
        <p:nvSpPr>
          <p:cNvPr id="16" name="TextBox 15">
            <a:extLst>
              <a:ext uri="{FF2B5EF4-FFF2-40B4-BE49-F238E27FC236}">
                <a16:creationId xmlns:a16="http://schemas.microsoft.com/office/drawing/2014/main" id="{2778BB89-764C-9802-CEFD-0BAEF0B7B1C1}"/>
              </a:ext>
            </a:extLst>
          </p:cNvPr>
          <p:cNvSpPr txBox="1"/>
          <p:nvPr/>
        </p:nvSpPr>
        <p:spPr>
          <a:xfrm>
            <a:off x="406400" y="2514478"/>
            <a:ext cx="11220704" cy="2229841"/>
          </a:xfrm>
          <a:prstGeom prst="rect">
            <a:avLst/>
          </a:prstGeom>
          <a:noFill/>
        </p:spPr>
        <p:txBody>
          <a:bodyPr wrap="square">
            <a:spAutoFit/>
          </a:bodyPr>
          <a:lstStyle/>
          <a:p>
            <a:pPr algn="just" defTabSz="609630">
              <a:lnSpc>
                <a:spcPct val="150000"/>
              </a:lnSpc>
              <a:buClrTx/>
            </a:pPr>
            <a:r>
              <a:rPr lang="en-US" sz="2400" kern="1200" dirty="0" err="1">
                <a:solidFill>
                  <a:prstClr val="black"/>
                </a:solidFill>
                <a:latin typeface="UTM Avo"/>
                <a:cs typeface="+mn-ea"/>
                <a:sym typeface="+mn-lt"/>
              </a:rPr>
              <a:t>Trên</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đoạn</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văn</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vừa</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được</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sao</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chép</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thay</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vì</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phải</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gõ</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lại</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từ</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cần</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điền</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vào</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chỗ</a:t>
            </a:r>
            <a:r>
              <a:rPr lang="en-US" sz="2400" kern="1200" dirty="0">
                <a:solidFill>
                  <a:prstClr val="black"/>
                </a:solidFill>
                <a:latin typeface="UTM Avo"/>
                <a:cs typeface="+mn-ea"/>
                <a:sym typeface="+mn-lt"/>
              </a:rPr>
              <a:t> “…”, </a:t>
            </a:r>
            <a:r>
              <a:rPr lang="en-US" sz="2400" kern="1200" dirty="0" err="1">
                <a:solidFill>
                  <a:prstClr val="black"/>
                </a:solidFill>
                <a:latin typeface="UTM Avo"/>
                <a:cs typeface="+mn-ea"/>
                <a:sym typeface="+mn-lt"/>
              </a:rPr>
              <a:t>em</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có</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thể</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thực</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hiện</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nhanh</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hơn</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như</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sau</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Chọn</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khối</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văn</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bản</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từ</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đã</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có</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rồi</a:t>
            </a:r>
            <a:r>
              <a:rPr lang="en-US" sz="2400" kern="1200" dirty="0">
                <a:solidFill>
                  <a:prstClr val="black"/>
                </a:solidFill>
                <a:latin typeface="UTM Avo"/>
                <a:cs typeface="+mn-ea"/>
                <a:sym typeface="+mn-lt"/>
              </a:rPr>
              <a:t> </a:t>
            </a:r>
            <a:r>
              <a:rPr lang="en-US" sz="2400" kern="1200" err="1">
                <a:solidFill>
                  <a:prstClr val="black"/>
                </a:solidFill>
                <a:latin typeface="UTM Avo"/>
                <a:cs typeface="+mn-ea"/>
                <a:sym typeface="+mn-lt"/>
              </a:rPr>
              <a:t>sử</a:t>
            </a:r>
            <a:r>
              <a:rPr lang="en-US" sz="2400" kern="1200">
                <a:solidFill>
                  <a:prstClr val="black"/>
                </a:solidFill>
                <a:latin typeface="UTM Avo"/>
                <a:cs typeface="+mn-ea"/>
                <a:sym typeface="+mn-lt"/>
              </a:rPr>
              <a:t> dụng </a:t>
            </a:r>
            <a:r>
              <a:rPr lang="en-US" sz="2400" kern="1200" dirty="0" err="1">
                <a:solidFill>
                  <a:prstClr val="black"/>
                </a:solidFill>
                <a:latin typeface="UTM Avo"/>
                <a:cs typeface="+mn-ea"/>
                <a:sym typeface="+mn-lt"/>
              </a:rPr>
              <a:t>các</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lệnh</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và</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để</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sao</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chép</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khối</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văn</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bản</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đó</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vào</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chỗ</a:t>
            </a:r>
            <a:r>
              <a:rPr lang="en-US" sz="2400" kern="1200" dirty="0">
                <a:solidFill>
                  <a:prstClr val="black"/>
                </a:solidFill>
                <a:latin typeface="UTM Avo"/>
                <a:cs typeface="+mn-ea"/>
                <a:sym typeface="+mn-lt"/>
              </a:rPr>
              <a:t> “…” </a:t>
            </a:r>
            <a:r>
              <a:rPr lang="en-US" sz="2400" kern="1200" dirty="0" err="1">
                <a:solidFill>
                  <a:prstClr val="black"/>
                </a:solidFill>
                <a:latin typeface="UTM Avo"/>
                <a:cs typeface="+mn-ea"/>
                <a:sym typeface="+mn-lt"/>
              </a:rPr>
              <a:t>cần</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điền</a:t>
            </a:r>
            <a:r>
              <a:rPr lang="en-US" sz="2400" kern="1200" dirty="0">
                <a:solidFill>
                  <a:prstClr val="black"/>
                </a:solidFill>
                <a:latin typeface="UTM Avo"/>
                <a:cs typeface="+mn-ea"/>
                <a:sym typeface="+mn-lt"/>
              </a:rPr>
              <a:t>.</a:t>
            </a:r>
            <a:endParaRPr lang="en-VN" sz="2400" kern="1200" dirty="0">
              <a:solidFill>
                <a:prstClr val="black"/>
              </a:solidFill>
              <a:latin typeface="UTM Avo"/>
              <a:cs typeface="+mn-ea"/>
              <a:sym typeface="+mn-lt"/>
            </a:endParaRPr>
          </a:p>
        </p:txBody>
      </p:sp>
      <p:sp>
        <p:nvSpPr>
          <p:cNvPr id="17" name="TextBox 16">
            <a:extLst>
              <a:ext uri="{FF2B5EF4-FFF2-40B4-BE49-F238E27FC236}">
                <a16:creationId xmlns:a16="http://schemas.microsoft.com/office/drawing/2014/main" id="{94D788A3-7472-6A12-EF20-57A0DB25F7D8}"/>
              </a:ext>
            </a:extLst>
          </p:cNvPr>
          <p:cNvSpPr txBox="1"/>
          <p:nvPr/>
        </p:nvSpPr>
        <p:spPr>
          <a:xfrm>
            <a:off x="406400" y="6031657"/>
            <a:ext cx="10487152" cy="461665"/>
          </a:xfrm>
          <a:prstGeom prst="rect">
            <a:avLst/>
          </a:prstGeom>
          <a:noFill/>
        </p:spPr>
        <p:txBody>
          <a:bodyPr wrap="square">
            <a:spAutoFit/>
          </a:bodyPr>
          <a:lstStyle/>
          <a:p>
            <a:pPr algn="just" defTabSz="609630">
              <a:buClrTx/>
            </a:pPr>
            <a:r>
              <a:rPr lang="en-US" sz="2400" kern="1200" dirty="0" err="1">
                <a:solidFill>
                  <a:prstClr val="black"/>
                </a:solidFill>
                <a:latin typeface="UTM Avo"/>
                <a:cs typeface="+mn-ea"/>
                <a:sym typeface="+mn-lt"/>
              </a:rPr>
              <a:t>Thực</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hiện</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lệnh</a:t>
            </a:r>
            <a:r>
              <a:rPr lang="en-US" sz="2400" kern="1200" dirty="0">
                <a:solidFill>
                  <a:prstClr val="black"/>
                </a:solidFill>
                <a:latin typeface="UTM Avo"/>
                <a:cs typeface="+mn-ea"/>
                <a:sym typeface="+mn-lt"/>
              </a:rPr>
              <a:t> </a:t>
            </a:r>
            <a:r>
              <a:rPr lang="en-US" sz="2400" b="1" i="1" kern="1200" dirty="0">
                <a:solidFill>
                  <a:prstClr val="black"/>
                </a:solidFill>
                <a:latin typeface="UTM Avo"/>
                <a:cs typeface="+mn-ea"/>
                <a:sym typeface="+mn-lt"/>
              </a:rPr>
              <a:t>Save</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để</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lưu</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văn</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bản</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sau</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khi</a:t>
            </a:r>
            <a:r>
              <a:rPr lang="en-US" sz="2400" kern="1200" dirty="0">
                <a:solidFill>
                  <a:prstClr val="black"/>
                </a:solidFill>
                <a:latin typeface="UTM Avo"/>
                <a:cs typeface="+mn-ea"/>
                <a:sym typeface="+mn-lt"/>
              </a:rPr>
              <a:t> </a:t>
            </a:r>
            <a:r>
              <a:rPr lang="en-US" sz="2400" kern="1200" err="1">
                <a:solidFill>
                  <a:prstClr val="black"/>
                </a:solidFill>
                <a:latin typeface="UTM Avo"/>
                <a:cs typeface="+mn-ea"/>
                <a:sym typeface="+mn-lt"/>
              </a:rPr>
              <a:t>cập</a:t>
            </a:r>
            <a:r>
              <a:rPr lang="en-US" sz="2400" kern="1200">
                <a:solidFill>
                  <a:prstClr val="black"/>
                </a:solidFill>
                <a:latin typeface="UTM Avo"/>
                <a:cs typeface="+mn-ea"/>
                <a:sym typeface="+mn-lt"/>
              </a:rPr>
              <a:t> nhật </a:t>
            </a:r>
            <a:r>
              <a:rPr lang="en-US" sz="2400" kern="1200" dirty="0" err="1">
                <a:solidFill>
                  <a:prstClr val="black"/>
                </a:solidFill>
                <a:latin typeface="UTM Avo"/>
                <a:cs typeface="+mn-ea"/>
                <a:sym typeface="+mn-lt"/>
              </a:rPr>
              <a:t>nội</a:t>
            </a:r>
            <a:r>
              <a:rPr lang="en-US" sz="2400" kern="1200" dirty="0">
                <a:solidFill>
                  <a:prstClr val="black"/>
                </a:solidFill>
                <a:latin typeface="UTM Avo"/>
                <a:cs typeface="+mn-ea"/>
                <a:sym typeface="+mn-lt"/>
              </a:rPr>
              <a:t> dung </a:t>
            </a:r>
            <a:r>
              <a:rPr lang="en-US" sz="2400" kern="1200" dirty="0" err="1">
                <a:solidFill>
                  <a:prstClr val="black"/>
                </a:solidFill>
                <a:latin typeface="UTM Avo"/>
                <a:cs typeface="+mn-ea"/>
                <a:sym typeface="+mn-lt"/>
              </a:rPr>
              <a:t>mới</a:t>
            </a:r>
            <a:r>
              <a:rPr lang="en-US" sz="2400" kern="1200" dirty="0">
                <a:solidFill>
                  <a:prstClr val="black"/>
                </a:solidFill>
                <a:latin typeface="UTM Avo"/>
                <a:cs typeface="+mn-ea"/>
                <a:sym typeface="+mn-lt"/>
              </a:rPr>
              <a:t>.</a:t>
            </a:r>
            <a:endParaRPr lang="en-VN" sz="2400" kern="1200" dirty="0">
              <a:solidFill>
                <a:prstClr val="black"/>
              </a:solidFill>
              <a:latin typeface="UTM Avo"/>
              <a:cs typeface="+mn-ea"/>
              <a:sym typeface="+mn-lt"/>
            </a:endParaRPr>
          </a:p>
        </p:txBody>
      </p:sp>
      <p:pic>
        <p:nvPicPr>
          <p:cNvPr id="21" name="Picture 20">
            <a:extLst>
              <a:ext uri="{FF2B5EF4-FFF2-40B4-BE49-F238E27FC236}">
                <a16:creationId xmlns:a16="http://schemas.microsoft.com/office/drawing/2014/main" id="{9F63035C-D0E9-0F62-8A2F-9F245CF19C5F}"/>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653986" y="3834628"/>
            <a:ext cx="1018364" cy="476657"/>
          </a:xfrm>
          <a:prstGeom prst="rect">
            <a:avLst/>
          </a:prstGeom>
        </p:spPr>
      </p:pic>
      <p:pic>
        <p:nvPicPr>
          <p:cNvPr id="25" name="Picture 24">
            <a:extLst>
              <a:ext uri="{FF2B5EF4-FFF2-40B4-BE49-F238E27FC236}">
                <a16:creationId xmlns:a16="http://schemas.microsoft.com/office/drawing/2014/main" id="{9E4DCF05-659C-A47F-D481-E2A301CDB2CA}"/>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353078" y="3738339"/>
            <a:ext cx="602588" cy="711200"/>
          </a:xfrm>
          <a:prstGeom prst="rect">
            <a:avLst/>
          </a:prstGeom>
        </p:spPr>
      </p:pic>
      <p:pic>
        <p:nvPicPr>
          <p:cNvPr id="5122" name="Picture 2" descr="Phim Hoạt Hình Vẽ Tay Máy Tính Hoạt Hình Vẽ Miễn Phí Công cụ đồ họa PSD">
            <a:extLst>
              <a:ext uri="{FF2B5EF4-FFF2-40B4-BE49-F238E27FC236}">
                <a16:creationId xmlns:a16="http://schemas.microsoft.com/office/drawing/2014/main" id="{7ACD2EC2-C6CB-AC8E-5443-6B91DE1A9DE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8375" r="90000">
                        <a14:foregroundMark x1="36625" y1="51250" x2="41625" y2="59875"/>
                        <a14:foregroundMark x1="40625" y1="36625" x2="44500" y2="46250"/>
                        <a14:foregroundMark x1="9625" y1="53625" x2="9625" y2="53625"/>
                        <a14:foregroundMark x1="8375" y1="53000" x2="8375" y2="53000"/>
                        <a14:foregroundMark x1="74250" y1="65750" x2="74250" y2="65750"/>
                        <a14:foregroundMark x1="77000" y1="63625" x2="71000" y2="67625"/>
                        <a14:foregroundMark x1="71000" y1="67625" x2="68875" y2="68000"/>
                        <a14:foregroundMark x1="77625" y1="62125" x2="77500" y2="57375"/>
                        <a14:foregroundMark x1="77500" y1="57375" x2="74875" y2="54250"/>
                        <a14:foregroundMark x1="78875" y1="58250" x2="75875" y2="54250"/>
                        <a14:foregroundMark x1="75875" y1="54250" x2="74750" y2="53750"/>
                      </a14:backgroundRemoval>
                    </a14:imgEffect>
                  </a14:imgLayer>
                </a14:imgProps>
              </a:ext>
              <a:ext uri="{28A0092B-C50C-407E-A947-70E740481C1C}">
                <a14:useLocalDpi xmlns:a14="http://schemas.microsoft.com/office/drawing/2010/main" val="0"/>
              </a:ext>
            </a:extLst>
          </a:blip>
          <a:srcRect/>
          <a:stretch>
            <a:fillRect/>
          </a:stretch>
        </p:blipFill>
        <p:spPr bwMode="auto">
          <a:xfrm>
            <a:off x="9320968" y="544233"/>
            <a:ext cx="2871033" cy="287103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0" y="0"/>
            <a:ext cx="12192000" cy="609600"/>
          </a:xfrm>
          <a:prstGeom prst="rect">
            <a:avLst/>
          </a:prstGeom>
          <a:solidFill>
            <a:srgbClr val="EB7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1055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dissolve">
                                      <p:cBhvr>
                                        <p:cTn id="11" dur="500"/>
                                        <p:tgtEl>
                                          <p:spTgt spid="16"/>
                                        </p:tgtEl>
                                      </p:cBhvr>
                                    </p:animEffect>
                                  </p:childTnLst>
                                </p:cTn>
                              </p:par>
                              <p:par>
                                <p:cTn id="12" presetID="9" presetClass="entr" presetSubtype="0"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dissolve">
                                      <p:cBhvr>
                                        <p:cTn id="14" dur="500"/>
                                        <p:tgtEl>
                                          <p:spTgt spid="21"/>
                                        </p:tgtEl>
                                      </p:cBhvr>
                                    </p:animEffect>
                                  </p:childTnLst>
                                </p:cTn>
                              </p:par>
                              <p:par>
                                <p:cTn id="15" presetID="9"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dissolv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par>
                          <p:cTn id="23" fill="hold">
                            <p:stCondLst>
                              <p:cond delay="500"/>
                            </p:stCondLst>
                            <p:childTnLst>
                              <p:par>
                                <p:cTn id="24" presetID="9" presetClass="entr" presetSubtype="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dissolv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6" grpId="0"/>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DESIGN_ID_OFFICE THEME" val="AM1eewRA"/>
  <p:tag name="ARTICULATE_SLIDE_THUMBNAIL_REFRESH" val="1"/>
  <p:tag name="ARTICULATE_SLIDE_COUNT" val="14"/>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295</TotalTime>
  <Words>918</Words>
  <Application>Microsoft Office PowerPoint</Application>
  <PresentationFormat>Widescreen</PresentationFormat>
  <Paragraphs>100</Paragraphs>
  <Slides>26</Slides>
  <Notes>12</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UTM Avo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Quý trọng thời gian</dc:title>
  <dc:subject>9Slide.vn</dc:subject>
  <dc:creator>admin</dc:creator>
  <dc:description>9Slide.vn</dc:description>
  <cp:lastModifiedBy>MinhThangPC.VN</cp:lastModifiedBy>
  <cp:revision>25</cp:revision>
  <dcterms:modified xsi:type="dcterms:W3CDTF">2024-11-27T03:12:13Z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C218FA5D-9F4E-4BF7-9045-1C4622B4AF2F</vt:lpwstr>
  </property>
  <property fmtid="{D5CDD505-2E9C-101B-9397-08002B2CF9AE}" pid="3" name="ArticulatePath">
    <vt:lpwstr>Template_Tin học 3</vt:lpwstr>
  </property>
</Properties>
</file>