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343" r:id="rId3"/>
    <p:sldId id="346" r:id="rId4"/>
    <p:sldId id="256" r:id="rId5"/>
    <p:sldId id="340" r:id="rId6"/>
    <p:sldId id="354" r:id="rId7"/>
    <p:sldId id="347" r:id="rId8"/>
    <p:sldId id="355" r:id="rId9"/>
    <p:sldId id="352" r:id="rId10"/>
    <p:sldId id="338" r:id="rId11"/>
    <p:sldId id="356" r:id="rId12"/>
    <p:sldId id="348" r:id="rId13"/>
    <p:sldId id="349" r:id="rId14"/>
    <p:sldId id="341" r:id="rId15"/>
    <p:sldId id="353" r:id="rId16"/>
    <p:sldId id="332" r:id="rId17"/>
    <p:sldId id="350" r:id="rId18"/>
    <p:sldId id="351" r:id="rId19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Arial Narrow" panose="020B7200000000000000" pitchFamily="34" charset="0"/>
      <p:regular r:id="rId26"/>
      <p:bold r:id="rId27"/>
      <p: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  <a:srgbClr val="99FFCC"/>
    <a:srgbClr val="0000CC"/>
    <a:srgbClr val="FFFFCC"/>
    <a:srgbClr val="FFCCFF"/>
    <a:srgbClr val="006600"/>
    <a:srgbClr val="FFFF99"/>
    <a:srgbClr val="FF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1422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75397" y="375399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57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457517" y="4028518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57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47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7" y="114306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2860" y="320910"/>
            <a:ext cx="3624374" cy="62601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Rïa</a:t>
            </a:r>
            <a:r>
              <a:rPr lang="en-US" sz="3600" b="1" dirty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nhÝ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t×m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µ</a:t>
            </a:r>
            <a:endParaRPr lang="en-US" sz="3600" b="1" dirty="0">
              <a:solidFill>
                <a:srgbClr val="CC0099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827" y="1105481"/>
            <a:ext cx="8642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nhÝ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t×m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chç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ë.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bß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n¬m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níp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lo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thó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d÷.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lËp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bËp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:</a:t>
            </a:r>
            <a:endParaRPr lang="en-US" sz="3600" dirty="0" smtClean="0">
              <a:solidFill>
                <a:srgbClr val="008000"/>
              </a:solidFill>
              <a:latin typeface=".VnArial Narrow" pitchFamily="34" charset="0"/>
            </a:endParaRP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µ.</a:t>
            </a:r>
          </a:p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µ:</a:t>
            </a: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R× rµ r× rµ.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§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em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phè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?</a:t>
            </a:r>
          </a:p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ng</a:t>
            </a:r>
            <a:r>
              <a:rPr lang="en-US" sz="3600" dirty="0" err="1">
                <a:solidFill>
                  <a:srgbClr val="008000"/>
                </a:solidFill>
                <a:latin typeface=".VnArial Narrow" pitchFamily="34" charset="0"/>
              </a:rPr>
              <a:t>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smtClean="0">
                <a:solidFill>
                  <a:srgbClr val="008000"/>
                </a:solidFill>
              </a:rPr>
              <a:t>Ừ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nhØ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2449" y="4922005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3" y="885373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7889" y="840371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091" y="1478435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489" y="2102550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627" y="2625770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565" y="3192532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0062" y="3192627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2920" y="3076126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856" y="3730070"/>
            <a:ext cx="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628" y="4311346"/>
            <a:ext cx="68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7" y="114306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2860" y="320910"/>
            <a:ext cx="3624374" cy="62601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Rïa</a:t>
            </a:r>
            <a:r>
              <a:rPr lang="en-US" sz="3600" b="1" dirty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nhÝ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t×m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µ</a:t>
            </a:r>
            <a:endParaRPr lang="en-US" sz="3600" b="1" dirty="0">
              <a:solidFill>
                <a:srgbClr val="CC0099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369" y="1105481"/>
            <a:ext cx="8642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nhÝ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t×m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chç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ë.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bß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n¬m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níp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lo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thó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d÷.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lËp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bËp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:</a:t>
            </a:r>
            <a:endParaRPr lang="en-US" sz="3600" dirty="0" smtClean="0">
              <a:solidFill>
                <a:srgbClr val="008000"/>
              </a:solidFill>
              <a:latin typeface=".VnArial Narrow" pitchFamily="34" charset="0"/>
            </a:endParaRP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µ.</a:t>
            </a:r>
          </a:p>
          <a:p>
            <a:pPr algn="just"/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µ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µ:</a:t>
            </a:r>
          </a:p>
          <a:p>
            <a:pPr algn="just"/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- R× rµ r× rµ.</a:t>
            </a:r>
            <a:r>
              <a:rPr lang="en-US" sz="3600" dirty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§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em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µ ®i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phè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.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nhí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CC0099"/>
                </a:solidFill>
              </a:rPr>
              <a:t>ư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a</a:t>
            </a:r>
            <a:r>
              <a:rPr lang="en-US" sz="3600" dirty="0">
                <a:solidFill>
                  <a:srgbClr val="CC0099"/>
                </a:solidFill>
                <a:latin typeface=".VnArial Narrow" pitchFamily="34" charset="0"/>
              </a:rPr>
              <a:t>?</a:t>
            </a:r>
          </a:p>
          <a:p>
            <a:pPr algn="just"/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ng</a:t>
            </a:r>
            <a:r>
              <a:rPr lang="en-US" sz="3600" dirty="0" err="1">
                <a:solidFill>
                  <a:srgbClr val="CC0099"/>
                </a:solidFill>
                <a:latin typeface=".VnArial Narrow" pitchFamily="34" charset="0"/>
              </a:rPr>
              <a:t>í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- </a:t>
            </a:r>
            <a:r>
              <a:rPr lang="en-US" sz="3600" dirty="0" smtClean="0">
                <a:solidFill>
                  <a:srgbClr val="CC0099"/>
                </a:solidFill>
              </a:rPr>
              <a:t>Ừ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.VnArial Narrow" pitchFamily="34" charset="0"/>
              </a:rPr>
              <a:t>nhØ</a:t>
            </a:r>
            <a:r>
              <a:rPr lang="en-US" sz="3600" dirty="0" smtClean="0">
                <a:solidFill>
                  <a:srgbClr val="CC0099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2449" y="4922005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0DC815-BB00-C34C-AAF1-6F1789B2B395}"/>
              </a:ext>
            </a:extLst>
          </p:cNvPr>
          <p:cNvSpPr/>
          <p:nvPr/>
        </p:nvSpPr>
        <p:spPr>
          <a:xfrm>
            <a:off x="43542" y="2754366"/>
            <a:ext cx="387993" cy="48232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DC815-BB00-C34C-AAF1-6F1789B2B395}"/>
              </a:ext>
            </a:extLst>
          </p:cNvPr>
          <p:cNvSpPr/>
          <p:nvPr/>
        </p:nvSpPr>
        <p:spPr>
          <a:xfrm>
            <a:off x="58057" y="990470"/>
            <a:ext cx="387993" cy="48232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5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7" y="114306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2860" y="320910"/>
            <a:ext cx="3624374" cy="62601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Rïa</a:t>
            </a:r>
            <a:r>
              <a:rPr lang="en-US" sz="3600" b="1" dirty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nhÝ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t×m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µ</a:t>
            </a:r>
            <a:endParaRPr lang="en-US" sz="3600" b="1" dirty="0">
              <a:solidFill>
                <a:srgbClr val="CC0099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827" y="1105481"/>
            <a:ext cx="8642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nhÝ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t×m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chç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ë.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bß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n¬m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níp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lo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thó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d÷.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lËp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bËp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:</a:t>
            </a:r>
            <a:endParaRPr lang="en-US" sz="3600" dirty="0" smtClean="0">
              <a:solidFill>
                <a:srgbClr val="008000"/>
              </a:solidFill>
              <a:latin typeface=".VnArial Narrow" pitchFamily="34" charset="0"/>
            </a:endParaRP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µ.</a:t>
            </a:r>
          </a:p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µ:</a:t>
            </a: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R× rµ r× rµ.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§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em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phè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?</a:t>
            </a:r>
          </a:p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ng</a:t>
            </a:r>
            <a:r>
              <a:rPr lang="en-US" sz="3600" dirty="0" err="1">
                <a:solidFill>
                  <a:srgbClr val="008000"/>
                </a:solidFill>
                <a:latin typeface=".VnArial Narrow" pitchFamily="34" charset="0"/>
              </a:rPr>
              <a:t>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smtClean="0">
                <a:solidFill>
                  <a:srgbClr val="008000"/>
                </a:solidFill>
              </a:rPr>
              <a:t>Ừ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nhØ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2449" y="4922005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7112" y="152514"/>
            <a:ext cx="4944543" cy="564463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</a:rPr>
              <a:t>§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è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µ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 ë ®©u ?</a:t>
            </a:r>
            <a:endParaRPr lang="en-US" sz="3200" b="1" dirty="0">
              <a:solidFill>
                <a:srgbClr val="FF0000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3841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.Vn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4" y="1106486"/>
            <a:ext cx="3186636" cy="2162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5609" y="3446580"/>
            <a:ext cx="6092782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Nh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µ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rïa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lµ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c¸i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mai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rïa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®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éi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trªn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l­ưng</a:t>
            </a:r>
            <a:r>
              <a:rPr lang="en-US" sz="3200" b="1" dirty="0" smtClean="0">
                <a:solidFill>
                  <a:srgbClr val="0070C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rial Narrow" pitchFamily="34" charset="0"/>
              </a:rPr>
              <a:t>rïa</a:t>
            </a:r>
            <a:endParaRPr lang="en-US" sz="3200" b="1" dirty="0">
              <a:solidFill>
                <a:srgbClr val="0070C0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7829" y="116112"/>
            <a:ext cx="515875" cy="53522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.VnArial Narrow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7120" y="243380"/>
            <a:ext cx="3598511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Arial Narrow" pitchFamily="34" charset="0"/>
              </a:rPr>
              <a:t>§</a:t>
            </a:r>
            <a:r>
              <a:rPr lang="en-US" sz="3200" b="1" smtClean="0">
                <a:solidFill>
                  <a:srgbClr val="002060"/>
                </a:solidFill>
                <a:latin typeface=".VnArial Narrow" pitchFamily="34" charset="0"/>
                <a:cs typeface="Arial" pitchFamily="34" charset="0"/>
              </a:rPr>
              <a:t>è em: </a:t>
            </a:r>
            <a:r>
              <a:rPr lang="en-US" sz="3200" b="1" dirty="0" err="1" smtClean="0">
                <a:solidFill>
                  <a:srgbClr val="C00000"/>
                </a:solidFill>
                <a:latin typeface=".VnArial Narrow" pitchFamily="34" charset="0"/>
                <a:cs typeface="Arial" pitchFamily="34" charset="0"/>
              </a:rPr>
              <a:t>nh</a:t>
            </a:r>
            <a:r>
              <a:rPr lang="en-US" sz="3200" b="1" dirty="0" smtClean="0">
                <a:solidFill>
                  <a:srgbClr val="C00000"/>
                </a:solidFill>
                <a:latin typeface=".VnArial Narrow" pitchFamily="34" charset="0"/>
                <a:cs typeface="Arial" pitchFamily="34" charset="0"/>
              </a:rPr>
              <a:t>µ </a:t>
            </a:r>
            <a:r>
              <a:rPr lang="en-US" sz="3200" b="1" dirty="0" err="1" smtClean="0">
                <a:solidFill>
                  <a:srgbClr val="C00000"/>
                </a:solidFill>
                <a:latin typeface=".VnArial Narrow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C00000"/>
                </a:solidFill>
                <a:latin typeface=".VnArial Narrow" pitchFamily="34" charset="0"/>
                <a:cs typeface="Arial" pitchFamily="34" charset="0"/>
              </a:rPr>
              <a:t> ë </a:t>
            </a:r>
            <a:r>
              <a:rPr lang="en-US" sz="3200" b="1" smtClean="0">
                <a:solidFill>
                  <a:srgbClr val="C00000"/>
                </a:solidFill>
                <a:latin typeface=".VnArial Narrow" pitchFamily="34" charset="0"/>
                <a:cs typeface="Arial" pitchFamily="34" charset="0"/>
              </a:rPr>
              <a:t>®©u?</a:t>
            </a:r>
            <a:endParaRPr lang="en-US" sz="3200" b="1" dirty="0">
              <a:solidFill>
                <a:srgbClr val="C00000"/>
              </a:solidFill>
              <a:latin typeface=".Vn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4" y="1118894"/>
            <a:ext cx="3186636" cy="2162360"/>
          </a:xfrm>
          <a:prstGeom prst="rect">
            <a:avLst/>
          </a:prstGeom>
        </p:spPr>
      </p:pic>
      <p:pic>
        <p:nvPicPr>
          <p:cNvPr id="9" name="Picture 2" descr="Giá tiền triệu nhưng nhiều loại rùa cảnh vẫn rất hút khách | VTV.V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7500" l="8750" r="95000">
                        <a14:backgroundMark x1="14219" y1="69750" x2="20469" y2="63750"/>
                        <a14:backgroundMark x1="68750" y1="78500" x2="69219" y2="89500"/>
                        <a14:backgroundMark x1="68750" y1="80250" x2="76719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00" y="3457183"/>
            <a:ext cx="3482779" cy="21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2444" y="1741117"/>
            <a:ext cx="2920797" cy="14279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rial Narrow" pitchFamily="34" charset="0"/>
              </a:rPr>
              <a:t>Nhµ rïa lµ</a:t>
            </a:r>
            <a:r>
              <a:rPr lang="en-US" sz="2400" smtClean="0">
                <a:latin typeface=".VnArial Narrow" pitchFamily="34" charset="0"/>
              </a:rPr>
              <a:t> …..</a:t>
            </a:r>
            <a:endParaRPr lang="en-US" sz="2400">
              <a:latin typeface=".VnArial Narrow" pitchFamily="34" charset="0"/>
            </a:endParaRPr>
          </a:p>
        </p:txBody>
      </p:sp>
      <p:cxnSp>
        <p:nvCxnSpPr>
          <p:cNvPr id="13" name="Straight Arrow Connector 12"/>
          <p:cNvCxnSpPr>
            <a:stCxn id="2" idx="7"/>
          </p:cNvCxnSpPr>
          <p:nvPr/>
        </p:nvCxnSpPr>
        <p:spPr>
          <a:xfrm flipV="1">
            <a:off x="2705500" y="1453019"/>
            <a:ext cx="3933295" cy="497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.Vn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rial Narrow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rial Narrow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rial Narrow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rial Narrow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141" y="957943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.VnArial Narrow" pitchFamily="34" charset="0"/>
              </a:rPr>
              <a:t>Rïa</a:t>
            </a:r>
            <a:r>
              <a:rPr lang="en-US" sz="3200" dirty="0" smtClean="0">
                <a:latin typeface=".VnArial Narrow" pitchFamily="34" charset="0"/>
              </a:rPr>
              <a:t> </a:t>
            </a:r>
            <a:r>
              <a:rPr lang="en-US" sz="3200" dirty="0" err="1" smtClean="0">
                <a:latin typeface=".VnArial Narrow" pitchFamily="34" charset="0"/>
              </a:rPr>
              <a:t>nhÝ</a:t>
            </a:r>
            <a:r>
              <a:rPr lang="en-US" sz="3200" dirty="0" smtClean="0">
                <a:latin typeface=".VnArial Narrow" pitchFamily="34" charset="0"/>
              </a:rPr>
              <a:t> </a:t>
            </a:r>
            <a:r>
              <a:rPr lang="en-US" sz="3200" dirty="0" err="1" smtClean="0">
                <a:latin typeface=".VnArial Narrow" pitchFamily="34" charset="0"/>
              </a:rPr>
              <a:t>n¬m</a:t>
            </a:r>
            <a:r>
              <a:rPr lang="en-US" sz="3200" dirty="0" smtClean="0">
                <a:latin typeface=".VnArial Narrow" pitchFamily="34" charset="0"/>
              </a:rPr>
              <a:t> </a:t>
            </a:r>
            <a:r>
              <a:rPr lang="en-US" sz="3200" dirty="0" err="1" smtClean="0">
                <a:latin typeface=".VnArial Narrow" pitchFamily="34" charset="0"/>
              </a:rPr>
              <a:t>níp</a:t>
            </a:r>
            <a:r>
              <a:rPr lang="en-US" sz="3200" dirty="0" smtClean="0">
                <a:latin typeface=".VnArial Narrow" pitchFamily="34" charset="0"/>
              </a:rPr>
              <a:t> lo</a:t>
            </a:r>
            <a:endParaRPr lang="en-US" sz="3200" dirty="0">
              <a:latin typeface=".Vn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506" y="1441317"/>
            <a:ext cx="9601607" cy="1446550"/>
            <a:chOff x="1325218" y="1804174"/>
            <a:chExt cx="9317198" cy="1364214"/>
          </a:xfrm>
        </p:grpSpPr>
        <p:sp>
          <p:nvSpPr>
            <p:cNvPr id="3" name="TextBox 2"/>
            <p:cNvSpPr txBox="1"/>
            <p:nvPr/>
          </p:nvSpPr>
          <p:spPr>
            <a:xfrm>
              <a:off x="1768168" y="1804174"/>
              <a:ext cx="8874248" cy="1364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7695">
                <a:defRPr/>
              </a:pP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en-US" sz="4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51: </a:t>
              </a:r>
              <a:r>
                <a:rPr lang="en-US" sz="4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(5 </a:t>
              </a:r>
              <a:r>
                <a:rPr lang="en-US" sz="4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). </a:t>
              </a:r>
            </a:p>
            <a:p>
              <a:pPr defTabSz="577695">
                <a:defRPr/>
              </a:pP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8" y="1881809"/>
              <a:ext cx="583095" cy="5830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01383" y="2871226"/>
            <a:ext cx="8695873" cy="1446550"/>
            <a:chOff x="1336585" y="4241262"/>
            <a:chExt cx="7843619" cy="1423868"/>
          </a:xfrm>
        </p:grpSpPr>
        <p:sp>
          <p:nvSpPr>
            <p:cNvPr id="6" name="TextBox 5"/>
            <p:cNvSpPr txBox="1"/>
            <p:nvPr/>
          </p:nvSpPr>
          <p:spPr>
            <a:xfrm>
              <a:off x="1976013" y="4241262"/>
              <a:ext cx="7204191" cy="142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55421">
                <a:spcBef>
                  <a:spcPts val="365"/>
                </a:spcBef>
                <a:spcAft>
                  <a:spcPts val="365"/>
                </a:spcAft>
                <a:defRPr/>
              </a:pPr>
              <a:r>
                <a:rPr lang="en-US" sz="4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(5 </a:t>
              </a:r>
              <a:r>
                <a:rPr lang="en-US" sz="4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r>
                <a: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85" y="4278113"/>
              <a:ext cx="583095" cy="5830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9" y="90821"/>
            <a:ext cx="712805" cy="792006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483" y="480348"/>
            <a:ext cx="2127440" cy="76943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577695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1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3"/>
    </mc:Choice>
    <mc:Fallback xmlns="">
      <p:transition spd="slow" advTm="238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925" y="170333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946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714" y="1295361"/>
            <a:ext cx="2490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ơm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7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9058" y="1334973"/>
            <a:ext cx="192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7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1424" y="1334973"/>
            <a:ext cx="500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bờm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7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291" y="2833923"/>
            <a:ext cx="323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7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9688" y="2833923"/>
            <a:ext cx="390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7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7458" y="2833922"/>
            <a:ext cx="2490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ơm</a:t>
            </a:r>
            <a:endParaRPr lang="en-US" sz="7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rial Narrow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rial Narrow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rial Narrow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rial Narrow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rial Narrow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2322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.Vn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295" y="494192"/>
            <a:ext cx="157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" pitchFamily="34" charset="0"/>
              </a:rPr>
              <a:t>VÝ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" pitchFamily="34" charset="0"/>
              </a:rPr>
              <a:t>dô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030" y="991303"/>
            <a:ext cx="9165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ChÞ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Th¬m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ra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®Ò: “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CÆp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cña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Bi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cã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3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qu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¶ cam..”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Bi ®¸p: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¶ ®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cam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ra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líp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ChÞ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vÝ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dô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mµ…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ChÞ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tiÕp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nhÐ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:  Bi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Bèp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1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qu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¶…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ChÞ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nhÇm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¹.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Bèp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chØ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bó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tÝ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mÑ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Th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×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chÞ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vÝ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dô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mµ…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549" y="5236376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.VnArial Narrow" pitchFamily="34" charset="0"/>
                <a:cs typeface="Arial" pitchFamily="34" charset="0"/>
              </a:rPr>
              <a:t>Phỏng</a:t>
            </a:r>
            <a:r>
              <a:rPr lang="en-US" sz="1800" dirty="0" smtClean="0">
                <a:latin typeface=".VnArial Narrow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.VnArial Narrow" pitchFamily="34" charset="0"/>
                <a:cs typeface="Arial" pitchFamily="34" charset="0"/>
              </a:rPr>
              <a:t>theo</a:t>
            </a:r>
            <a:r>
              <a:rPr lang="en-US" sz="1800" dirty="0" smtClean="0">
                <a:latin typeface=".VnArial Narrow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.VnArial Narrow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.VnArial Narrow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.VnArial Narrow" pitchFamily="34" charset="0"/>
                <a:cs typeface="Arial" pitchFamily="34" charset="0"/>
              </a:rPr>
              <a:t>vui</a:t>
            </a:r>
            <a:r>
              <a:rPr lang="en-US" sz="1800" i="1" dirty="0" smtClean="0">
                <a:latin typeface=".VnArial Narrow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.VnArial Narrow" pitchFamily="34" charset="0"/>
                <a:cs typeface="Arial" pitchFamily="34" charset="0"/>
              </a:rPr>
              <a:t>dạy</a:t>
            </a:r>
            <a:r>
              <a:rPr lang="en-US" sz="1800" i="1" dirty="0" smtClean="0">
                <a:latin typeface=".VnArial Narrow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.VnArial Narrow" pitchFamily="34" charset="0"/>
                <a:cs typeface="Arial" pitchFamily="34" charset="0"/>
              </a:rPr>
              <a:t>học</a:t>
            </a:r>
            <a:endParaRPr lang="en-US" sz="1800" i="1" dirty="0">
              <a:latin typeface=".Vn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07771" y="1059543"/>
            <a:ext cx="6081488" cy="20174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51</a:t>
            </a:r>
          </a:p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.VnArial Narrow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8000" b="1" dirty="0" err="1" smtClean="0">
                <a:solidFill>
                  <a:srgbClr val="00B050"/>
                </a:solidFill>
                <a:latin typeface=".VnArial Narrow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8000" b="1" dirty="0" smtClean="0">
              <a:solidFill>
                <a:srgbClr val="00B050"/>
              </a:solidFill>
              <a:latin typeface=".Vn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19200" y="65430"/>
            <a:ext cx="283387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 51: ¤n </a:t>
            </a:r>
            <a:r>
              <a:rPr lang="en-US" sz="4000" b="1" dirty="0" err="1" smtClean="0">
                <a:solidFill>
                  <a:srgbClr val="FF0000"/>
                </a:solidFill>
                <a:latin typeface=".VnArial Narrow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.Vn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825500"/>
            <a:ext cx="901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Dì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hµng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ë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mçi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tµu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vµo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mét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thïng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hµng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thÝch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hîp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. 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52"/>
          <a:stretch/>
        </p:blipFill>
        <p:spPr>
          <a:xfrm>
            <a:off x="-319314" y="1988457"/>
            <a:ext cx="9463314" cy="1770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2333554" y="4281701"/>
            <a:ext cx="1581011" cy="105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4093032" y="4252670"/>
            <a:ext cx="1477371" cy="105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7365078" y="4180100"/>
            <a:ext cx="1567779" cy="105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5753995" y="4238156"/>
            <a:ext cx="1494971" cy="105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7610331" y="2419019"/>
            <a:ext cx="1322526" cy="745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5863772" y="2419019"/>
            <a:ext cx="1385194" cy="759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4093032" y="2419019"/>
            <a:ext cx="1320797" cy="774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2409373" y="2419019"/>
            <a:ext cx="1320798" cy="7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233" b="42096"/>
          <a:stretch/>
        </p:blipFill>
        <p:spPr>
          <a:xfrm>
            <a:off x="0" y="280618"/>
            <a:ext cx="9256734" cy="2394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2" t="57904" r="54110" b="10599"/>
          <a:stretch/>
        </p:blipFill>
        <p:spPr>
          <a:xfrm>
            <a:off x="2273477" y="3415429"/>
            <a:ext cx="1878904" cy="130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58155" r="6302" b="6966"/>
          <a:stretch/>
        </p:blipFill>
        <p:spPr>
          <a:xfrm>
            <a:off x="7164888" y="3390378"/>
            <a:ext cx="1505210" cy="144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2" t="60301" r="39316" b="11837"/>
          <a:stretch/>
        </p:blipFill>
        <p:spPr>
          <a:xfrm>
            <a:off x="4152381" y="3490585"/>
            <a:ext cx="1365338" cy="115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5" t="57575" r="23471" b="9717"/>
          <a:stretch/>
        </p:blipFill>
        <p:spPr>
          <a:xfrm>
            <a:off x="5686819" y="3390378"/>
            <a:ext cx="1352811" cy="13528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6871" y="2467716"/>
            <a:ext cx="4434214" cy="121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35050" y="2392561"/>
            <a:ext cx="1528174" cy="1415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97891" y="2379945"/>
            <a:ext cx="1315227" cy="1300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27755" y="2379945"/>
            <a:ext cx="4400803" cy="1427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261257"/>
            <a:ext cx="7300686" cy="52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7" y="114306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rial Narrow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rial Narrow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2860" y="320910"/>
            <a:ext cx="3624374" cy="62601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Rïa</a:t>
            </a:r>
            <a:r>
              <a:rPr lang="en-US" sz="3600" b="1" dirty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nhÝ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t×m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.VnArial Narrow" pitchFamily="34" charset="0"/>
              </a:rPr>
              <a:t>nh</a:t>
            </a:r>
            <a:r>
              <a:rPr lang="en-US" sz="3600" b="1" dirty="0" smtClean="0">
                <a:solidFill>
                  <a:srgbClr val="CC0099"/>
                </a:solidFill>
                <a:latin typeface=".VnArial Narrow" pitchFamily="34" charset="0"/>
              </a:rPr>
              <a:t>µ</a:t>
            </a:r>
            <a:endParaRPr lang="en-US" sz="3600" b="1" dirty="0">
              <a:solidFill>
                <a:srgbClr val="CC0099"/>
              </a:solidFill>
              <a:latin typeface=".VnArial Narrow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827" y="1105481"/>
            <a:ext cx="8642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nhÝ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t×m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chç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ë.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bß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võa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n¬m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níp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lo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thó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d÷.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GÆp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lËp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bËp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:</a:t>
            </a:r>
            <a:endParaRPr lang="en-US" sz="3600" dirty="0" smtClean="0">
              <a:solidFill>
                <a:srgbClr val="008000"/>
              </a:solidFill>
              <a:latin typeface=".VnArial Narrow" pitchFamily="34" charset="0"/>
            </a:endParaRP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cã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µ.</a:t>
            </a:r>
          </a:p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Thá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kh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µ:</a:t>
            </a: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R× rµ r× rµ.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§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em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µ ®i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phè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.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ch­</a:t>
            </a:r>
            <a:r>
              <a:rPr lang="en-US" sz="3600" dirty="0" err="1" smtClean="0">
                <a:solidFill>
                  <a:srgbClr val="008000"/>
                </a:solidFill>
              </a:rPr>
              <a:t>ư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a</a:t>
            </a:r>
            <a:r>
              <a:rPr lang="en-US" sz="3600" dirty="0">
                <a:solidFill>
                  <a:srgbClr val="008000"/>
                </a:solidFill>
                <a:latin typeface=".VnArial Narrow" pitchFamily="34" charset="0"/>
              </a:rPr>
              <a:t>?</a:t>
            </a:r>
          </a:p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Rïa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ng</a:t>
            </a:r>
            <a:r>
              <a:rPr lang="en-US" sz="3600" dirty="0" err="1">
                <a:solidFill>
                  <a:srgbClr val="008000"/>
                </a:solidFill>
                <a:latin typeface=".VnArial Narrow" pitchFamily="34" charset="0"/>
              </a:rPr>
              <a:t>í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ra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- </a:t>
            </a:r>
            <a:r>
              <a:rPr lang="en-US" sz="3600" dirty="0" smtClean="0">
                <a:solidFill>
                  <a:srgbClr val="008000"/>
                </a:solidFill>
              </a:rPr>
              <a:t>Ừ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.VnArial Narrow" pitchFamily="34" charset="0"/>
              </a:rPr>
              <a:t>nhØ</a:t>
            </a:r>
            <a:r>
              <a:rPr lang="en-US" sz="3600" dirty="0" smtClean="0">
                <a:solidFill>
                  <a:srgbClr val="008000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2449" y="4922005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70" y="1596572"/>
            <a:ext cx="904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C0099"/>
                </a:solidFill>
              </a:rPr>
              <a:t>Rùa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nhí</a:t>
            </a:r>
            <a:r>
              <a:rPr lang="en-US" sz="5400" b="1" dirty="0" smtClean="0">
                <a:solidFill>
                  <a:srgbClr val="CC0099"/>
                </a:solidFill>
              </a:rPr>
              <a:t>, </a:t>
            </a:r>
            <a:r>
              <a:rPr lang="en-US" sz="5400" b="1" dirty="0" err="1" smtClean="0">
                <a:solidFill>
                  <a:srgbClr val="CC0099"/>
                </a:solidFill>
              </a:rPr>
              <a:t>nơm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nớp</a:t>
            </a:r>
            <a:r>
              <a:rPr lang="en-US" sz="5400" b="1" dirty="0" smtClean="0">
                <a:solidFill>
                  <a:srgbClr val="CC0099"/>
                </a:solidFill>
              </a:rPr>
              <a:t> lo, </a:t>
            </a:r>
            <a:r>
              <a:rPr lang="en-US" sz="5400" b="1" dirty="0" err="1" smtClean="0">
                <a:solidFill>
                  <a:srgbClr val="CC0099"/>
                </a:solidFill>
              </a:rPr>
              <a:t>thú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dữ</a:t>
            </a:r>
            <a:r>
              <a:rPr lang="en-US" sz="5400" b="1" dirty="0" smtClean="0">
                <a:solidFill>
                  <a:srgbClr val="CC0099"/>
                </a:solidFill>
              </a:rPr>
              <a:t>, </a:t>
            </a:r>
            <a:r>
              <a:rPr lang="en-US" sz="5400" b="1" dirty="0" err="1" smtClean="0">
                <a:solidFill>
                  <a:srgbClr val="CC0099"/>
                </a:solidFill>
              </a:rPr>
              <a:t>lập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bập</a:t>
            </a:r>
            <a:r>
              <a:rPr lang="en-US" sz="5400" b="1" dirty="0" smtClean="0">
                <a:solidFill>
                  <a:srgbClr val="CC0099"/>
                </a:solidFill>
              </a:rPr>
              <a:t>, </a:t>
            </a:r>
            <a:r>
              <a:rPr lang="en-US" sz="5400" b="1" dirty="0" err="1" smtClean="0">
                <a:solidFill>
                  <a:srgbClr val="CC0099"/>
                </a:solidFill>
              </a:rPr>
              <a:t>khà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khà</a:t>
            </a:r>
            <a:r>
              <a:rPr lang="en-US" sz="5400" b="1" dirty="0" smtClean="0">
                <a:solidFill>
                  <a:srgbClr val="CC0099"/>
                </a:solidFill>
              </a:rPr>
              <a:t>, </a:t>
            </a:r>
            <a:r>
              <a:rPr lang="en-US" sz="5400" b="1" dirty="0" err="1" smtClean="0">
                <a:solidFill>
                  <a:srgbClr val="CC0099"/>
                </a:solidFill>
              </a:rPr>
              <a:t>rì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rà</a:t>
            </a:r>
            <a:r>
              <a:rPr lang="en-US" sz="5400" b="1" dirty="0" smtClean="0">
                <a:solidFill>
                  <a:srgbClr val="CC0099"/>
                </a:solidFill>
              </a:rPr>
              <a:t>, </a:t>
            </a:r>
            <a:r>
              <a:rPr lang="en-US" sz="5400" b="1" dirty="0" err="1" smtClean="0">
                <a:solidFill>
                  <a:srgbClr val="CC0099"/>
                </a:solidFill>
              </a:rPr>
              <a:t>ngớ</a:t>
            </a:r>
            <a:r>
              <a:rPr lang="en-US" sz="5400" b="1" dirty="0" smtClean="0">
                <a:solidFill>
                  <a:srgbClr val="CC0099"/>
                </a:solidFill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</a:rPr>
              <a:t>ra.</a:t>
            </a:r>
            <a:endParaRPr lang="en-US" sz="54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656" y="319314"/>
            <a:ext cx="552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đọc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từ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ngữ</a:t>
            </a:r>
            <a:r>
              <a:rPr lang="en-US" sz="4400" b="1" dirty="0" smtClean="0">
                <a:solidFill>
                  <a:srgbClr val="0070C0"/>
                </a:solidFill>
              </a:rPr>
              <a:t>: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643</Words>
  <Application>Microsoft Office PowerPoint</Application>
  <PresentationFormat>On-screen Show (16:10)</PresentationFormat>
  <Paragraphs>93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Calibri</vt:lpstr>
      <vt:lpstr>.VnArial Narrow</vt:lpstr>
      <vt:lpstr>Tahoma</vt:lpstr>
      <vt:lpstr>Arial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215</cp:revision>
  <dcterms:created xsi:type="dcterms:W3CDTF">2020-02-10T09:35:50Z</dcterms:created>
  <dcterms:modified xsi:type="dcterms:W3CDTF">2023-11-03T03:21:12Z</dcterms:modified>
</cp:coreProperties>
</file>