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712" r:id="rId4"/>
    <p:sldMasterId id="2147483758" r:id="rId5"/>
  </p:sldMasterIdLst>
  <p:notesMasterIdLst>
    <p:notesMasterId r:id="rId26"/>
  </p:notesMasterIdLst>
  <p:sldIdLst>
    <p:sldId id="8707" r:id="rId6"/>
    <p:sldId id="8696" r:id="rId7"/>
    <p:sldId id="3417" r:id="rId8"/>
    <p:sldId id="391" r:id="rId9"/>
    <p:sldId id="335" r:id="rId10"/>
    <p:sldId id="279" r:id="rId11"/>
    <p:sldId id="278" r:id="rId12"/>
    <p:sldId id="299" r:id="rId13"/>
    <p:sldId id="2636" r:id="rId14"/>
    <p:sldId id="286" r:id="rId15"/>
    <p:sldId id="3415" r:id="rId16"/>
    <p:sldId id="8703" r:id="rId17"/>
    <p:sldId id="290" r:id="rId18"/>
    <p:sldId id="3413" r:id="rId19"/>
    <p:sldId id="318" r:id="rId20"/>
    <p:sldId id="319" r:id="rId21"/>
    <p:sldId id="320" r:id="rId22"/>
    <p:sldId id="321" r:id="rId23"/>
    <p:sldId id="2637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0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>
            <a:extLst>
              <a:ext uri="{FF2B5EF4-FFF2-40B4-BE49-F238E27FC236}">
                <a16:creationId xmlns:a16="http://schemas.microsoft.com/office/drawing/2014/main" id="{BC43F3FF-E65F-469F-9EBE-CB269BC10D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备注占位符 2">
            <a:extLst>
              <a:ext uri="{FF2B5EF4-FFF2-40B4-BE49-F238E27FC236}">
                <a16:creationId xmlns:a16="http://schemas.microsoft.com/office/drawing/2014/main" id="{00039203-E7E1-498F-AFAD-4EB05E6271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D92889-6911-4514-90D5-F34923F10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6486D8D-BDA8-46EF-99DC-5C4181F7A83E}" type="slidenum">
              <a: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562FC2-AF73-4313-8858-7D24513D4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i="0">
                <a:latin typeface="Alibaba PuHuiTi" pitchFamily="18" charset="-122"/>
                <a:ea typeface="Alibaba PuHuiTi" pitchFamily="18" charset="-122"/>
                <a:cs typeface="Arial-Rounded" panose="020B0500000000000000" pitchFamily="34" charset="0"/>
              </a:defRPr>
            </a:lvl1pPr>
          </a:lstStyle>
          <a:p>
            <a:pPr>
              <a:defRPr/>
            </a:pPr>
            <a:fld id="{3E08FB5E-F05F-453D-8739-D42C16754124}" type="datetimeFigureOut">
              <a:rPr lang="zh-CN" altLang="en-US"/>
              <a:pPr>
                <a:defRPr/>
              </a:pPr>
              <a:t>2024/11/22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B4C53F-C878-4C34-AD3D-703092815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i="0">
                <a:latin typeface="Alibaba PuHuiTi" pitchFamily="18" charset="-122"/>
                <a:ea typeface="Alibaba PuHuiTi" pitchFamily="18" charset="-122"/>
                <a:cs typeface="Arial-Rounded" panose="020B0500000000000000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7D5117-2AC2-4C98-B693-AE5F7562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i="0">
                <a:latin typeface="Alibaba PuHuiTi" pitchFamily="18" charset="-122"/>
                <a:ea typeface="Alibaba PuHuiTi" pitchFamily="18" charset="-122"/>
                <a:cs typeface="Arial-Rounded" panose="020B0500000000000000" pitchFamily="34" charset="0"/>
              </a:defRPr>
            </a:lvl1pPr>
          </a:lstStyle>
          <a:p>
            <a:pPr>
              <a:defRPr/>
            </a:pPr>
            <a:fld id="{34461F20-51A1-42FC-8A9C-884E28DA89F1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8202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2024/11/22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2024/11/22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6.jp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83" r:id="rId14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7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47" r:id="rId8"/>
    <p:sldLayoutId id="2147483748" r:id="rId9"/>
    <p:sldLayoutId id="2147483749" r:id="rId10"/>
    <p:sldLayoutId id="2147483750" r:id="rId11"/>
    <p:sldLayoutId id="2147483755" r:id="rId12"/>
    <p:sldLayoutId id="214748375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6.png"/><Relationship Id="rId7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gi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10" Type="http://schemas.openxmlformats.org/officeDocument/2006/relationships/image" Target="../media/image49.gif"/><Relationship Id="rId4" Type="http://schemas.openxmlformats.org/officeDocument/2006/relationships/image" Target="../media/image43.gif"/><Relationship Id="rId9" Type="http://schemas.openxmlformats.org/officeDocument/2006/relationships/image" Target="../media/image4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0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Chào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mừng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các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con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đến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với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tiết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học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065F9E4-DE74-B86F-979A-8995EE8097DF}"/>
              </a:ext>
            </a:extLst>
          </p:cNvPr>
          <p:cNvSpPr txBox="1"/>
          <p:nvPr/>
        </p:nvSpPr>
        <p:spPr>
          <a:xfrm>
            <a:off x="5017372" y="3030933"/>
            <a:ext cx="4238714" cy="58477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Tuần 4  Lớp 3</a:t>
            </a:r>
          </a:p>
        </p:txBody>
      </p:sp>
    </p:spTree>
    <p:extLst>
      <p:ext uri="{BB962C8B-B14F-4D97-AF65-F5344CB8AC3E}">
        <p14:creationId xmlns:p14="http://schemas.microsoft.com/office/powerpoint/2010/main" val="2598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3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FE6FD3-0DE7-73CA-5AFA-F7C1F13878EE}"/>
              </a:ext>
            </a:extLst>
          </p:cNvPr>
          <p:cNvSpPr/>
          <p:nvPr/>
        </p:nvSpPr>
        <p:spPr>
          <a:xfrm>
            <a:off x="1113812" y="3779866"/>
            <a:ext cx="966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12B8127-C7F9-4FF7-8477-EA046914E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3492500"/>
            <a:ext cx="2538413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2E3E3BD9-31D9-4806-8A64-2731EAA7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275263"/>
            <a:ext cx="1218882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E:\丫头\png\小人\卡通类素材\yunf.png">
            <a:extLst>
              <a:ext uri="{FF2B5EF4-FFF2-40B4-BE49-F238E27FC236}">
                <a16:creationId xmlns:a16="http://schemas.microsoft.com/office/drawing/2014/main" id="{8356EBB7-92FC-446A-9FB3-6F9F4CCDA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498475"/>
            <a:ext cx="169227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B9B9952-867A-41FA-A337-1FC372F8E572}"/>
              </a:ext>
            </a:extLst>
          </p:cNvPr>
          <p:cNvGrpSpPr>
            <a:grpSpLocks/>
          </p:cNvGrpSpPr>
          <p:nvPr/>
        </p:nvGrpSpPr>
        <p:grpSpPr bwMode="auto">
          <a:xfrm>
            <a:off x="11758613" y="5732463"/>
            <a:ext cx="482600" cy="633412"/>
            <a:chOff x="-2033679" y="889419"/>
            <a:chExt cx="463503" cy="619473"/>
          </a:xfrm>
        </p:grpSpPr>
        <p:pic>
          <p:nvPicPr>
            <p:cNvPr id="88094" name="Picture 10" descr="E:\丫头\png\小人\卡通类素材\ry.png">
              <a:extLst>
                <a:ext uri="{FF2B5EF4-FFF2-40B4-BE49-F238E27FC236}">
                  <a16:creationId xmlns:a16="http://schemas.microsoft.com/office/drawing/2014/main" id="{8B622ED5-0AED-4EF2-A1CD-5BCC5EB51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95" name="Picture 10" descr="E:\丫头\png\小人\卡通类素材\ry.png">
              <a:extLst>
                <a:ext uri="{FF2B5EF4-FFF2-40B4-BE49-F238E27FC236}">
                  <a16:creationId xmlns:a16="http://schemas.microsoft.com/office/drawing/2014/main" id="{A91CB1F1-8041-4A49-A292-ABF47D1E8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3">
            <a:extLst>
              <a:ext uri="{FF2B5EF4-FFF2-40B4-BE49-F238E27FC236}">
                <a16:creationId xmlns:a16="http://schemas.microsoft.com/office/drawing/2014/main" id="{FF626D70-E8B8-48DC-AFFF-22063557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263">
            <a:off x="57150" y="3175"/>
            <a:ext cx="13716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E:\丫头\png\小人\卡通类素材\yunf.png">
            <a:extLst>
              <a:ext uri="{FF2B5EF4-FFF2-40B4-BE49-F238E27FC236}">
                <a16:creationId xmlns:a16="http://schemas.microsoft.com/office/drawing/2014/main" id="{35CDD929-A2E2-4308-97DF-7EC62C3E2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638" y="328613"/>
            <a:ext cx="179705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A973756-3235-4E45-A5A9-CFF031661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4716463"/>
            <a:ext cx="34321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AF4FA12-0A38-4823-ADA8-6639AF0CDDED}"/>
              </a:ext>
            </a:extLst>
          </p:cNvPr>
          <p:cNvGrpSpPr>
            <a:grpSpLocks/>
          </p:cNvGrpSpPr>
          <p:nvPr/>
        </p:nvGrpSpPr>
        <p:grpSpPr bwMode="auto">
          <a:xfrm>
            <a:off x="498475" y="3322638"/>
            <a:ext cx="619125" cy="827087"/>
            <a:chOff x="-2033679" y="889419"/>
            <a:chExt cx="463503" cy="619473"/>
          </a:xfrm>
        </p:grpSpPr>
        <p:pic>
          <p:nvPicPr>
            <p:cNvPr id="88092" name="Picture 10" descr="E:\丫头\png\小人\卡通类素材\ry.png">
              <a:extLst>
                <a:ext uri="{FF2B5EF4-FFF2-40B4-BE49-F238E27FC236}">
                  <a16:creationId xmlns:a16="http://schemas.microsoft.com/office/drawing/2014/main" id="{CFBCDB41-093E-4E32-81CE-161D4680C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93" name="Picture 10" descr="E:\丫头\png\小人\卡通类素材\ry.png">
              <a:extLst>
                <a:ext uri="{FF2B5EF4-FFF2-40B4-BE49-F238E27FC236}">
                  <a16:creationId xmlns:a16="http://schemas.microsoft.com/office/drawing/2014/main" id="{CF1491B9-3AB0-4D3C-9CB1-CC7177FA9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21D1D41D-BB52-485F-954F-254A74CCECEE}"/>
              </a:ext>
            </a:extLst>
          </p:cNvPr>
          <p:cNvGrpSpPr>
            <a:grpSpLocks/>
          </p:cNvGrpSpPr>
          <p:nvPr/>
        </p:nvGrpSpPr>
        <p:grpSpPr bwMode="auto">
          <a:xfrm>
            <a:off x="1270000" y="2641600"/>
            <a:ext cx="617538" cy="825500"/>
            <a:chOff x="-2033679" y="889419"/>
            <a:chExt cx="463503" cy="619473"/>
          </a:xfrm>
        </p:grpSpPr>
        <p:pic>
          <p:nvPicPr>
            <p:cNvPr id="88090" name="Picture 10" descr="E:\丫头\png\小人\卡通类素材\ry.png">
              <a:extLst>
                <a:ext uri="{FF2B5EF4-FFF2-40B4-BE49-F238E27FC236}">
                  <a16:creationId xmlns:a16="http://schemas.microsoft.com/office/drawing/2014/main" id="{7FA95322-72AC-4B6E-9EF2-D16B38603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91" name="Picture 10" descr="E:\丫头\png\小人\卡通类素材\ry.png">
              <a:extLst>
                <a:ext uri="{FF2B5EF4-FFF2-40B4-BE49-F238E27FC236}">
                  <a16:creationId xmlns:a16="http://schemas.microsoft.com/office/drawing/2014/main" id="{B0BC4AD7-B4E6-4699-8128-3783D70D4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EC865F7-DA9C-4A5C-94E3-401F32086275}"/>
              </a:ext>
            </a:extLst>
          </p:cNvPr>
          <p:cNvGrpSpPr>
            <a:grpSpLocks/>
          </p:cNvGrpSpPr>
          <p:nvPr/>
        </p:nvGrpSpPr>
        <p:grpSpPr bwMode="auto">
          <a:xfrm>
            <a:off x="1579563" y="3692525"/>
            <a:ext cx="617537" cy="825500"/>
            <a:chOff x="-2033679" y="889419"/>
            <a:chExt cx="463503" cy="619473"/>
          </a:xfrm>
        </p:grpSpPr>
        <p:pic>
          <p:nvPicPr>
            <p:cNvPr id="88088" name="Picture 10" descr="E:\丫头\png\小人\卡通类素材\ry.png">
              <a:extLst>
                <a:ext uri="{FF2B5EF4-FFF2-40B4-BE49-F238E27FC236}">
                  <a16:creationId xmlns:a16="http://schemas.microsoft.com/office/drawing/2014/main" id="{8A0F6C91-BD7B-4B48-B598-FCEE4ABB5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89" name="Picture 10" descr="E:\丫头\png\小人\卡通类素材\ry.png">
              <a:extLst>
                <a:ext uri="{FF2B5EF4-FFF2-40B4-BE49-F238E27FC236}">
                  <a16:creationId xmlns:a16="http://schemas.microsoft.com/office/drawing/2014/main" id="{3C9A610C-F1D2-43A8-A5F1-951C1C1C4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843BDBD9-8332-4D07-B332-FD54F4926337}"/>
              </a:ext>
            </a:extLst>
          </p:cNvPr>
          <p:cNvGrpSpPr>
            <a:grpSpLocks/>
          </p:cNvGrpSpPr>
          <p:nvPr/>
        </p:nvGrpSpPr>
        <p:grpSpPr bwMode="auto">
          <a:xfrm>
            <a:off x="10109200" y="5691188"/>
            <a:ext cx="481013" cy="635000"/>
            <a:chOff x="-2033679" y="889419"/>
            <a:chExt cx="463503" cy="619473"/>
          </a:xfrm>
        </p:grpSpPr>
        <p:pic>
          <p:nvPicPr>
            <p:cNvPr id="88086" name="Picture 10" descr="E:\丫头\png\小人\卡通类素材\ry.png">
              <a:extLst>
                <a:ext uri="{FF2B5EF4-FFF2-40B4-BE49-F238E27FC236}">
                  <a16:creationId xmlns:a16="http://schemas.microsoft.com/office/drawing/2014/main" id="{72B46931-5F42-45A8-99EA-EFD57A8B9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87" name="Picture 10" descr="E:\丫头\png\小人\卡通类素材\ry.png">
              <a:extLst>
                <a:ext uri="{FF2B5EF4-FFF2-40B4-BE49-F238E27FC236}">
                  <a16:creationId xmlns:a16="http://schemas.microsoft.com/office/drawing/2014/main" id="{BC16D3E5-795D-4C89-A8AC-D4C57AB16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B9BF4A3A-FDAD-44E0-8CEB-2B1559943137}"/>
              </a:ext>
            </a:extLst>
          </p:cNvPr>
          <p:cNvGrpSpPr>
            <a:grpSpLocks/>
          </p:cNvGrpSpPr>
          <p:nvPr/>
        </p:nvGrpSpPr>
        <p:grpSpPr bwMode="auto">
          <a:xfrm>
            <a:off x="9893300" y="5732463"/>
            <a:ext cx="481013" cy="633412"/>
            <a:chOff x="-2033679" y="889419"/>
            <a:chExt cx="463503" cy="619473"/>
          </a:xfrm>
        </p:grpSpPr>
        <p:pic>
          <p:nvPicPr>
            <p:cNvPr id="88084" name="Picture 10" descr="E:\丫头\png\小人\卡通类素材\ry.png">
              <a:extLst>
                <a:ext uri="{FF2B5EF4-FFF2-40B4-BE49-F238E27FC236}">
                  <a16:creationId xmlns:a16="http://schemas.microsoft.com/office/drawing/2014/main" id="{4FE7F420-B521-4764-9D56-16A7CB4E1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85" name="Picture 10" descr="E:\丫头\png\小人\卡通类素材\ry.png">
              <a:extLst>
                <a:ext uri="{FF2B5EF4-FFF2-40B4-BE49-F238E27FC236}">
                  <a16:creationId xmlns:a16="http://schemas.microsoft.com/office/drawing/2014/main" id="{D17B8E8B-8BF0-401F-A553-40D804390C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7992CE-10DC-4F2D-94F1-F3E87CBEB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1511300"/>
            <a:ext cx="96869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nl-NL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3 khổ thơ có dấu câu nào được sử dụng?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C8E8F-54F5-499A-9738-A9EB7E44C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100" y="2285151"/>
            <a:ext cx="9801225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nl-NL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FA43F-06D2-483D-A967-8BE9E5341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2909888"/>
            <a:ext cx="96869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nl-NL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có những chữ nào được viết hoa?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12D6B-0081-4A49-A896-59E17CF88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3709988"/>
            <a:ext cx="96869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nl-NL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hoa chữ đầu tên bài, viết hoa chữ đầu mỗi dòng thơ.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082" name="TextBox 1">
            <a:extLst>
              <a:ext uri="{FF2B5EF4-FFF2-40B4-BE49-F238E27FC236}">
                <a16:creationId xmlns:a16="http://schemas.microsoft.com/office/drawing/2014/main" id="{70F31C6F-1C87-4981-BF88-5F90432E9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309563"/>
            <a:ext cx="8746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9pPr>
          </a:lstStyle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hôm nay chúng ta viết gồm mấy khổ thơ ?</a:t>
            </a:r>
          </a:p>
        </p:txBody>
      </p:sp>
      <p:sp>
        <p:nvSpPr>
          <p:cNvPr id="88083" name="TextBox 6">
            <a:extLst>
              <a:ext uri="{FF2B5EF4-FFF2-40B4-BE49-F238E27FC236}">
                <a16:creationId xmlns:a16="http://schemas.microsoft.com/office/drawing/2014/main" id="{5A7A45E3-F5CA-43DC-A7DE-2EC2A9BC9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950913"/>
            <a:ext cx="1210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khổ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8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8082" grpId="0"/>
      <p:bldP spid="880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76E89-777A-430B-B0D7-79A72728E935}"/>
              </a:ext>
            </a:extLst>
          </p:cNvPr>
          <p:cNvGrpSpPr/>
          <p:nvPr/>
        </p:nvGrpSpPr>
        <p:grpSpPr>
          <a:xfrm>
            <a:off x="0" y="967060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3915" y="2364135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03598" y="3222651"/>
            <a:ext cx="2079683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:a16="http://schemas.microsoft.com/office/drawing/2014/main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D170-418F-4C9F-9EA0-D7270962CFE0}"/>
              </a:ext>
            </a:extLst>
          </p:cNvPr>
          <p:cNvGrpSpPr/>
          <p:nvPr/>
        </p:nvGrpSpPr>
        <p:grpSpPr>
          <a:xfrm>
            <a:off x="7093904" y="4599952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:a16="http://schemas.microsoft.com/office/drawing/2014/main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1D8136-3709-2641-7C19-BDE1E51FCDB3}"/>
              </a:ext>
            </a:extLst>
          </p:cNvPr>
          <p:cNvGrpSpPr/>
          <p:nvPr/>
        </p:nvGrpSpPr>
        <p:grpSpPr>
          <a:xfrm>
            <a:off x="4937081" y="3975593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0238" y="377072"/>
            <a:ext cx="9732402" cy="783365"/>
            <a:chOff x="856151" y="395817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li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901566" y="4998436"/>
            <a:ext cx="9207966" cy="1238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60262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823837-64C8-4520-99F8-A289F001B49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B219015-A9A7-4A2D-96D9-009FBD56A5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2263" y="322263"/>
            <a:ext cx="11545887" cy="6213475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39AD0995-49CC-48E1-A733-C48E221915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577263" y="3335338"/>
            <a:ext cx="3290887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2165" name="Content Placeholder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259DF3CA-2A4C-44EC-B4DB-838DF7C49F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" r="2" b="11469"/>
          <a:stretch>
            <a:fillRect/>
          </a:stretch>
        </p:blipFill>
        <p:spPr>
          <a:xfrm>
            <a:off x="7145338" y="1973263"/>
            <a:ext cx="4884737" cy="4321175"/>
          </a:xfr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2EF65E-804B-4E39-8E94-EBD784A32728}"/>
              </a:ext>
            </a:extLst>
          </p:cNvPr>
          <p:cNvSpPr/>
          <p:nvPr/>
        </p:nvSpPr>
        <p:spPr>
          <a:xfrm>
            <a:off x="816390" y="736264"/>
            <a:ext cx="3329786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i="1">
              <a:solidFill>
                <a:prstClr val="white"/>
              </a:solidFill>
            </a:endParaRPr>
          </a:p>
        </p:txBody>
      </p:sp>
      <p:sp>
        <p:nvSpPr>
          <p:cNvPr id="92169" name="TextBox 6">
            <a:extLst>
              <a:ext uri="{FF2B5EF4-FFF2-40B4-BE49-F238E27FC236}">
                <a16:creationId xmlns:a16="http://schemas.microsoft.com/office/drawing/2014/main" id="{8C05CA2A-2B33-457C-84ED-172C4643A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74700"/>
            <a:ext cx="367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FFFFFF"/>
                </a:solidFill>
                <a:latin typeface="Nunito Black"/>
                <a:ea typeface="义启小魏楷"/>
                <a:cs typeface="Open Sans" panose="020B0606030504020204" pitchFamily="34" charset="0"/>
              </a:rPr>
              <a:t>Cách trình bày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08C786-7A1C-4BA6-8102-3B19DB38835A}"/>
              </a:ext>
            </a:extLst>
          </p:cNvPr>
          <p:cNvSpPr/>
          <p:nvPr/>
        </p:nvSpPr>
        <p:spPr>
          <a:xfrm flipH="1">
            <a:off x="1235075" y="1884363"/>
            <a:ext cx="6442075" cy="3487737"/>
          </a:xfrm>
          <a:prstGeom prst="wedgeRoundRectCallout">
            <a:avLst/>
          </a:prstGeom>
          <a:noFill/>
          <a:ln w="5715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171" name="TextBox 12">
            <a:extLst>
              <a:ext uri="{FF2B5EF4-FFF2-40B4-BE49-F238E27FC236}">
                <a16:creationId xmlns:a16="http://schemas.microsoft.com/office/drawing/2014/main" id="{FE8D7D66-903C-49F4-969A-69E5C7EFB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2749550"/>
            <a:ext cx="61658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libaba PuHuiTi"/>
                <a:ea typeface="Alibaba PuHuiTi"/>
                <a:cs typeface="Alibaba PuHuiTi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Viết hoa tên bài và các chữ đầu </a:t>
            </a:r>
            <a:r>
              <a:rPr lang="vi-VN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mỗi </a:t>
            </a:r>
            <a:r>
              <a:rPr lang="en-US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dòng thơ.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Chú ý dấu chấm </a:t>
            </a:r>
            <a:r>
              <a:rPr lang="vi-VN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ở </a:t>
            </a:r>
            <a:r>
              <a:rPr lang="en-US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cuối câu.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0D0D0D"/>
                </a:solidFill>
                <a:latin typeface="Open Sans" panose="020B0606030504020204" pitchFamily="34" charset="0"/>
                <a:ea typeface="义启小魏楷"/>
                <a:cs typeface="Open Sans" panose="020B0606030504020204" pitchFamily="34" charset="0"/>
              </a:rPr>
              <a:t>Sau mỗi khổ thơ cách xuống 1 dòng.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bút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微软雅黑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微软雅黑"/>
                </a:rPr>
                <a:t>2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Lucida Bright" panose="020406020505050203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C90DA0-342A-46AB-900F-CF996209E675}"/>
              </a:ext>
            </a:extLst>
          </p:cNvPr>
          <p:cNvGrpSpPr/>
          <p:nvPr/>
        </p:nvGrpSpPr>
        <p:grpSpPr>
          <a:xfrm>
            <a:off x="718457" y="160020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id="{6533CBE7-D659-4128-B824-DDB1A96C5964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937084" cy="72415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:a16="http://schemas.microsoft.com/office/drawing/2014/main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87693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:a16="http://schemas.microsoft.com/office/drawing/2014/main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864328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739DB5-0EEF-41E5-A37F-4303F494FF74}"/>
              </a:ext>
            </a:extLst>
          </p:cNvPr>
          <p:cNvGrpSpPr/>
          <p:nvPr/>
        </p:nvGrpSpPr>
        <p:grpSpPr>
          <a:xfrm>
            <a:off x="8833756" y="280035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:a16="http://schemas.microsoft.com/office/drawing/2014/main" id="{07CC60A2-B9CC-4699-A6ED-8B94952DF0A1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97F5B5-A740-47A4-9359-059D300E3722}"/>
                </a:ext>
              </a:extLst>
            </p:cNvPr>
            <p:cNvSpPr/>
            <p:nvPr/>
          </p:nvSpPr>
          <p:spPr>
            <a:xfrm>
              <a:off x="3852523" y="4500614"/>
              <a:ext cx="78254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5746EC-B0D1-49E4-A462-4C6C1D18AE35}"/>
                </a:ext>
              </a:extLst>
            </p:cNvPr>
            <p:cNvSpPr/>
            <p:nvPr/>
          </p:nvSpPr>
          <p:spPr>
            <a:xfrm>
              <a:off x="3964274" y="4500614"/>
              <a:ext cx="559041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:a16="http://schemas.microsoft.com/office/drawing/2014/main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893737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Chọn ch hoặc tr thay cho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sz="3399" dirty="0">
              <a:solidFill>
                <a:srgbClr val="EA46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4678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mây vừa kéo đến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 sao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 cả rồi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nóng lòng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đợi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đi nào, mưa ơi!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190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 bỗng lòe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 mắt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sáng khắp ruộng vườn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Ơ! 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 bật lửa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lúa vừa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 bông.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38318-1FD7-429C-A97B-2DBF91564D8B}"/>
              </a:ext>
            </a:extLst>
          </p:cNvPr>
          <p:cNvSpPr txBox="1"/>
          <p:nvPr/>
        </p:nvSpPr>
        <p:spPr>
          <a:xfrm>
            <a:off x="904393" y="3418148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ECA4EA-518B-4AFA-9153-AC4E51CF72F9}"/>
              </a:ext>
            </a:extLst>
          </p:cNvPr>
          <p:cNvSpPr txBox="1"/>
          <p:nvPr/>
        </p:nvSpPr>
        <p:spPr>
          <a:xfrm>
            <a:off x="3103649" y="342900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310BB-57BC-41D6-8038-D18D1CE2E3E4}"/>
              </a:ext>
            </a:extLst>
          </p:cNvPr>
          <p:cNvSpPr txBox="1"/>
          <p:nvPr/>
        </p:nvSpPr>
        <p:spPr>
          <a:xfrm>
            <a:off x="3723627" y="394640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E7C16-69BF-486A-8DAE-C2703251EA54}"/>
              </a:ext>
            </a:extLst>
          </p:cNvPr>
          <p:cNvSpPr txBox="1"/>
          <p:nvPr/>
        </p:nvSpPr>
        <p:spPr>
          <a:xfrm>
            <a:off x="9005200" y="287048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55D0B2-30DC-4358-843E-08CBE215FB5A}"/>
              </a:ext>
            </a:extLst>
          </p:cNvPr>
          <p:cNvSpPr txBox="1"/>
          <p:nvPr/>
        </p:nvSpPr>
        <p:spPr>
          <a:xfrm>
            <a:off x="7669025" y="3977756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27B8F4-A7FC-4C3B-ADE1-7B60562B1A5C}"/>
              </a:ext>
            </a:extLst>
          </p:cNvPr>
          <p:cNvSpPr txBox="1"/>
          <p:nvPr/>
        </p:nvSpPr>
        <p:spPr>
          <a:xfrm>
            <a:off x="8718957" y="4513321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00269" y="3429000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950721" y="3471628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723627" y="4008187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80266" y="2933711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571539" y="4074321"/>
            <a:ext cx="514859" cy="5184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639473" y="4675428"/>
            <a:ext cx="461159" cy="4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图片 4">
            <a:extLst>
              <a:ext uri="{FF2B5EF4-FFF2-40B4-BE49-F238E27FC236}">
                <a16:creationId xmlns:a16="http://schemas.microsoft.com/office/drawing/2014/main" id="{AED840CB-E20E-4772-A762-FE702A6D1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19832CB1-E395-449D-A396-00932259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263">
            <a:off x="57150" y="3175"/>
            <a:ext cx="13716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42B6EB-3EBE-4D9D-A8A1-16309ED84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463" y="855663"/>
            <a:ext cx="917416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nl-NL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có tiếng bắt đầu bằng ng?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C2D27-2048-4805-A438-86123F728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463" y="2670175"/>
            <a:ext cx="9260794" cy="69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nl-NL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có </a:t>
            </a:r>
            <a:r>
              <a:rPr lang="nl-NL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bắt đầu bằng ngh?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:a16="http://schemas.microsoft.com/office/drawing/2014/main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44862" y="40463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sáng Ǉự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dậy 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5" y="368533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50224" y="4228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58613" y="47579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50224" y="531057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bất Ǉận.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100655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lặn xuūg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643</Words>
  <Application>Microsoft Office PowerPoint</Application>
  <PresentationFormat>Widescreen</PresentationFormat>
  <Paragraphs>110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9" baseType="lpstr">
      <vt:lpstr>微软雅黑</vt:lpstr>
      <vt:lpstr>宋体</vt:lpstr>
      <vt:lpstr>#9Slide03 AmpleSoft Bold</vt:lpstr>
      <vt:lpstr>Alibaba PuHuiTi</vt:lpstr>
      <vt:lpstr>Amatic SC</vt:lpstr>
      <vt:lpstr>Arial</vt:lpstr>
      <vt:lpstr>Arial-Rounded</vt:lpstr>
      <vt:lpstr>Bebas Neue</vt:lpstr>
      <vt:lpstr>Calibri</vt:lpstr>
      <vt:lpstr>Cambria</vt:lpstr>
      <vt:lpstr>等线</vt:lpstr>
      <vt:lpstr>Gloria Hallelujah</vt:lpstr>
      <vt:lpstr>HP001 4 hàng</vt:lpstr>
      <vt:lpstr>Lucida Bright</vt:lpstr>
      <vt:lpstr>Nunito</vt:lpstr>
      <vt:lpstr>Nunito Black</vt:lpstr>
      <vt:lpstr>Odibee Sans</vt:lpstr>
      <vt:lpstr>Open Sans</vt:lpstr>
      <vt:lpstr>Times New Roman</vt:lpstr>
      <vt:lpstr>Wingdings</vt:lpstr>
      <vt:lpstr>义启小魏楷</vt:lpstr>
      <vt:lpstr>字魂59号-创粗黑</vt:lpstr>
      <vt:lpstr>字魂70号-灵悦黑体</vt:lpstr>
      <vt:lpstr>方正卡通简体</vt:lpstr>
      <vt:lpstr>第一PPT，www.1ppt.com</vt:lpstr>
      <vt:lpstr>千图网海量PPT模板www.58pic.com​​</vt:lpstr>
      <vt:lpstr>1_千图网海量PPT模板www.58pic.com​​</vt:lpstr>
      <vt:lpstr>Office 主题</vt:lpstr>
      <vt:lpstr>Children's Day by Slidesgo</vt:lpstr>
      <vt:lpstr>PowerPoint Presentation</vt:lpstr>
      <vt:lpstr>PowerPoint Presentation</vt:lpstr>
      <vt:lpstr>PowerPoint Presentation</vt:lpstr>
      <vt:lpstr>PowerPoint Presentation</vt:lpstr>
      <vt:lpstr>Chúc mừng các con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36</cp:revision>
  <dcterms:created xsi:type="dcterms:W3CDTF">2022-06-15T08:05:13Z</dcterms:created>
  <dcterms:modified xsi:type="dcterms:W3CDTF">2024-11-22T15:33:48Z</dcterms:modified>
</cp:coreProperties>
</file>