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19"/>
  </p:notesMasterIdLst>
  <p:sldIdLst>
    <p:sldId id="360" r:id="rId3"/>
    <p:sldId id="343" r:id="rId4"/>
    <p:sldId id="341" r:id="rId5"/>
    <p:sldId id="362" r:id="rId6"/>
    <p:sldId id="339" r:id="rId7"/>
    <p:sldId id="344" r:id="rId8"/>
    <p:sldId id="257" r:id="rId9"/>
    <p:sldId id="349" r:id="rId10"/>
    <p:sldId id="350" r:id="rId11"/>
    <p:sldId id="352" r:id="rId12"/>
    <p:sldId id="347" r:id="rId13"/>
    <p:sldId id="330" r:id="rId14"/>
    <p:sldId id="334" r:id="rId15"/>
    <p:sldId id="332" r:id="rId16"/>
    <p:sldId id="353" r:id="rId17"/>
    <p:sldId id="365" r:id="rId18"/>
  </p:sldIdLst>
  <p:sldSz cx="9144000" cy="5715000" type="screen16x10"/>
  <p:notesSz cx="6858000" cy="9144000"/>
  <p:embeddedFontLst>
    <p:embeddedFont>
      <p:font typeface=".VnAvant" pitchFamily="34" charset="0"/>
      <p:regular r:id="rId20"/>
      <p:bold r:id="rId21"/>
      <p:italic r:id="rId22"/>
    </p:embeddedFont>
    <p:embeddedFont>
      <p:font typeface="宋体" pitchFamily="2" charset="-122"/>
      <p:regular r:id="rId23"/>
    </p:embeddedFont>
    <p:embeddedFont>
      <p:font typeface="Lato Regular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0000CC"/>
    <a:srgbClr val="008000"/>
    <a:srgbClr val="FFFFCC"/>
    <a:srgbClr val="FFCCFF"/>
    <a:srgbClr val="006600"/>
    <a:srgbClr val="FFFF99"/>
    <a:srgbClr val="FF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6" d="100"/>
          <a:sy n="96" d="100"/>
        </p:scale>
        <p:origin x="-1416" y="-4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76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752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1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99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51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92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88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89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9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27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55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41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2024/11/21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3000" b="-6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C64D2-274B-45A3-8200-54197C530B48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2024/11/21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B520-2D59-4F6B-9AE7-E477211A8885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71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333" l="0" r="96889">
                        <a14:foregroundMark x1="32000" y1="68000" x2="32000" y2="68000"/>
                        <a14:foregroundMark x1="47111" y1="69778" x2="47111" y2="69778"/>
                        <a14:foregroundMark x1="34667" y1="60889" x2="28000" y2="7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7003"/>
            <a:ext cx="926925" cy="926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82399" y="188413"/>
            <a:ext cx="4772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430384" y="1566712"/>
            <a:ext cx="1000476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200" b="1" i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3200" b="1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06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76430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69751" y="671360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 thua rïa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734" y="1038716"/>
            <a:ext cx="8546694" cy="4596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nghÜ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latin typeface=".VnAvant" panose="020B7200000000000000" pitchFamily="34" charset="0"/>
              </a:rPr>
              <a:t>Nã</a:t>
            </a:r>
            <a:r>
              <a:rPr lang="en-US" sz="4000" dirty="0" smtClean="0">
                <a:latin typeface=".VnAvant" panose="020B7200000000000000" pitchFamily="34" charset="0"/>
              </a:rPr>
              <a:t> la cµ </a:t>
            </a:r>
            <a:r>
              <a:rPr lang="en-US" sz="4000" dirty="0" err="1" smtClean="0"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nä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kia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br>
              <a:rPr lang="en-US" sz="4000" dirty="0" smtClean="0">
                <a:latin typeface=".VnAvant" panose="020B7200000000000000" pitchFamily="34" charset="0"/>
              </a:rPr>
            </a:br>
            <a:r>
              <a:rPr lang="en-US" sz="4000" dirty="0" smtClean="0">
                <a:latin typeface=".VnAvant" panose="020B7200000000000000" pitchFamily="34" charset="0"/>
              </a:rPr>
              <a:t>  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tù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nhñ</a:t>
            </a:r>
            <a:r>
              <a:rPr lang="en-US" sz="4000" dirty="0" smtClean="0">
                <a:latin typeface=".VnAvant" panose="020B7200000000000000" pitchFamily="34" charset="0"/>
              </a:rPr>
              <a:t>: “ Ta </a:t>
            </a:r>
            <a:r>
              <a:rPr lang="en-US" sz="4000" dirty="0" err="1" smtClean="0"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cè</a:t>
            </a:r>
            <a:r>
              <a:rPr lang="en-US" sz="4000" dirty="0" smtClean="0"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 </a:t>
            </a:r>
            <a:r>
              <a:rPr lang="en-US" sz="4000" dirty="0" err="1" smtClean="0">
                <a:latin typeface=".VnAvant" panose="020B7200000000000000" pitchFamily="34" charset="0"/>
              </a:rPr>
              <a:t>Gi÷a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tr­ưa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®· </a:t>
            </a:r>
            <a:r>
              <a:rPr lang="en-US" sz="4000" dirty="0" err="1" smtClean="0">
                <a:latin typeface=".VnAvant" panose="020B7200000000000000" pitchFamily="34" charset="0"/>
              </a:rPr>
              <a:t>bá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xa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9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6" y="285750"/>
            <a:ext cx="8308514" cy="51435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136437" y="1165410"/>
            <a:ext cx="3201404" cy="119374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9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96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9063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2. S¾p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ý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néi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dung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25485" y="1076594"/>
            <a:ext cx="407675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Thá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rñ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rïa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thi</a:t>
            </a:r>
            <a:r>
              <a:rPr lang="en-US" sz="3200" b="1" dirty="0" smtClean="0">
                <a:latin typeface=".VnAvant" pitchFamily="34" charset="0"/>
              </a:rPr>
              <a:t> ®i </a:t>
            </a:r>
            <a:r>
              <a:rPr lang="en-US" sz="3200" b="1" dirty="0" err="1" smtClean="0">
                <a:latin typeface=".VnAvant" pitchFamily="34" charset="0"/>
              </a:rPr>
              <a:t>bé</a:t>
            </a:r>
            <a:r>
              <a:rPr lang="en-US" sz="3200" b="1" dirty="0" smtClean="0">
                <a:latin typeface=".VnAvant" pitchFamily="34" charset="0"/>
              </a:rPr>
              <a:t> 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5485" y="2186052"/>
            <a:ext cx="275107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Thá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thua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rïa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5485" y="3321097"/>
            <a:ext cx="417293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Thá</a:t>
            </a:r>
            <a:r>
              <a:rPr lang="en-US" sz="3200" b="1" dirty="0" smtClean="0">
                <a:latin typeface=".VnAvant" pitchFamily="34" charset="0"/>
              </a:rPr>
              <a:t> la cµ, </a:t>
            </a:r>
            <a:r>
              <a:rPr lang="en-US" sz="3200" b="1" dirty="0" err="1" smtClean="0">
                <a:latin typeface=".VnAvant" pitchFamily="34" charset="0"/>
              </a:rPr>
              <a:t>rïa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cè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bß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315232" y="975759"/>
            <a:ext cx="751562" cy="70606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1277653" y="2064758"/>
            <a:ext cx="751562" cy="70606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1315232" y="3321097"/>
            <a:ext cx="751562" cy="706069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646" y="3412521"/>
            <a:ext cx="51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1840" y="2125404"/>
            <a:ext cx="513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32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4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4" grpId="0" animBg="1"/>
      <p:bldP spid="6" grpId="0" animBg="1"/>
      <p:bldP spid="8" grpId="0" animBg="1"/>
      <p:bldP spid="2" grpId="0" animBg="1"/>
      <p:bldP spid="9" grpId="0" animBg="1"/>
      <p:bldP spid="10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9783" y="597726"/>
            <a:ext cx="6230642" cy="154934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 smtClean="0">
                <a:latin typeface=".VnAvant" pitchFamily="34" charset="0"/>
                <a:cs typeface="Arial" pitchFamily="34" charset="0"/>
              </a:rPr>
              <a:t>C©u</a:t>
            </a:r>
            <a:r>
              <a:rPr lang="en-US" sz="3200" b="1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  <a:cs typeface="Arial" pitchFamily="34" charset="0"/>
              </a:rPr>
              <a:t>chuyÖn</a:t>
            </a:r>
            <a:r>
              <a:rPr lang="en-US" sz="3200" b="1" dirty="0" smtClean="0">
                <a:latin typeface=".VnAvant" pitchFamily="34" charset="0"/>
                <a:cs typeface="Arial" pitchFamily="34" charset="0"/>
              </a:rPr>
              <a:t> lµ </a:t>
            </a:r>
            <a:r>
              <a:rPr lang="en-US" sz="3200" b="1" dirty="0" err="1" smtClean="0">
                <a:latin typeface=".VnAvant" pitchFamily="34" charset="0"/>
                <a:cs typeface="Arial" pitchFamily="34" charset="0"/>
              </a:rPr>
              <a:t>lêi</a:t>
            </a:r>
            <a:r>
              <a:rPr lang="en-US" sz="3200" b="1" dirty="0" smtClean="0"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  <a:cs typeface="Arial" pitchFamily="34" charset="0"/>
              </a:rPr>
              <a:t>khuyªn</a:t>
            </a:r>
            <a:r>
              <a:rPr lang="en-US" sz="3200" b="1" dirty="0" smtClean="0">
                <a:latin typeface=".VnAvant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Chí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chñ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kiªu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ng¹o.</a:t>
            </a:r>
            <a:endParaRPr lang="en-US" sz="32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28599"/>
            <a:ext cx="6647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chÐp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3564" y="1145524"/>
            <a:ext cx="72811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</a:rPr>
              <a:t>Thá</a:t>
            </a:r>
            <a:r>
              <a:rPr lang="en-US" sz="4400" dirty="0" smtClean="0">
                <a:latin typeface=".VnAvant" pitchFamily="34" charset="0"/>
              </a:rPr>
              <a:t> la </a:t>
            </a:r>
            <a:r>
              <a:rPr lang="en-US" sz="4400" smtClean="0">
                <a:latin typeface=".VnAvant" pitchFamily="34" charset="0"/>
              </a:rPr>
              <a:t>cµ chç nä, chç kia.</a:t>
            </a:r>
            <a:endParaRPr lang="en-US" sz="4400" dirty="0">
              <a:latin typeface=".VnAvan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14" y="2351503"/>
            <a:ext cx="4659829" cy="2924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263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742" r="6516" b="-1027"/>
          <a:stretch/>
        </p:blipFill>
        <p:spPr>
          <a:xfrm>
            <a:off x="100208" y="463462"/>
            <a:ext cx="8875611" cy="3958226"/>
          </a:xfrm>
        </p:spPr>
      </p:pic>
    </p:spTree>
    <p:extLst>
      <p:ext uri="{BB962C8B-B14F-4D97-AF65-F5344CB8AC3E}">
        <p14:creationId xmlns:p14="http://schemas.microsoft.com/office/powerpoint/2010/main" val="30599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8" y="1144921"/>
            <a:ext cx="8326317" cy="3960479"/>
          </a:xfrm>
        </p:spPr>
      </p:pic>
    </p:spTree>
    <p:extLst>
      <p:ext uri="{BB962C8B-B14F-4D97-AF65-F5344CB8AC3E}">
        <p14:creationId xmlns:p14="http://schemas.microsoft.com/office/powerpoint/2010/main" val="234711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53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27" y="263589"/>
            <a:ext cx="8229600" cy="952500"/>
          </a:xfrm>
        </p:spPr>
        <p:txBody>
          <a:bodyPr>
            <a:no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Thỏ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thua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sz="6600" b="1" dirty="0" err="1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9327" y="1479677"/>
            <a:ext cx="8229600" cy="1270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Bữa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®ã,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thá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.VnAvant" pitchFamily="34" charset="0"/>
                <a:cs typeface="Times New Roman" panose="02020603050405020304" pitchFamily="18" charset="0"/>
              </a:rPr>
              <a:t>ra</a:t>
            </a:r>
            <a:r>
              <a:rPr lang="en-US" sz="5400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bê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hå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. </a:t>
            </a:r>
            <a:endParaRPr lang="en-US" sz="5400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6F46AC-9617-634B-8060-24FE2D5A4D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B3F74201-5D3C-BD44-A5AB-325B7CECD50D}"/>
              </a:ext>
            </a:extLst>
          </p:cNvPr>
          <p:cNvSpPr txBox="1">
            <a:spLocks/>
          </p:cNvSpPr>
          <p:nvPr/>
        </p:nvSpPr>
        <p:spPr>
          <a:xfrm>
            <a:off x="491534" y="2844640"/>
            <a:ext cx="8481783" cy="1270803"/>
          </a:xfrm>
          <a:prstGeom prst="rect">
            <a:avLst/>
          </a:prstGeom>
        </p:spPr>
        <p:txBody>
          <a:bodyPr vert="horz" lIns="71323" tIns="35662" rIns="71323" bIns="35662" rtlCol="0">
            <a:noAutofit/>
          </a:bodyPr>
          <a:lstStyle>
            <a:lvl1pPr marL="267462" indent="-267462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Thá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®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ïa</a:t>
            </a:r>
            <a:r>
              <a:rPr lang="en-US" sz="5400" dirty="0">
                <a:latin typeface=".VnAvant" pitchFamily="34" charset="0"/>
                <a:cs typeface="Times New Roman" panose="02020603050405020304" pitchFamily="18" charset="0"/>
              </a:rPr>
              <a:t>, </a:t>
            </a:r>
            <a:r>
              <a:rPr lang="en-US" sz="5400" dirty="0" err="1">
                <a:latin typeface=".VnAvant" pitchFamily="34" charset="0"/>
                <a:cs typeface="Times New Roman" panose="02020603050405020304" pitchFamily="18" charset="0"/>
              </a:rPr>
              <a:t>rủ</a:t>
            </a:r>
            <a:r>
              <a:rPr lang="en-US" sz="5400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rïa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latin typeface=".VnAvant" pitchFamily="34" charset="0"/>
                <a:cs typeface="Times New Roman" panose="02020603050405020304" pitchFamily="18" charset="0"/>
              </a:rPr>
              <a:t>®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i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bé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09D797EB-73AE-D745-B113-40A052D4FC3A}"/>
              </a:ext>
            </a:extLst>
          </p:cNvPr>
          <p:cNvSpPr txBox="1">
            <a:spLocks/>
          </p:cNvSpPr>
          <p:nvPr/>
        </p:nvSpPr>
        <p:spPr>
          <a:xfrm>
            <a:off x="491535" y="2190795"/>
            <a:ext cx="8481783" cy="1270803"/>
          </a:xfrm>
          <a:prstGeom prst="rect">
            <a:avLst/>
          </a:prstGeom>
        </p:spPr>
        <p:txBody>
          <a:bodyPr vert="horz" lIns="71323" tIns="35662" rIns="71323" bIns="35662" rtlCol="0">
            <a:noAutofit/>
          </a:bodyPr>
          <a:lstStyle>
            <a:lvl1pPr marL="267462" indent="-267462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501" indent="-222885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154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4815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4772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61388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18004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4620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31236" indent="-178308" algn="l" defTabSz="71323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5400" dirty="0" err="1">
                <a:latin typeface=".VnAvant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.VnAvant" pitchFamily="34" charset="0"/>
                <a:cs typeface="Times New Roman" panose="02020603050405020304" pitchFamily="18" charset="0"/>
              </a:rPr>
              <a:t>xa</a:t>
            </a:r>
            <a:r>
              <a:rPr lang="en-US" sz="5400" dirty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cã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chó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.VnAvant" pitchFamily="34" charset="0"/>
                <a:cs typeface="Times New Roman" panose="02020603050405020304" pitchFamily="18" charset="0"/>
              </a:rPr>
              <a:t>rïa</a:t>
            </a:r>
            <a:r>
              <a:rPr lang="en-US" sz="5400" dirty="0" smtClean="0">
                <a:latin typeface=".VnAvant" pitchFamily="34" charset="0"/>
                <a:cs typeface="Times New Roman" panose="02020603050405020304" pitchFamily="18" charset="0"/>
              </a:rPr>
              <a:t>.</a:t>
            </a:r>
            <a:endParaRPr lang="en-US" sz="5400" dirty="0">
              <a:latin typeface=".VnAvant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0586" y="1322465"/>
            <a:ext cx="6377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HỌC VẦN LỚP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923" y="246356"/>
            <a:ext cx="6553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ĐOÀN KẾT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20090" cy="720090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65620" y="2551102"/>
            <a:ext cx="41953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smtClean="0">
                <a:solidFill>
                  <a:srgbClr val="4BACC6">
                    <a:lumMod val="5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¤n </a:t>
            </a:r>
            <a:r>
              <a:rPr lang="en-US" sz="6600" b="1" dirty="0" err="1" smtClean="0">
                <a:solidFill>
                  <a:srgbClr val="4BACC6">
                    <a:lumMod val="50000"/>
                  </a:srgbClr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tËp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9227" y="2720379"/>
            <a:ext cx="2174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2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271">
        <p:split orient="vert"/>
      </p:transition>
    </mc:Choice>
    <mc:Fallback xmlns="">
      <p:transition spd="slow" advTm="727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30"/>
            <a:ext cx="9144000" cy="56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76430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59203" y="384411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464" y="953531"/>
            <a:ext cx="87328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nghÜ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latin typeface=".VnAvant" panose="020B7200000000000000" pitchFamily="34" charset="0"/>
              </a:rPr>
              <a:t>Nã</a:t>
            </a:r>
            <a:r>
              <a:rPr lang="en-US" sz="4000" dirty="0" smtClean="0">
                <a:latin typeface=".VnAvant" panose="020B7200000000000000" pitchFamily="34" charset="0"/>
              </a:rPr>
              <a:t> la cµ </a:t>
            </a:r>
            <a:r>
              <a:rPr lang="en-US" sz="4000" dirty="0" err="1" smtClean="0"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nä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kia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br>
              <a:rPr lang="en-US" sz="4000" dirty="0" smtClean="0">
                <a:latin typeface=".VnAvant" panose="020B7200000000000000" pitchFamily="34" charset="0"/>
              </a:rPr>
            </a:br>
            <a:r>
              <a:rPr lang="en-US" sz="4000" dirty="0" smtClean="0">
                <a:latin typeface=".VnAvant" panose="020B7200000000000000" pitchFamily="34" charset="0"/>
              </a:rPr>
              <a:t>  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tù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nhñ</a:t>
            </a:r>
            <a:r>
              <a:rPr lang="en-US" sz="4000" dirty="0" smtClean="0">
                <a:latin typeface=".VnAvant" panose="020B7200000000000000" pitchFamily="34" charset="0"/>
              </a:rPr>
              <a:t>: “ Ta </a:t>
            </a:r>
            <a:r>
              <a:rPr lang="en-US" sz="4000" dirty="0" err="1" smtClean="0"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cè</a:t>
            </a:r>
            <a:r>
              <a:rPr lang="en-US" sz="4000" dirty="0" smtClean="0"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 </a:t>
            </a:r>
            <a:r>
              <a:rPr lang="en-US" sz="4000" dirty="0" err="1" smtClean="0">
                <a:latin typeface=".VnAvant" panose="020B7200000000000000" pitchFamily="34" charset="0"/>
              </a:rPr>
              <a:t>Gi÷a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>
                <a:latin typeface=".VnAvant" pitchFamily="34" charset="0"/>
              </a:rPr>
              <a:t>tr­ưa</a:t>
            </a:r>
            <a:r>
              <a:rPr lang="en-US" sz="4000" dirty="0">
                <a:latin typeface=".VnAvant" pitchFamily="34" charset="0"/>
              </a:rPr>
              <a:t> </a:t>
            </a:r>
            <a:r>
              <a:rPr lang="en-US" sz="4000" dirty="0" smtClean="0">
                <a:latin typeface=".VnAvant" pitchFamily="34" charset="0"/>
              </a:rPr>
              <a:t>, </a:t>
            </a:r>
            <a:r>
              <a:rPr lang="en-US" sz="4000" dirty="0" err="1" smtClean="0">
                <a:latin typeface=".VnAvant" pitchFamily="34" charset="0"/>
              </a:rPr>
              <a:t>rïa</a:t>
            </a:r>
            <a:r>
              <a:rPr lang="en-US" sz="4000" dirty="0" smtClean="0">
                <a:latin typeface=".VnAvant" pitchFamily="34" charset="0"/>
              </a:rPr>
              <a:t> ®· </a:t>
            </a:r>
            <a:r>
              <a:rPr lang="en-US" sz="4000" dirty="0" err="1" smtClean="0">
                <a:latin typeface=".VnAvant" pitchFamily="34" charset="0"/>
              </a:rPr>
              <a:t>bá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xa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thá</a:t>
            </a:r>
            <a:r>
              <a:rPr lang="en-US" sz="4000" dirty="0" smtClean="0">
                <a:latin typeface=".VnAvant" pitchFamily="34" charset="0"/>
              </a:rPr>
              <a:t>. </a:t>
            </a:r>
            <a:r>
              <a:rPr lang="en-US" sz="4000" dirty="0" err="1" smtClean="0">
                <a:latin typeface=".VnAvant" pitchFamily="34" charset="0"/>
              </a:rPr>
              <a:t>Thá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thua</a:t>
            </a:r>
            <a:r>
              <a:rPr lang="en-US" sz="4000" dirty="0" smtClean="0">
                <a:latin typeface=".VnAvant" pitchFamily="34" charset="0"/>
              </a:rPr>
              <a:t> </a:t>
            </a:r>
            <a:r>
              <a:rPr lang="en-US" sz="4000" dirty="0" err="1" smtClean="0">
                <a:latin typeface=".VnAvant" pitchFamily="34" charset="0"/>
              </a:rPr>
              <a:t>rïa</a:t>
            </a:r>
            <a:r>
              <a:rPr lang="en-US" sz="4000" dirty="0" smtClean="0">
                <a:latin typeface=".VnAvant" pitchFamily="34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84143" y="1763446"/>
            <a:ext cx="11763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358998" y="2760805"/>
            <a:ext cx="18154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0870" y="4546402"/>
            <a:ext cx="22683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9800" y="5443011"/>
            <a:ext cx="10845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9800" y="2762304"/>
            <a:ext cx="1757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91670" y="3656145"/>
            <a:ext cx="1660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629" y="76430"/>
            <a:ext cx="3135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01436" y="283734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rïa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29" y="1006019"/>
            <a:ext cx="88344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nghÜ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latin typeface=".VnAvant" panose="020B7200000000000000" pitchFamily="34" charset="0"/>
              </a:rPr>
              <a:t>Nã</a:t>
            </a:r>
            <a:r>
              <a:rPr lang="en-US" sz="4000" dirty="0" smtClean="0">
                <a:latin typeface=".VnAvant" panose="020B7200000000000000" pitchFamily="34" charset="0"/>
              </a:rPr>
              <a:t> la cµ </a:t>
            </a:r>
            <a:r>
              <a:rPr lang="en-US" sz="4000" dirty="0" err="1" smtClean="0"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nä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kia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br>
              <a:rPr lang="en-US" sz="4000" dirty="0" smtClean="0">
                <a:latin typeface=".VnAvant" panose="020B7200000000000000" pitchFamily="34" charset="0"/>
              </a:rPr>
            </a:br>
            <a:r>
              <a:rPr lang="en-US" sz="4000" dirty="0" smtClean="0">
                <a:latin typeface=".VnAvant" panose="020B7200000000000000" pitchFamily="34" charset="0"/>
              </a:rPr>
              <a:t>  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tù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nhñ</a:t>
            </a:r>
            <a:r>
              <a:rPr lang="en-US" sz="4000" dirty="0" smtClean="0">
                <a:latin typeface=".VnAvant" panose="020B7200000000000000" pitchFamily="34" charset="0"/>
              </a:rPr>
              <a:t>: “ Ta </a:t>
            </a:r>
            <a:r>
              <a:rPr lang="en-US" sz="4000" dirty="0" err="1" smtClean="0"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cè</a:t>
            </a:r>
            <a:r>
              <a:rPr lang="en-US" sz="4000" dirty="0" smtClean="0"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 </a:t>
            </a:r>
            <a:r>
              <a:rPr lang="en-US" sz="4000" dirty="0" err="1" smtClean="0">
                <a:latin typeface=".VnAvant" panose="020B7200000000000000" pitchFamily="34" charset="0"/>
              </a:rPr>
              <a:t>Gi÷a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tr­ưa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®· </a:t>
            </a:r>
            <a:r>
              <a:rPr lang="en-US" sz="4000" dirty="0" err="1" smtClean="0">
                <a:latin typeface=".VnAvant" panose="020B7200000000000000" pitchFamily="34" charset="0"/>
              </a:rPr>
              <a:t>bá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xa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116" y="909941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1</a:t>
            </a:r>
            <a:endParaRPr lang="en-US" sz="2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65522" y="1006019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2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699" y="2898843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3</a:t>
            </a:r>
            <a:endParaRPr lang="en-US" sz="2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1906" y="2898844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4</a:t>
            </a:r>
            <a:endParaRPr lang="en-US" sz="2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698" y="3957357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5</a:t>
            </a:r>
            <a:endParaRPr lang="en-US" sz="24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83775" y="3726524"/>
            <a:ext cx="30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CC"/>
                </a:solidFill>
                <a:latin typeface=".VnAvant" panose="020B7200000000000000" pitchFamily="34" charset="0"/>
              </a:rPr>
              <a:t>6</a:t>
            </a:r>
            <a:endParaRPr lang="en-US" sz="2400" b="1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" grpId="0"/>
      <p:bldP spid="4" grpId="0"/>
      <p:bldP spid="12" grpId="0"/>
      <p:bldP spid="14" grpId="0"/>
      <p:bldP spid="16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629" y="76430"/>
            <a:ext cx="313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1333" y="312232"/>
            <a:ext cx="3250660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Thá thua rïa (2)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142" y="992454"/>
            <a:ext cx="85466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.VnAvant" panose="020B7200000000000000" pitchFamily="34" charset="0"/>
              </a:rPr>
              <a:t>     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nghÜ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Nã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la cµ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nä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chç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kia</a:t>
            </a:r>
            <a: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  <a:t>.</a:t>
            </a:r>
            <a:br>
              <a:rPr lang="en-US" sz="4000" dirty="0" smtClean="0">
                <a:solidFill>
                  <a:srgbClr val="0000CC"/>
                </a:solidFill>
                <a:latin typeface=".VnAvant" panose="020B7200000000000000" pitchFamily="34" charset="0"/>
              </a:rPr>
            </a:br>
            <a:r>
              <a:rPr lang="en-US" sz="4000" dirty="0" smtClean="0">
                <a:latin typeface=".VnAvant" panose="020B7200000000000000" pitchFamily="34" charset="0"/>
              </a:rPr>
              <a:t>      </a:t>
            </a:r>
            <a:r>
              <a:rPr lang="en-US" sz="40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tù</a:t>
            </a:r>
            <a:r>
              <a:rPr lang="en-US" sz="40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nhñ</a:t>
            </a:r>
            <a:r>
              <a:rPr lang="en-US" sz="40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: “ Ta </a:t>
            </a:r>
            <a:r>
              <a:rPr lang="en-US" sz="40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sÏ</a:t>
            </a:r>
            <a:r>
              <a:rPr lang="en-US" sz="40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.VnAvant" panose="020B7200000000000000" pitchFamily="34" charset="0"/>
              </a:rPr>
              <a:t>cè</a:t>
            </a:r>
            <a:r>
              <a:rPr lang="en-US" sz="4000" dirty="0" smtClean="0">
                <a:solidFill>
                  <a:srgbClr val="000000"/>
                </a:solidFill>
                <a:latin typeface=".VnAvant" panose="020B7200000000000000" pitchFamily="34" charset="0"/>
              </a:rPr>
              <a:t>.”.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8000"/>
                </a:solidFill>
                <a:latin typeface=".VnAvant" panose="020B7200000000000000" pitchFamily="34" charset="0"/>
              </a:rPr>
              <a:t>     </a:t>
            </a:r>
            <a:r>
              <a:rPr lang="en-US" sz="4000" dirty="0" err="1" smtClean="0">
                <a:latin typeface=".VnAvant" panose="020B7200000000000000" pitchFamily="34" charset="0"/>
              </a:rPr>
              <a:t>Gi÷a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tr­ưa</a:t>
            </a:r>
            <a:r>
              <a:rPr lang="en-US" sz="4000" dirty="0" smtClean="0">
                <a:latin typeface=".VnAvant" panose="020B7200000000000000" pitchFamily="34" charset="0"/>
              </a:rPr>
              <a:t>,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 ®· </a:t>
            </a:r>
            <a:r>
              <a:rPr lang="en-US" sz="4000" dirty="0" err="1" smtClean="0">
                <a:latin typeface=".VnAvant" panose="020B7200000000000000" pitchFamily="34" charset="0"/>
              </a:rPr>
              <a:t>bá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xa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. </a:t>
            </a:r>
            <a:r>
              <a:rPr lang="en-US" sz="4000" dirty="0" err="1" smtClean="0">
                <a:latin typeface=".VnAvant" panose="020B7200000000000000" pitchFamily="34" charset="0"/>
              </a:rPr>
              <a:t>Thá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thua</a:t>
            </a:r>
            <a:r>
              <a:rPr lang="en-US" sz="4000" dirty="0" smtClean="0"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latin typeface=".VnAvant" panose="020B7200000000000000" pitchFamily="34" charset="0"/>
              </a:rPr>
              <a:t>rïa</a:t>
            </a:r>
            <a:r>
              <a:rPr lang="en-US" sz="4000" dirty="0" smtClean="0">
                <a:latin typeface=".VnAvant" panose="020B7200000000000000" pitchFamily="34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7358" y="1328218"/>
            <a:ext cx="633459" cy="40482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  <a:endParaRPr lang="en-US" sz="28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7358" y="3093111"/>
            <a:ext cx="633459" cy="50766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  <a:endParaRPr lang="en-US" sz="28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88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91&quot;&gt;&lt;object type=&quot;3&quot; unique_id=&quot;10092&quot;&gt;&lt;property id=&quot;20148&quot; value=&quot;5&quot;/&gt;&lt;property id=&quot;20300&quot; value=&quot;Slide 1&quot;/&gt;&lt;property id=&quot;20307&quot; value=&quot;337&quot;/&gt;&lt;/object&gt;&lt;object type=&quot;3&quot; unique_id=&quot;10093&quot;&gt;&lt;property id=&quot;20148&quot; value=&quot;5&quot;/&gt;&lt;property id=&quot;20300&quot; value=&quot;Slide 2&quot;/&gt;&lt;property id=&quot;20307&quot; value=&quot;256&quot;/&gt;&lt;/object&gt;&lt;object type=&quot;3&quot; unique_id=&quot;10094&quot;&gt;&lt;property id=&quot;20148&quot; value=&quot;5&quot;/&gt;&lt;property id=&quot;20300&quot; value=&quot;Slide 3&quot;/&gt;&lt;property id=&quot;20307&quot; value=&quot;257&quot;/&gt;&lt;/object&gt;&lt;object type=&quot;3&quot; unique_id=&quot;10095&quot;&gt;&lt;property id=&quot;20148&quot; value=&quot;5&quot;/&gt;&lt;property id=&quot;20300&quot; value=&quot;Slide 4&quot;/&gt;&lt;property id=&quot;20307&quot; value=&quot;334&quot;/&gt;&lt;/object&gt;&lt;object type=&quot;3&quot; unique_id=&quot;10096&quot;&gt;&lt;property id=&quot;20148&quot; value=&quot;5&quot;/&gt;&lt;property id=&quot;20300&quot; value=&quot;Slide 5&quot;/&gt;&lt;property id=&quot;20307&quot; value=&quot;330&quot;/&gt;&lt;/object&gt;&lt;object type=&quot;3&quot; unique_id=&quot;10097&quot;&gt;&lt;property id=&quot;20148&quot; value=&quot;5&quot;/&gt;&lt;property id=&quot;20300&quot; value=&quot;Slide 6&quot;/&gt;&lt;property id=&quot;20307&quot; value=&quot;335&quot;/&gt;&lt;/object&gt;&lt;object type=&quot;3&quot; unique_id=&quot;10098&quot;&gt;&lt;property id=&quot;20148&quot; value=&quot;5&quot;/&gt;&lt;property id=&quot;20300&quot; value=&quot;Slide 7&quot;/&gt;&lt;property id=&quot;20307&quot; value=&quot;336&quot;/&gt;&lt;/object&gt;&lt;object type=&quot;3&quot; unique_id=&quot;10099&quot;&gt;&lt;property id=&quot;20148&quot; value=&quot;5&quot;/&gt;&lt;property id=&quot;20300&quot; value=&quot;Slide 8&quot;/&gt;&lt;property id=&quot;20307&quot; value=&quot;332&quot;/&gt;&lt;/object&gt;&lt;object type=&quot;3&quot; unique_id=&quot;10100&quot;&gt;&lt;property id=&quot;20148&quot; value=&quot;5&quot;/&gt;&lt;property id=&quot;20300&quot; value=&quot;Slide 9&quot;/&gt;&lt;property id=&quot;20307&quot; value=&quot;308&quot;/&gt;&lt;/object&gt;&lt;/object&gt;&lt;object type=&quot;8&quot; unique_id=&quot;10111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</TotalTime>
  <Words>261</Words>
  <Application>Microsoft Office PowerPoint</Application>
  <PresentationFormat>On-screen Show (16:10)</PresentationFormat>
  <Paragraphs>52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.VnAvant</vt:lpstr>
      <vt:lpstr>宋体</vt:lpstr>
      <vt:lpstr>仓耳玄三M W05</vt:lpstr>
      <vt:lpstr>Lato Regular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Thỏ thua rùa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204</cp:revision>
  <dcterms:created xsi:type="dcterms:W3CDTF">2020-02-10T09:35:50Z</dcterms:created>
  <dcterms:modified xsi:type="dcterms:W3CDTF">2024-11-21T05:30:50Z</dcterms:modified>
</cp:coreProperties>
</file>