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7" r:id="rId4"/>
    <p:sldMasterId id="2147483747" r:id="rId5"/>
    <p:sldMasterId id="2147483755" r:id="rId6"/>
  </p:sldMasterIdLst>
  <p:notesMasterIdLst>
    <p:notesMasterId r:id="rId21"/>
  </p:notesMasterIdLst>
  <p:sldIdLst>
    <p:sldId id="593" r:id="rId7"/>
    <p:sldId id="586" r:id="rId8"/>
    <p:sldId id="594" r:id="rId9"/>
    <p:sldId id="585" r:id="rId10"/>
    <p:sldId id="309" r:id="rId11"/>
    <p:sldId id="582" r:id="rId12"/>
    <p:sldId id="568" r:id="rId13"/>
    <p:sldId id="583" r:id="rId14"/>
    <p:sldId id="540" r:id="rId15"/>
    <p:sldId id="595" r:id="rId16"/>
    <p:sldId id="549" r:id="rId17"/>
    <p:sldId id="550" r:id="rId18"/>
    <p:sldId id="551" r:id="rId19"/>
    <p:sldId id="5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272" y="90"/>
      </p:cViewPr>
      <p:guideLst>
        <p:guide orient="horz" pos="2159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5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99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9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99bcdf438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99bcdf438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900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35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 algn="ctr">
              <a:defRPr sz="32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09600" y="2248433"/>
            <a:ext cx="5546000" cy="2363600"/>
          </a:xfrm>
          <a:prstGeom prst="rect">
            <a:avLst/>
          </a:prstGeom>
        </p:spPr>
        <p:txBody>
          <a:bodyPr spcFirstLastPara="1" wrap="square" lIns="91425" tIns="91425" rIns="78100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09600" y="4612033"/>
            <a:ext cx="5546000" cy="5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7810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09600"/>
          </a:xfrm>
          <a:prstGeom prst="rect">
            <a:avLst/>
          </a:prstGeom>
        </p:spPr>
        <p:txBody>
          <a:bodyPr spcFirstLastPara="1" wrap="square" lIns="91425" tIns="91425" rIns="7810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609600" y="1491900"/>
            <a:ext cx="10972800" cy="4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09600"/>
          </a:xfrm>
          <a:prstGeom prst="rect">
            <a:avLst/>
          </a:prstGeom>
        </p:spPr>
        <p:txBody>
          <a:bodyPr spcFirstLastPara="1" wrap="square" lIns="91425" tIns="91425" rIns="7810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09600"/>
          </a:xfrm>
          <a:prstGeom prst="rect">
            <a:avLst/>
          </a:prstGeom>
        </p:spPr>
        <p:txBody>
          <a:bodyPr spcFirstLastPara="1" wrap="square" lIns="91425" tIns="91425" rIns="7810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78100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7810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7810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7810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63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56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92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66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2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0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4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43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27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29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8B01-B15C-4B92-AA4C-045722D7B21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8A23F-A93F-400B-92A9-5DE2DC36D1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46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6">
            <a:extLst>
              <a:ext uri="{FF2B5EF4-FFF2-40B4-BE49-F238E27FC236}">
                <a16:creationId xmlns:a16="http://schemas.microsoft.com/office/drawing/2014/main" id="{3409BDFE-2A54-48BC-8D69-92BBE3EA9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34293" r="24399" b="342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7">
            <a:extLst>
              <a:ext uri="{FF2B5EF4-FFF2-40B4-BE49-F238E27FC236}">
                <a16:creationId xmlns:a16="http://schemas.microsoft.com/office/drawing/2014/main" id="{AE11934C-BAA2-4B2A-ADD8-E1D7B23C9B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6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8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91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48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9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64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75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67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81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44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6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547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15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749033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749033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4240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7758567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7758567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61011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749033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749033" y="4784533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758567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7758567" y="4784535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4240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011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071752" y="5906427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276234" y="1855823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476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055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800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4647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696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4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749033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749033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4240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7758567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7758567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61011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749033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749033" y="4784533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758567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7758567" y="4784535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4240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011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071752" y="5906427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276234" y="1855823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876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309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05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8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810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sz="2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491900"/>
            <a:ext cx="10972800" cy="4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 panose="02000000000000000000"/>
              <a:buChar char="●"/>
              <a:defRPr sz="1800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t>5/29/2019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charset="0"/>
              </a:rPr>
              <a:t>‹#›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6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微软雅黑" charset="0"/>
          <a:cs typeface="微软雅黑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4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31159" y="6858001"/>
            <a:ext cx="2432012" cy="2669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750435" y="7257745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9277005" y="-13446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2617835" y="30289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9839115" y="-428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043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31159" y="6858001"/>
            <a:ext cx="2432012" cy="2669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750435" y="7257745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9277005" y="-13446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2617835" y="30289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9839115" y="-428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653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4.emf"/><Relationship Id="rId2" Type="http://schemas.openxmlformats.org/officeDocument/2006/relationships/audio" Target="../media/media3.wav"/><Relationship Id="rId16" Type="http://schemas.openxmlformats.org/officeDocument/2006/relationships/image" Target="../media/image33.png"/><Relationship Id="rId20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33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latin typeface="SVN-Adam Gorry" panose="02040603050506020204" pitchFamily="18" charset="0"/>
              </a:rPr>
              <a:t>KHỞI ĐỘNG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latin typeface="SVN-Adam Gorry" panose="02040603050506020204" pitchFamily="18" charset="0"/>
              </a:rPr>
              <a:t>D</a:t>
            </a:r>
            <a:r>
              <a:rPr lang="en" sz="9600" dirty="0">
                <a:latin typeface="SVN-Adam Gorry" panose="02040603050506020204" pitchFamily="18" charset="0"/>
              </a:rPr>
              <a:t>ặn dò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4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64600" numSld="999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7200" y="2503714"/>
            <a:ext cx="4407783" cy="1863941"/>
            <a:chOff x="407254" y="2465040"/>
            <a:chExt cx="4407783" cy="1863941"/>
          </a:xfrm>
        </p:grpSpPr>
        <p:sp>
          <p:nvSpPr>
            <p:cNvPr id="15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Thướ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18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21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24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Cặp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31271" y="-536448"/>
            <a:ext cx="11127473" cy="2621858"/>
            <a:chOff x="150128" y="102542"/>
            <a:chExt cx="11127473" cy="2009400"/>
          </a:xfrm>
        </p:grpSpPr>
        <p:grpSp>
          <p:nvGrpSpPr>
            <p:cNvPr id="29" name="Group 28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6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37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65069" y="67361"/>
            <a:ext cx="79842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/>
              <a:t>           </a:t>
            </a:r>
            <a:r>
              <a:rPr lang="en-US" sz="3200" b="1" dirty="0" err="1" smtClean="0"/>
              <a:t>Cái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gì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thường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dùng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đo</a:t>
            </a:r>
            <a:endParaRPr lang="en-US" sz="3200" b="1" dirty="0" smtClean="0"/>
          </a:p>
          <a:p>
            <a:r>
              <a:rPr lang="en-US" sz="3200" b="1" dirty="0" err="1" smtClean="0"/>
              <a:t>Giúp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trò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kẻ</a:t>
            </a:r>
            <a:r>
              <a:rPr lang="en-US" sz="3200" b="1" dirty="0"/>
              <a:t> </a:t>
            </a:r>
            <a:r>
              <a:rPr lang="en-US" sz="3200" b="1" dirty="0" err="1" smtClean="0"/>
              <a:t>vẽ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thường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xuyên</a:t>
            </a:r>
            <a:r>
              <a:rPr lang="en-US" sz="3200" dirty="0" smtClean="0"/>
              <a:t>.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                                              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vi-VN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cái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gì</a:t>
            </a:r>
            <a:r>
              <a:rPr lang="vi-VN" sz="2800" dirty="0" smtClean="0">
                <a:solidFill>
                  <a:schemeClr val="bg1"/>
                </a:solidFill>
              </a:rPr>
              <a:t>?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4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4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14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Ặp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17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20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Quyển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vở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53700" y="542664"/>
            <a:ext cx="700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          </a:t>
            </a:r>
            <a:r>
              <a:rPr lang="en-US" sz="3200" dirty="0" err="1" smtClean="0">
                <a:solidFill>
                  <a:schemeClr val="bg1"/>
                </a:solidFill>
              </a:rPr>
              <a:t>Túi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nhỏ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rồi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túi</a:t>
            </a:r>
            <a:r>
              <a:rPr lang="en-US" sz="3200" dirty="0">
                <a:solidFill>
                  <a:schemeClr val="bg1"/>
                </a:solidFill>
              </a:rPr>
              <a:t> to,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bút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đựng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đầy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                               (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 smtClean="0">
                <a:solidFill>
                  <a:schemeClr val="bg1"/>
                </a:solidFill>
              </a:rPr>
              <a:t>?)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51200">
                <p:cTn id="3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46300">
                <p:cTn id="3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500146" y="1435397"/>
            <a:ext cx="9734428" cy="239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10666" dirty="0">
                <a:solidFill>
                  <a:schemeClr val="lt2"/>
                </a:solidFill>
              </a:rPr>
              <a:t/>
            </a:r>
            <a:br>
              <a:rPr lang="en" sz="10666" dirty="0">
                <a:solidFill>
                  <a:schemeClr val="lt2"/>
                </a:solidFill>
              </a:rPr>
            </a:br>
            <a:r>
              <a:rPr lang="en" sz="11733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" sz="11733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11733" dirty="0">
                <a:solidFill>
                  <a:schemeClr val="lt2"/>
                </a:solidFill>
                <a:latin typeface="SVN-A Love Of Thunder" panose="02040603050506020204" pitchFamily="18" charset="0"/>
              </a:rPr>
              <a:t> biệt</a:t>
            </a:r>
            <a:endParaRPr sz="10666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15" y="2394177"/>
            <a:ext cx="6324132" cy="47065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6659" y="574239"/>
            <a:ext cx="51816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3200400" y="2209800"/>
            <a:ext cx="6477000" cy="365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500" y="2895601"/>
            <a:ext cx="487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11179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latin typeface="SVN-Adam Gorry" panose="02040603050506020204" pitchFamily="18" charset="0"/>
              </a:rPr>
              <a:t>LUYỆN TẬP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4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EED4B0-11E5-4042-9B57-936049772D33}"/>
              </a:ext>
            </a:extLst>
          </p:cNvPr>
          <p:cNvGrpSpPr>
            <a:grpSpLocks/>
          </p:cNvGrpSpPr>
          <p:nvPr/>
        </p:nvGrpSpPr>
        <p:grpSpPr bwMode="auto">
          <a:xfrm>
            <a:off x="1822416" y="419725"/>
            <a:ext cx="601132" cy="5726241"/>
            <a:chOff x="1374773" y="1213680"/>
            <a:chExt cx="274442" cy="5187394"/>
          </a:xfrm>
        </p:grpSpPr>
        <p:sp>
          <p:nvSpPr>
            <p:cNvPr id="7" name="Pentagon 19">
              <a:extLst>
                <a:ext uri="{FF2B5EF4-FFF2-40B4-BE49-F238E27FC236}">
                  <a16:creationId xmlns:a16="http://schemas.microsoft.com/office/drawing/2014/main" id="{D37EBA51-5692-42DB-87DE-D694D30C1C9A}"/>
                </a:ext>
              </a:extLst>
            </p:cNvPr>
            <p:cNvSpPr/>
            <p:nvPr/>
          </p:nvSpPr>
          <p:spPr>
            <a:xfrm rot="5400000">
              <a:off x="1104111" y="5857437"/>
              <a:ext cx="814300" cy="27297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29B281B1-F91D-48EA-9AE3-64F8D5C48ACF}"/>
                </a:ext>
              </a:extLst>
            </p:cNvPr>
            <p:cNvSpPr/>
            <p:nvPr/>
          </p:nvSpPr>
          <p:spPr>
            <a:xfrm>
              <a:off x="1374773" y="2007345"/>
              <a:ext cx="274442" cy="3777845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-1" fmla="*/ 0 w 272825"/>
                <a:gd name="connsiteY0-2" fmla="*/ 0 h 3776662"/>
                <a:gd name="connsiteX1-3" fmla="*/ 272825 w 272825"/>
                <a:gd name="connsiteY1-4" fmla="*/ 0 h 3776662"/>
                <a:gd name="connsiteX2-5" fmla="*/ 272825 w 272825"/>
                <a:gd name="connsiteY2-6" fmla="*/ 3776662 h 3776662"/>
                <a:gd name="connsiteX3-7" fmla="*/ 0 w 272825"/>
                <a:gd name="connsiteY3-8" fmla="*/ 3776662 h 3776662"/>
                <a:gd name="connsiteX4-9" fmla="*/ 1 w 272825"/>
                <a:gd name="connsiteY4-10" fmla="*/ 3609974 h 3776662"/>
                <a:gd name="connsiteX5" fmla="*/ 0 w 272825"/>
                <a:gd name="connsiteY5" fmla="*/ 0 h 3776662"/>
                <a:gd name="connsiteX0-11" fmla="*/ 0 w 272825"/>
                <a:gd name="connsiteY0-12" fmla="*/ 0 h 3776662"/>
                <a:gd name="connsiteX1-13" fmla="*/ 272825 w 272825"/>
                <a:gd name="connsiteY1-14" fmla="*/ 0 h 3776662"/>
                <a:gd name="connsiteX2-15" fmla="*/ 272825 w 272825"/>
                <a:gd name="connsiteY2-16" fmla="*/ 3776662 h 3776662"/>
                <a:gd name="connsiteX3-17" fmla="*/ 57151 w 272825"/>
                <a:gd name="connsiteY3-18" fmla="*/ 3776661 h 3776662"/>
                <a:gd name="connsiteX4-19" fmla="*/ 0 w 272825"/>
                <a:gd name="connsiteY4-20" fmla="*/ 3776662 h 3776662"/>
                <a:gd name="connsiteX5-21" fmla="*/ 1 w 272825"/>
                <a:gd name="connsiteY5-22" fmla="*/ 3609974 h 3776662"/>
                <a:gd name="connsiteX6" fmla="*/ 0 w 272825"/>
                <a:gd name="connsiteY6" fmla="*/ 0 h 3776662"/>
                <a:gd name="connsiteX0-23" fmla="*/ 0 w 272825"/>
                <a:gd name="connsiteY0-24" fmla="*/ 0 h 3776662"/>
                <a:gd name="connsiteX1-25" fmla="*/ 272825 w 272825"/>
                <a:gd name="connsiteY1-26" fmla="*/ 0 h 3776662"/>
                <a:gd name="connsiteX2-27" fmla="*/ 272825 w 272825"/>
                <a:gd name="connsiteY2-28" fmla="*/ 3776662 h 3776662"/>
                <a:gd name="connsiteX3-29" fmla="*/ 166689 w 272825"/>
                <a:gd name="connsiteY3-30" fmla="*/ 3776661 h 3776662"/>
                <a:gd name="connsiteX4-31" fmla="*/ 57151 w 272825"/>
                <a:gd name="connsiteY4-32" fmla="*/ 3776661 h 3776662"/>
                <a:gd name="connsiteX5-33" fmla="*/ 0 w 272825"/>
                <a:gd name="connsiteY5-34" fmla="*/ 3776662 h 3776662"/>
                <a:gd name="connsiteX6-35" fmla="*/ 1 w 272825"/>
                <a:gd name="connsiteY6-36" fmla="*/ 3609974 h 3776662"/>
                <a:gd name="connsiteX7" fmla="*/ 0 w 272825"/>
                <a:gd name="connsiteY7" fmla="*/ 0 h 3776662"/>
                <a:gd name="connsiteX0-37" fmla="*/ 0 w 272825"/>
                <a:gd name="connsiteY0-38" fmla="*/ 0 h 3776662"/>
                <a:gd name="connsiteX1-39" fmla="*/ 272825 w 272825"/>
                <a:gd name="connsiteY1-40" fmla="*/ 0 h 3776662"/>
                <a:gd name="connsiteX2-41" fmla="*/ 272825 w 272825"/>
                <a:gd name="connsiteY2-42" fmla="*/ 3776662 h 3776662"/>
                <a:gd name="connsiteX3-43" fmla="*/ 166689 w 272825"/>
                <a:gd name="connsiteY3-44" fmla="*/ 3776661 h 3776662"/>
                <a:gd name="connsiteX4-45" fmla="*/ 107157 w 272825"/>
                <a:gd name="connsiteY4-46" fmla="*/ 3774280 h 3776662"/>
                <a:gd name="connsiteX5-47" fmla="*/ 57151 w 272825"/>
                <a:gd name="connsiteY5-48" fmla="*/ 3776661 h 3776662"/>
                <a:gd name="connsiteX6-49" fmla="*/ 0 w 272825"/>
                <a:gd name="connsiteY6-50" fmla="*/ 3776662 h 3776662"/>
                <a:gd name="connsiteX7-51" fmla="*/ 1 w 272825"/>
                <a:gd name="connsiteY7-52" fmla="*/ 3609974 h 3776662"/>
                <a:gd name="connsiteX8" fmla="*/ 0 w 272825"/>
                <a:gd name="connsiteY8" fmla="*/ 0 h 3776662"/>
                <a:gd name="connsiteX0-53" fmla="*/ 0 w 272825"/>
                <a:gd name="connsiteY0-54" fmla="*/ 0 h 3776662"/>
                <a:gd name="connsiteX1-55" fmla="*/ 272825 w 272825"/>
                <a:gd name="connsiteY1-56" fmla="*/ 0 h 3776662"/>
                <a:gd name="connsiteX2-57" fmla="*/ 272825 w 272825"/>
                <a:gd name="connsiteY2-58" fmla="*/ 3776662 h 3776662"/>
                <a:gd name="connsiteX3-59" fmla="*/ 221457 w 272825"/>
                <a:gd name="connsiteY3-60" fmla="*/ 3774280 h 3776662"/>
                <a:gd name="connsiteX4-61" fmla="*/ 166689 w 272825"/>
                <a:gd name="connsiteY4-62" fmla="*/ 3776661 h 3776662"/>
                <a:gd name="connsiteX5-63" fmla="*/ 107157 w 272825"/>
                <a:gd name="connsiteY5-64" fmla="*/ 3774280 h 3776662"/>
                <a:gd name="connsiteX6-65" fmla="*/ 57151 w 272825"/>
                <a:gd name="connsiteY6-66" fmla="*/ 3776661 h 3776662"/>
                <a:gd name="connsiteX7-67" fmla="*/ 0 w 272825"/>
                <a:gd name="connsiteY7-68" fmla="*/ 3776662 h 3776662"/>
                <a:gd name="connsiteX8-69" fmla="*/ 1 w 272825"/>
                <a:gd name="connsiteY8-70" fmla="*/ 3609974 h 3776662"/>
                <a:gd name="connsiteX9" fmla="*/ 0 w 272825"/>
                <a:gd name="connsiteY9" fmla="*/ 0 h 3776662"/>
                <a:gd name="connsiteX0-71" fmla="*/ 0 w 272825"/>
                <a:gd name="connsiteY0-72" fmla="*/ 0 h 3776662"/>
                <a:gd name="connsiteX1-73" fmla="*/ 272825 w 272825"/>
                <a:gd name="connsiteY1-74" fmla="*/ 0 h 3776662"/>
                <a:gd name="connsiteX2-75" fmla="*/ 272825 w 272825"/>
                <a:gd name="connsiteY2-76" fmla="*/ 3776662 h 3776662"/>
                <a:gd name="connsiteX3-77" fmla="*/ 252414 w 272825"/>
                <a:gd name="connsiteY3-78" fmla="*/ 3776661 h 3776662"/>
                <a:gd name="connsiteX4-79" fmla="*/ 221457 w 272825"/>
                <a:gd name="connsiteY4-80" fmla="*/ 3774280 h 3776662"/>
                <a:gd name="connsiteX5-81" fmla="*/ 166689 w 272825"/>
                <a:gd name="connsiteY5-82" fmla="*/ 3776661 h 3776662"/>
                <a:gd name="connsiteX6-83" fmla="*/ 107157 w 272825"/>
                <a:gd name="connsiteY6-84" fmla="*/ 3774280 h 3776662"/>
                <a:gd name="connsiteX7-85" fmla="*/ 57151 w 272825"/>
                <a:gd name="connsiteY7-86" fmla="*/ 3776661 h 3776662"/>
                <a:gd name="connsiteX8-87" fmla="*/ 0 w 272825"/>
                <a:gd name="connsiteY8-88" fmla="*/ 3776662 h 3776662"/>
                <a:gd name="connsiteX9-89" fmla="*/ 1 w 272825"/>
                <a:gd name="connsiteY9-90" fmla="*/ 3609974 h 3776662"/>
                <a:gd name="connsiteX10" fmla="*/ 0 w 272825"/>
                <a:gd name="connsiteY10" fmla="*/ 0 h 3776662"/>
                <a:gd name="connsiteX0-91" fmla="*/ 0 w 273845"/>
                <a:gd name="connsiteY0-92" fmla="*/ 0 h 3776662"/>
                <a:gd name="connsiteX1-93" fmla="*/ 272825 w 273845"/>
                <a:gd name="connsiteY1-94" fmla="*/ 0 h 3776662"/>
                <a:gd name="connsiteX2-95" fmla="*/ 273845 w 273845"/>
                <a:gd name="connsiteY2-96" fmla="*/ 3581399 h 3776662"/>
                <a:gd name="connsiteX3-97" fmla="*/ 272825 w 273845"/>
                <a:gd name="connsiteY3-98" fmla="*/ 3776662 h 3776662"/>
                <a:gd name="connsiteX4-99" fmla="*/ 252414 w 273845"/>
                <a:gd name="connsiteY4-100" fmla="*/ 3776661 h 3776662"/>
                <a:gd name="connsiteX5-101" fmla="*/ 221457 w 273845"/>
                <a:gd name="connsiteY5-102" fmla="*/ 3774280 h 3776662"/>
                <a:gd name="connsiteX6-103" fmla="*/ 166689 w 273845"/>
                <a:gd name="connsiteY6-104" fmla="*/ 3776661 h 3776662"/>
                <a:gd name="connsiteX7-105" fmla="*/ 107157 w 273845"/>
                <a:gd name="connsiteY7-106" fmla="*/ 3774280 h 3776662"/>
                <a:gd name="connsiteX8-107" fmla="*/ 57151 w 273845"/>
                <a:gd name="connsiteY8-108" fmla="*/ 3776661 h 3776662"/>
                <a:gd name="connsiteX9-109" fmla="*/ 0 w 273845"/>
                <a:gd name="connsiteY9-110" fmla="*/ 3776662 h 3776662"/>
                <a:gd name="connsiteX10-111" fmla="*/ 1 w 273845"/>
                <a:gd name="connsiteY10-112" fmla="*/ 3609974 h 3776662"/>
                <a:gd name="connsiteX11" fmla="*/ 0 w 273845"/>
                <a:gd name="connsiteY11" fmla="*/ 0 h 3776662"/>
                <a:gd name="connsiteX0-113" fmla="*/ 0 w 273845"/>
                <a:gd name="connsiteY0-114" fmla="*/ 0 h 3776662"/>
                <a:gd name="connsiteX1-115" fmla="*/ 272825 w 273845"/>
                <a:gd name="connsiteY1-116" fmla="*/ 0 h 3776662"/>
                <a:gd name="connsiteX2-117" fmla="*/ 273845 w 273845"/>
                <a:gd name="connsiteY2-118" fmla="*/ 3581399 h 3776662"/>
                <a:gd name="connsiteX3-119" fmla="*/ 252414 w 273845"/>
                <a:gd name="connsiteY3-120" fmla="*/ 3776661 h 3776662"/>
                <a:gd name="connsiteX4-121" fmla="*/ 221457 w 273845"/>
                <a:gd name="connsiteY4-122" fmla="*/ 3774280 h 3776662"/>
                <a:gd name="connsiteX5-123" fmla="*/ 166689 w 273845"/>
                <a:gd name="connsiteY5-124" fmla="*/ 3776661 h 3776662"/>
                <a:gd name="connsiteX6-125" fmla="*/ 107157 w 273845"/>
                <a:gd name="connsiteY6-126" fmla="*/ 3774280 h 3776662"/>
                <a:gd name="connsiteX7-127" fmla="*/ 57151 w 273845"/>
                <a:gd name="connsiteY7-128" fmla="*/ 3776661 h 3776662"/>
                <a:gd name="connsiteX8-129" fmla="*/ 0 w 273845"/>
                <a:gd name="connsiteY8-130" fmla="*/ 3776662 h 3776662"/>
                <a:gd name="connsiteX9-131" fmla="*/ 1 w 273845"/>
                <a:gd name="connsiteY9-132" fmla="*/ 3609974 h 3776662"/>
                <a:gd name="connsiteX10-133" fmla="*/ 0 w 273845"/>
                <a:gd name="connsiteY10-134" fmla="*/ 0 h 3776662"/>
                <a:gd name="connsiteX0-135" fmla="*/ 0 w 273845"/>
                <a:gd name="connsiteY0-136" fmla="*/ 0 h 3776661"/>
                <a:gd name="connsiteX1-137" fmla="*/ 272825 w 273845"/>
                <a:gd name="connsiteY1-138" fmla="*/ 0 h 3776661"/>
                <a:gd name="connsiteX2-139" fmla="*/ 273845 w 273845"/>
                <a:gd name="connsiteY2-140" fmla="*/ 3581399 h 3776661"/>
                <a:gd name="connsiteX3-141" fmla="*/ 252414 w 273845"/>
                <a:gd name="connsiteY3-142" fmla="*/ 3776661 h 3776661"/>
                <a:gd name="connsiteX4-143" fmla="*/ 221457 w 273845"/>
                <a:gd name="connsiteY4-144" fmla="*/ 3774280 h 3776661"/>
                <a:gd name="connsiteX5-145" fmla="*/ 166689 w 273845"/>
                <a:gd name="connsiteY5-146" fmla="*/ 3776661 h 3776661"/>
                <a:gd name="connsiteX6-147" fmla="*/ 107157 w 273845"/>
                <a:gd name="connsiteY6-148" fmla="*/ 3774280 h 3776661"/>
                <a:gd name="connsiteX7-149" fmla="*/ 57151 w 273845"/>
                <a:gd name="connsiteY7-150" fmla="*/ 3776661 h 3776661"/>
                <a:gd name="connsiteX8-151" fmla="*/ 1 w 273845"/>
                <a:gd name="connsiteY8-152" fmla="*/ 3609974 h 3776661"/>
                <a:gd name="connsiteX9-153" fmla="*/ 0 w 273845"/>
                <a:gd name="connsiteY9-154" fmla="*/ 0 h 3776661"/>
                <a:gd name="connsiteX0-155" fmla="*/ 0 w 273845"/>
                <a:gd name="connsiteY0-156" fmla="*/ 0 h 3776661"/>
                <a:gd name="connsiteX1-157" fmla="*/ 272825 w 273845"/>
                <a:gd name="connsiteY1-158" fmla="*/ 0 h 3776661"/>
                <a:gd name="connsiteX2-159" fmla="*/ 273845 w 273845"/>
                <a:gd name="connsiteY2-160" fmla="*/ 3581399 h 3776661"/>
                <a:gd name="connsiteX3-161" fmla="*/ 252414 w 273845"/>
                <a:gd name="connsiteY3-162" fmla="*/ 3776661 h 3776661"/>
                <a:gd name="connsiteX4-163" fmla="*/ 221457 w 273845"/>
                <a:gd name="connsiteY4-164" fmla="*/ 3774280 h 3776661"/>
                <a:gd name="connsiteX5-165" fmla="*/ 166689 w 273845"/>
                <a:gd name="connsiteY5-166" fmla="*/ 3776661 h 3776661"/>
                <a:gd name="connsiteX6-167" fmla="*/ 104776 w 273845"/>
                <a:gd name="connsiteY6-168" fmla="*/ 3664743 h 3776661"/>
                <a:gd name="connsiteX7-169" fmla="*/ 57151 w 273845"/>
                <a:gd name="connsiteY7-170" fmla="*/ 3776661 h 3776661"/>
                <a:gd name="connsiteX8-171" fmla="*/ 1 w 273845"/>
                <a:gd name="connsiteY8-172" fmla="*/ 3609974 h 3776661"/>
                <a:gd name="connsiteX9-173" fmla="*/ 0 w 273845"/>
                <a:gd name="connsiteY9-174" fmla="*/ 0 h 3776661"/>
                <a:gd name="connsiteX0-175" fmla="*/ 0 w 273845"/>
                <a:gd name="connsiteY0-176" fmla="*/ 0 h 3776661"/>
                <a:gd name="connsiteX1-177" fmla="*/ 272825 w 273845"/>
                <a:gd name="connsiteY1-178" fmla="*/ 0 h 3776661"/>
                <a:gd name="connsiteX2-179" fmla="*/ 273845 w 273845"/>
                <a:gd name="connsiteY2-180" fmla="*/ 3581399 h 3776661"/>
                <a:gd name="connsiteX3-181" fmla="*/ 252414 w 273845"/>
                <a:gd name="connsiteY3-182" fmla="*/ 3776661 h 3776661"/>
                <a:gd name="connsiteX4-183" fmla="*/ 221457 w 273845"/>
                <a:gd name="connsiteY4-184" fmla="*/ 3774280 h 3776661"/>
                <a:gd name="connsiteX5-185" fmla="*/ 166689 w 273845"/>
                <a:gd name="connsiteY5-186" fmla="*/ 3776661 h 3776661"/>
                <a:gd name="connsiteX6-187" fmla="*/ 104776 w 273845"/>
                <a:gd name="connsiteY6-188" fmla="*/ 3664743 h 3776661"/>
                <a:gd name="connsiteX7-189" fmla="*/ 57151 w 273845"/>
                <a:gd name="connsiteY7-190" fmla="*/ 3750467 h 3776661"/>
                <a:gd name="connsiteX8-191" fmla="*/ 1 w 273845"/>
                <a:gd name="connsiteY8-192" fmla="*/ 3609974 h 3776661"/>
                <a:gd name="connsiteX9-193" fmla="*/ 0 w 273845"/>
                <a:gd name="connsiteY9-194" fmla="*/ 0 h 3776661"/>
                <a:gd name="connsiteX0-195" fmla="*/ 0 w 273845"/>
                <a:gd name="connsiteY0-196" fmla="*/ 0 h 3776661"/>
                <a:gd name="connsiteX1-197" fmla="*/ 272825 w 273845"/>
                <a:gd name="connsiteY1-198" fmla="*/ 0 h 3776661"/>
                <a:gd name="connsiteX2-199" fmla="*/ 273845 w 273845"/>
                <a:gd name="connsiteY2-200" fmla="*/ 3581399 h 3776661"/>
                <a:gd name="connsiteX3-201" fmla="*/ 252414 w 273845"/>
                <a:gd name="connsiteY3-202" fmla="*/ 3776661 h 3776661"/>
                <a:gd name="connsiteX4-203" fmla="*/ 228601 w 273845"/>
                <a:gd name="connsiteY4-204" fmla="*/ 3629023 h 3776661"/>
                <a:gd name="connsiteX5-205" fmla="*/ 166689 w 273845"/>
                <a:gd name="connsiteY5-206" fmla="*/ 3776661 h 3776661"/>
                <a:gd name="connsiteX6-207" fmla="*/ 104776 w 273845"/>
                <a:gd name="connsiteY6-208" fmla="*/ 3664743 h 3776661"/>
                <a:gd name="connsiteX7-209" fmla="*/ 57151 w 273845"/>
                <a:gd name="connsiteY7-210" fmla="*/ 3750467 h 3776661"/>
                <a:gd name="connsiteX8-211" fmla="*/ 1 w 273845"/>
                <a:gd name="connsiteY8-212" fmla="*/ 3609974 h 3776661"/>
                <a:gd name="connsiteX9-213" fmla="*/ 0 w 273845"/>
                <a:gd name="connsiteY9-214" fmla="*/ 0 h 3776661"/>
                <a:gd name="connsiteX0-215" fmla="*/ 0 w 273845"/>
                <a:gd name="connsiteY0-216" fmla="*/ 0 h 3776661"/>
                <a:gd name="connsiteX1-217" fmla="*/ 272825 w 273845"/>
                <a:gd name="connsiteY1-218" fmla="*/ 0 h 3776661"/>
                <a:gd name="connsiteX2-219" fmla="*/ 273845 w 273845"/>
                <a:gd name="connsiteY2-220" fmla="*/ 3581399 h 3776661"/>
                <a:gd name="connsiteX3-221" fmla="*/ 250032 w 273845"/>
                <a:gd name="connsiteY3-222" fmla="*/ 3695699 h 3776661"/>
                <a:gd name="connsiteX4-223" fmla="*/ 228601 w 273845"/>
                <a:gd name="connsiteY4-224" fmla="*/ 3629023 h 3776661"/>
                <a:gd name="connsiteX5-225" fmla="*/ 166689 w 273845"/>
                <a:gd name="connsiteY5-226" fmla="*/ 3776661 h 3776661"/>
                <a:gd name="connsiteX6-227" fmla="*/ 104776 w 273845"/>
                <a:gd name="connsiteY6-228" fmla="*/ 3664743 h 3776661"/>
                <a:gd name="connsiteX7-229" fmla="*/ 57151 w 273845"/>
                <a:gd name="connsiteY7-230" fmla="*/ 3750467 h 3776661"/>
                <a:gd name="connsiteX8-231" fmla="*/ 1 w 273845"/>
                <a:gd name="connsiteY8-232" fmla="*/ 3609974 h 3776661"/>
                <a:gd name="connsiteX9-233" fmla="*/ 0 w 273845"/>
                <a:gd name="connsiteY9-234" fmla="*/ 0 h 3776661"/>
                <a:gd name="connsiteX0-235" fmla="*/ 0 w 273845"/>
                <a:gd name="connsiteY0-236" fmla="*/ 0 h 3776661"/>
                <a:gd name="connsiteX1-237" fmla="*/ 272825 w 273845"/>
                <a:gd name="connsiteY1-238" fmla="*/ 0 h 3776661"/>
                <a:gd name="connsiteX2-239" fmla="*/ 273845 w 273845"/>
                <a:gd name="connsiteY2-240" fmla="*/ 3581399 h 3776661"/>
                <a:gd name="connsiteX3-241" fmla="*/ 247651 w 273845"/>
                <a:gd name="connsiteY3-242" fmla="*/ 3702843 h 3776661"/>
                <a:gd name="connsiteX4-243" fmla="*/ 228601 w 273845"/>
                <a:gd name="connsiteY4-244" fmla="*/ 3629023 h 3776661"/>
                <a:gd name="connsiteX5-245" fmla="*/ 166689 w 273845"/>
                <a:gd name="connsiteY5-246" fmla="*/ 3776661 h 3776661"/>
                <a:gd name="connsiteX6-247" fmla="*/ 104776 w 273845"/>
                <a:gd name="connsiteY6-248" fmla="*/ 3664743 h 3776661"/>
                <a:gd name="connsiteX7-249" fmla="*/ 57151 w 273845"/>
                <a:gd name="connsiteY7-250" fmla="*/ 3750467 h 3776661"/>
                <a:gd name="connsiteX8-251" fmla="*/ 1 w 273845"/>
                <a:gd name="connsiteY8-252" fmla="*/ 3609974 h 3776661"/>
                <a:gd name="connsiteX9-253" fmla="*/ 0 w 273845"/>
                <a:gd name="connsiteY9-254" fmla="*/ 0 h 3776661"/>
                <a:gd name="connsiteX0-255" fmla="*/ 0 w 273845"/>
                <a:gd name="connsiteY0-256" fmla="*/ 0 h 3776661"/>
                <a:gd name="connsiteX1-257" fmla="*/ 272825 w 273845"/>
                <a:gd name="connsiteY1-258" fmla="*/ 0 h 3776661"/>
                <a:gd name="connsiteX2-259" fmla="*/ 273845 w 273845"/>
                <a:gd name="connsiteY2-260" fmla="*/ 3581399 h 3776661"/>
                <a:gd name="connsiteX3-261" fmla="*/ 247651 w 273845"/>
                <a:gd name="connsiteY3-262" fmla="*/ 3702843 h 3776661"/>
                <a:gd name="connsiteX4-263" fmla="*/ 228601 w 273845"/>
                <a:gd name="connsiteY4-264" fmla="*/ 3629023 h 3776661"/>
                <a:gd name="connsiteX5-265" fmla="*/ 166689 w 273845"/>
                <a:gd name="connsiteY5-266" fmla="*/ 3776661 h 3776661"/>
                <a:gd name="connsiteX6-267" fmla="*/ 104776 w 273845"/>
                <a:gd name="connsiteY6-268" fmla="*/ 3664743 h 3776661"/>
                <a:gd name="connsiteX7-269" fmla="*/ 57151 w 273845"/>
                <a:gd name="connsiteY7-270" fmla="*/ 3750467 h 3776661"/>
                <a:gd name="connsiteX8-271" fmla="*/ 1 w 273845"/>
                <a:gd name="connsiteY8-272" fmla="*/ 3609974 h 3776661"/>
                <a:gd name="connsiteX9-273" fmla="*/ 0 w 273845"/>
                <a:gd name="connsiteY9-274" fmla="*/ 0 h 3776661"/>
                <a:gd name="connsiteX0-275" fmla="*/ 0 w 273845"/>
                <a:gd name="connsiteY0-276" fmla="*/ 0 h 3776661"/>
                <a:gd name="connsiteX1-277" fmla="*/ 272825 w 273845"/>
                <a:gd name="connsiteY1-278" fmla="*/ 0 h 3776661"/>
                <a:gd name="connsiteX2-279" fmla="*/ 273845 w 273845"/>
                <a:gd name="connsiteY2-280" fmla="*/ 3581399 h 3776661"/>
                <a:gd name="connsiteX3-281" fmla="*/ 247651 w 273845"/>
                <a:gd name="connsiteY3-282" fmla="*/ 3702843 h 3776661"/>
                <a:gd name="connsiteX4-283" fmla="*/ 228601 w 273845"/>
                <a:gd name="connsiteY4-284" fmla="*/ 3629023 h 3776661"/>
                <a:gd name="connsiteX5-285" fmla="*/ 166689 w 273845"/>
                <a:gd name="connsiteY5-286" fmla="*/ 3776661 h 3776661"/>
                <a:gd name="connsiteX6-287" fmla="*/ 104776 w 273845"/>
                <a:gd name="connsiteY6-288" fmla="*/ 3664743 h 3776661"/>
                <a:gd name="connsiteX7-289" fmla="*/ 57151 w 273845"/>
                <a:gd name="connsiteY7-290" fmla="*/ 3750467 h 3776661"/>
                <a:gd name="connsiteX8-291" fmla="*/ 1 w 273845"/>
                <a:gd name="connsiteY8-292" fmla="*/ 3609974 h 3776661"/>
                <a:gd name="connsiteX9-293" fmla="*/ 0 w 273845"/>
                <a:gd name="connsiteY9-294" fmla="*/ 0 h 3776661"/>
                <a:gd name="connsiteX0-295" fmla="*/ 0 w 273845"/>
                <a:gd name="connsiteY0-296" fmla="*/ 0 h 3776661"/>
                <a:gd name="connsiteX1-297" fmla="*/ 272825 w 273845"/>
                <a:gd name="connsiteY1-298" fmla="*/ 0 h 3776661"/>
                <a:gd name="connsiteX2-299" fmla="*/ 273845 w 273845"/>
                <a:gd name="connsiteY2-300" fmla="*/ 3581399 h 3776661"/>
                <a:gd name="connsiteX3-301" fmla="*/ 247651 w 273845"/>
                <a:gd name="connsiteY3-302" fmla="*/ 3702843 h 3776661"/>
                <a:gd name="connsiteX4-303" fmla="*/ 228601 w 273845"/>
                <a:gd name="connsiteY4-304" fmla="*/ 3629023 h 3776661"/>
                <a:gd name="connsiteX5-305" fmla="*/ 166689 w 273845"/>
                <a:gd name="connsiteY5-306" fmla="*/ 3776661 h 3776661"/>
                <a:gd name="connsiteX6-307" fmla="*/ 104776 w 273845"/>
                <a:gd name="connsiteY6-308" fmla="*/ 3664743 h 3776661"/>
                <a:gd name="connsiteX7-309" fmla="*/ 57151 w 273845"/>
                <a:gd name="connsiteY7-310" fmla="*/ 3750467 h 3776661"/>
                <a:gd name="connsiteX8-311" fmla="*/ 1 w 273845"/>
                <a:gd name="connsiteY8-312" fmla="*/ 3609974 h 3776661"/>
                <a:gd name="connsiteX9-313" fmla="*/ 0 w 273845"/>
                <a:gd name="connsiteY9-314" fmla="*/ 0 h 3776661"/>
                <a:gd name="connsiteX0-315" fmla="*/ 0 w 273845"/>
                <a:gd name="connsiteY0-316" fmla="*/ 0 h 3776661"/>
                <a:gd name="connsiteX1-317" fmla="*/ 272825 w 273845"/>
                <a:gd name="connsiteY1-318" fmla="*/ 0 h 3776661"/>
                <a:gd name="connsiteX2-319" fmla="*/ 273845 w 273845"/>
                <a:gd name="connsiteY2-320" fmla="*/ 3581399 h 3776661"/>
                <a:gd name="connsiteX3-321" fmla="*/ 247651 w 273845"/>
                <a:gd name="connsiteY3-322" fmla="*/ 3702843 h 3776661"/>
                <a:gd name="connsiteX4-323" fmla="*/ 228601 w 273845"/>
                <a:gd name="connsiteY4-324" fmla="*/ 3629023 h 3776661"/>
                <a:gd name="connsiteX5-325" fmla="*/ 166689 w 273845"/>
                <a:gd name="connsiteY5-326" fmla="*/ 3776661 h 3776661"/>
                <a:gd name="connsiteX6-327" fmla="*/ 104776 w 273845"/>
                <a:gd name="connsiteY6-328" fmla="*/ 3664743 h 3776661"/>
                <a:gd name="connsiteX7-329" fmla="*/ 57151 w 273845"/>
                <a:gd name="connsiteY7-330" fmla="*/ 3750467 h 3776661"/>
                <a:gd name="connsiteX8-331" fmla="*/ 1 w 273845"/>
                <a:gd name="connsiteY8-332" fmla="*/ 3609974 h 3776661"/>
                <a:gd name="connsiteX9-333" fmla="*/ 0 w 273845"/>
                <a:gd name="connsiteY9-334" fmla="*/ 0 h 3776661"/>
                <a:gd name="connsiteX0-335" fmla="*/ 0 w 273845"/>
                <a:gd name="connsiteY0-336" fmla="*/ 0 h 3776661"/>
                <a:gd name="connsiteX1-337" fmla="*/ 272825 w 273845"/>
                <a:gd name="connsiteY1-338" fmla="*/ 0 h 3776661"/>
                <a:gd name="connsiteX2-339" fmla="*/ 273845 w 273845"/>
                <a:gd name="connsiteY2-340" fmla="*/ 3581399 h 3776661"/>
                <a:gd name="connsiteX3-341" fmla="*/ 247651 w 273845"/>
                <a:gd name="connsiteY3-342" fmla="*/ 3702843 h 3776661"/>
                <a:gd name="connsiteX4-343" fmla="*/ 228601 w 273845"/>
                <a:gd name="connsiteY4-344" fmla="*/ 3629023 h 3776661"/>
                <a:gd name="connsiteX5-345" fmla="*/ 166689 w 273845"/>
                <a:gd name="connsiteY5-346" fmla="*/ 3776661 h 3776661"/>
                <a:gd name="connsiteX6-347" fmla="*/ 104776 w 273845"/>
                <a:gd name="connsiteY6-348" fmla="*/ 3664743 h 3776661"/>
                <a:gd name="connsiteX7-349" fmla="*/ 57151 w 273845"/>
                <a:gd name="connsiteY7-350" fmla="*/ 3750467 h 3776661"/>
                <a:gd name="connsiteX8-351" fmla="*/ 1 w 273845"/>
                <a:gd name="connsiteY8-352" fmla="*/ 3609974 h 3776661"/>
                <a:gd name="connsiteX9-353" fmla="*/ 0 w 273845"/>
                <a:gd name="connsiteY9-354" fmla="*/ 0 h 3776661"/>
                <a:gd name="connsiteX0-355" fmla="*/ 0 w 273845"/>
                <a:gd name="connsiteY0-356" fmla="*/ 0 h 3776887"/>
                <a:gd name="connsiteX1-357" fmla="*/ 272825 w 273845"/>
                <a:gd name="connsiteY1-358" fmla="*/ 0 h 3776887"/>
                <a:gd name="connsiteX2-359" fmla="*/ 273845 w 273845"/>
                <a:gd name="connsiteY2-360" fmla="*/ 3581399 h 3776887"/>
                <a:gd name="connsiteX3-361" fmla="*/ 247651 w 273845"/>
                <a:gd name="connsiteY3-362" fmla="*/ 3702843 h 3776887"/>
                <a:gd name="connsiteX4-363" fmla="*/ 228601 w 273845"/>
                <a:gd name="connsiteY4-364" fmla="*/ 3629023 h 3776887"/>
                <a:gd name="connsiteX5-365" fmla="*/ 166689 w 273845"/>
                <a:gd name="connsiteY5-366" fmla="*/ 3776661 h 3776887"/>
                <a:gd name="connsiteX6-367" fmla="*/ 104776 w 273845"/>
                <a:gd name="connsiteY6-368" fmla="*/ 3664743 h 3776887"/>
                <a:gd name="connsiteX7-369" fmla="*/ 57151 w 273845"/>
                <a:gd name="connsiteY7-370" fmla="*/ 3750467 h 3776887"/>
                <a:gd name="connsiteX8-371" fmla="*/ 1 w 273845"/>
                <a:gd name="connsiteY8-372" fmla="*/ 3609974 h 3776887"/>
                <a:gd name="connsiteX9-373" fmla="*/ 0 w 273845"/>
                <a:gd name="connsiteY9-374" fmla="*/ 0 h 3776887"/>
                <a:gd name="connsiteX0-375" fmla="*/ 0 w 273845"/>
                <a:gd name="connsiteY0-376" fmla="*/ 0 h 3776887"/>
                <a:gd name="connsiteX1-377" fmla="*/ 272825 w 273845"/>
                <a:gd name="connsiteY1-378" fmla="*/ 0 h 3776887"/>
                <a:gd name="connsiteX2-379" fmla="*/ 273845 w 273845"/>
                <a:gd name="connsiteY2-380" fmla="*/ 3581399 h 3776887"/>
                <a:gd name="connsiteX3-381" fmla="*/ 247651 w 273845"/>
                <a:gd name="connsiteY3-382" fmla="*/ 3702843 h 3776887"/>
                <a:gd name="connsiteX4-383" fmla="*/ 228601 w 273845"/>
                <a:gd name="connsiteY4-384" fmla="*/ 3629023 h 3776887"/>
                <a:gd name="connsiteX5-385" fmla="*/ 166689 w 273845"/>
                <a:gd name="connsiteY5-386" fmla="*/ 3776661 h 3776887"/>
                <a:gd name="connsiteX6-387" fmla="*/ 104776 w 273845"/>
                <a:gd name="connsiteY6-388" fmla="*/ 3664743 h 3776887"/>
                <a:gd name="connsiteX7-389" fmla="*/ 57151 w 273845"/>
                <a:gd name="connsiteY7-390" fmla="*/ 3750467 h 3776887"/>
                <a:gd name="connsiteX8-391" fmla="*/ 1 w 273845"/>
                <a:gd name="connsiteY8-392" fmla="*/ 3609974 h 3776887"/>
                <a:gd name="connsiteX9-393" fmla="*/ 0 w 273845"/>
                <a:gd name="connsiteY9-394" fmla="*/ 0 h 3776887"/>
                <a:gd name="connsiteX0-395" fmla="*/ 0 w 273845"/>
                <a:gd name="connsiteY0-396" fmla="*/ 0 h 3776887"/>
                <a:gd name="connsiteX1-397" fmla="*/ 272825 w 273845"/>
                <a:gd name="connsiteY1-398" fmla="*/ 0 h 3776887"/>
                <a:gd name="connsiteX2-399" fmla="*/ 273845 w 273845"/>
                <a:gd name="connsiteY2-400" fmla="*/ 3581399 h 3776887"/>
                <a:gd name="connsiteX3-401" fmla="*/ 247651 w 273845"/>
                <a:gd name="connsiteY3-402" fmla="*/ 3702843 h 3776887"/>
                <a:gd name="connsiteX4-403" fmla="*/ 228601 w 273845"/>
                <a:gd name="connsiteY4-404" fmla="*/ 3629023 h 3776887"/>
                <a:gd name="connsiteX5-405" fmla="*/ 166689 w 273845"/>
                <a:gd name="connsiteY5-406" fmla="*/ 3776661 h 3776887"/>
                <a:gd name="connsiteX6-407" fmla="*/ 104776 w 273845"/>
                <a:gd name="connsiteY6-408" fmla="*/ 3664743 h 3776887"/>
                <a:gd name="connsiteX7-409" fmla="*/ 57151 w 273845"/>
                <a:gd name="connsiteY7-410" fmla="*/ 3750467 h 3776887"/>
                <a:gd name="connsiteX8-411" fmla="*/ 1 w 273845"/>
                <a:gd name="connsiteY8-412" fmla="*/ 3609974 h 3776887"/>
                <a:gd name="connsiteX9-413" fmla="*/ 0 w 273845"/>
                <a:gd name="connsiteY9-414" fmla="*/ 0 h 3776887"/>
                <a:gd name="connsiteX0-415" fmla="*/ 0 w 273845"/>
                <a:gd name="connsiteY0-416" fmla="*/ 0 h 3776859"/>
                <a:gd name="connsiteX1-417" fmla="*/ 272825 w 273845"/>
                <a:gd name="connsiteY1-418" fmla="*/ 0 h 3776859"/>
                <a:gd name="connsiteX2-419" fmla="*/ 273845 w 273845"/>
                <a:gd name="connsiteY2-420" fmla="*/ 3581399 h 3776859"/>
                <a:gd name="connsiteX3-421" fmla="*/ 247651 w 273845"/>
                <a:gd name="connsiteY3-422" fmla="*/ 3702843 h 3776859"/>
                <a:gd name="connsiteX4-423" fmla="*/ 223839 w 273845"/>
                <a:gd name="connsiteY4-424" fmla="*/ 3631404 h 3776859"/>
                <a:gd name="connsiteX5-425" fmla="*/ 166689 w 273845"/>
                <a:gd name="connsiteY5-426" fmla="*/ 3776661 h 3776859"/>
                <a:gd name="connsiteX6-427" fmla="*/ 104776 w 273845"/>
                <a:gd name="connsiteY6-428" fmla="*/ 3664743 h 3776859"/>
                <a:gd name="connsiteX7-429" fmla="*/ 57151 w 273845"/>
                <a:gd name="connsiteY7-430" fmla="*/ 3750467 h 3776859"/>
                <a:gd name="connsiteX8-431" fmla="*/ 1 w 273845"/>
                <a:gd name="connsiteY8-432" fmla="*/ 3609974 h 3776859"/>
                <a:gd name="connsiteX9-433" fmla="*/ 0 w 273845"/>
                <a:gd name="connsiteY9-434" fmla="*/ 0 h 3776859"/>
                <a:gd name="connsiteX0-435" fmla="*/ 0 w 273845"/>
                <a:gd name="connsiteY0-436" fmla="*/ 0 h 3776859"/>
                <a:gd name="connsiteX1-437" fmla="*/ 272825 w 273845"/>
                <a:gd name="connsiteY1-438" fmla="*/ 0 h 3776859"/>
                <a:gd name="connsiteX2-439" fmla="*/ 273845 w 273845"/>
                <a:gd name="connsiteY2-440" fmla="*/ 3581399 h 3776859"/>
                <a:gd name="connsiteX3-441" fmla="*/ 247651 w 273845"/>
                <a:gd name="connsiteY3-442" fmla="*/ 3702843 h 3776859"/>
                <a:gd name="connsiteX4-443" fmla="*/ 223839 w 273845"/>
                <a:gd name="connsiteY4-444" fmla="*/ 3631404 h 3776859"/>
                <a:gd name="connsiteX5-445" fmla="*/ 166689 w 273845"/>
                <a:gd name="connsiteY5-446" fmla="*/ 3776661 h 3776859"/>
                <a:gd name="connsiteX6-447" fmla="*/ 104776 w 273845"/>
                <a:gd name="connsiteY6-448" fmla="*/ 3664743 h 3776859"/>
                <a:gd name="connsiteX7-449" fmla="*/ 57151 w 273845"/>
                <a:gd name="connsiteY7-450" fmla="*/ 3750467 h 3776859"/>
                <a:gd name="connsiteX8-451" fmla="*/ 1 w 273845"/>
                <a:gd name="connsiteY8-452" fmla="*/ 3609974 h 3776859"/>
                <a:gd name="connsiteX9-453" fmla="*/ 0 w 273845"/>
                <a:gd name="connsiteY9-454" fmla="*/ 0 h 3776859"/>
                <a:gd name="connsiteX0-455" fmla="*/ 0 w 273894"/>
                <a:gd name="connsiteY0-456" fmla="*/ 0 h 3776859"/>
                <a:gd name="connsiteX1-457" fmla="*/ 272825 w 273894"/>
                <a:gd name="connsiteY1-458" fmla="*/ 0 h 3776859"/>
                <a:gd name="connsiteX2-459" fmla="*/ 273845 w 273894"/>
                <a:gd name="connsiteY2-460" fmla="*/ 3581399 h 3776859"/>
                <a:gd name="connsiteX3-461" fmla="*/ 247651 w 273894"/>
                <a:gd name="connsiteY3-462" fmla="*/ 3702843 h 3776859"/>
                <a:gd name="connsiteX4-463" fmla="*/ 223839 w 273894"/>
                <a:gd name="connsiteY4-464" fmla="*/ 3631404 h 3776859"/>
                <a:gd name="connsiteX5-465" fmla="*/ 166689 w 273894"/>
                <a:gd name="connsiteY5-466" fmla="*/ 3776661 h 3776859"/>
                <a:gd name="connsiteX6-467" fmla="*/ 104776 w 273894"/>
                <a:gd name="connsiteY6-468" fmla="*/ 3664743 h 3776859"/>
                <a:gd name="connsiteX7-469" fmla="*/ 57151 w 273894"/>
                <a:gd name="connsiteY7-470" fmla="*/ 3750467 h 3776859"/>
                <a:gd name="connsiteX8-471" fmla="*/ 1 w 273894"/>
                <a:gd name="connsiteY8-472" fmla="*/ 3609974 h 3776859"/>
                <a:gd name="connsiteX9-473" fmla="*/ 0 w 273894"/>
                <a:gd name="connsiteY9-474" fmla="*/ 0 h 3776859"/>
                <a:gd name="connsiteX0-475" fmla="*/ 0 w 273894"/>
                <a:gd name="connsiteY0-476" fmla="*/ 0 h 3776859"/>
                <a:gd name="connsiteX1-477" fmla="*/ 272825 w 273894"/>
                <a:gd name="connsiteY1-478" fmla="*/ 0 h 3776859"/>
                <a:gd name="connsiteX2-479" fmla="*/ 273845 w 273894"/>
                <a:gd name="connsiteY2-480" fmla="*/ 3581399 h 3776859"/>
                <a:gd name="connsiteX3-481" fmla="*/ 247651 w 273894"/>
                <a:gd name="connsiteY3-482" fmla="*/ 3702843 h 3776859"/>
                <a:gd name="connsiteX4-483" fmla="*/ 223839 w 273894"/>
                <a:gd name="connsiteY4-484" fmla="*/ 3631404 h 3776859"/>
                <a:gd name="connsiteX5-485" fmla="*/ 166689 w 273894"/>
                <a:gd name="connsiteY5-486" fmla="*/ 3776661 h 3776859"/>
                <a:gd name="connsiteX6-487" fmla="*/ 104776 w 273894"/>
                <a:gd name="connsiteY6-488" fmla="*/ 3664743 h 3776859"/>
                <a:gd name="connsiteX7-489" fmla="*/ 57151 w 273894"/>
                <a:gd name="connsiteY7-490" fmla="*/ 3750467 h 3776859"/>
                <a:gd name="connsiteX8-491" fmla="*/ 1 w 273894"/>
                <a:gd name="connsiteY8-492" fmla="*/ 3609974 h 3776859"/>
                <a:gd name="connsiteX9-493" fmla="*/ 0 w 273894"/>
                <a:gd name="connsiteY9-494" fmla="*/ 0 h 3776859"/>
                <a:gd name="connsiteX0-495" fmla="*/ 0 w 273845"/>
                <a:gd name="connsiteY0-496" fmla="*/ 0 h 3776859"/>
                <a:gd name="connsiteX1-497" fmla="*/ 272825 w 273845"/>
                <a:gd name="connsiteY1-498" fmla="*/ 0 h 3776859"/>
                <a:gd name="connsiteX2-499" fmla="*/ 273845 w 273845"/>
                <a:gd name="connsiteY2-500" fmla="*/ 3581399 h 3776859"/>
                <a:gd name="connsiteX3-501" fmla="*/ 247651 w 273845"/>
                <a:gd name="connsiteY3-502" fmla="*/ 3702843 h 3776859"/>
                <a:gd name="connsiteX4-503" fmla="*/ 223839 w 273845"/>
                <a:gd name="connsiteY4-504" fmla="*/ 3631404 h 3776859"/>
                <a:gd name="connsiteX5-505" fmla="*/ 166689 w 273845"/>
                <a:gd name="connsiteY5-506" fmla="*/ 3776661 h 3776859"/>
                <a:gd name="connsiteX6-507" fmla="*/ 104776 w 273845"/>
                <a:gd name="connsiteY6-508" fmla="*/ 3664743 h 3776859"/>
                <a:gd name="connsiteX7-509" fmla="*/ 57151 w 273845"/>
                <a:gd name="connsiteY7-510" fmla="*/ 3750467 h 3776859"/>
                <a:gd name="connsiteX8-511" fmla="*/ 1 w 273845"/>
                <a:gd name="connsiteY8-512" fmla="*/ 3609974 h 3776859"/>
                <a:gd name="connsiteX9-513" fmla="*/ 0 w 273845"/>
                <a:gd name="connsiteY9-514" fmla="*/ 0 h 3776859"/>
                <a:gd name="connsiteX0-515" fmla="*/ 0 w 273845"/>
                <a:gd name="connsiteY0-516" fmla="*/ 0 h 3776859"/>
                <a:gd name="connsiteX1-517" fmla="*/ 272825 w 273845"/>
                <a:gd name="connsiteY1-518" fmla="*/ 0 h 3776859"/>
                <a:gd name="connsiteX2-519" fmla="*/ 273845 w 273845"/>
                <a:gd name="connsiteY2-520" fmla="*/ 3581399 h 3776859"/>
                <a:gd name="connsiteX3-521" fmla="*/ 252414 w 273845"/>
                <a:gd name="connsiteY3-522" fmla="*/ 3702843 h 3776859"/>
                <a:gd name="connsiteX4-523" fmla="*/ 223839 w 273845"/>
                <a:gd name="connsiteY4-524" fmla="*/ 3631404 h 3776859"/>
                <a:gd name="connsiteX5-525" fmla="*/ 166689 w 273845"/>
                <a:gd name="connsiteY5-526" fmla="*/ 3776661 h 3776859"/>
                <a:gd name="connsiteX6-527" fmla="*/ 104776 w 273845"/>
                <a:gd name="connsiteY6-528" fmla="*/ 3664743 h 3776859"/>
                <a:gd name="connsiteX7-529" fmla="*/ 57151 w 273845"/>
                <a:gd name="connsiteY7-530" fmla="*/ 3750467 h 3776859"/>
                <a:gd name="connsiteX8-531" fmla="*/ 1 w 273845"/>
                <a:gd name="connsiteY8-532" fmla="*/ 3609974 h 3776859"/>
                <a:gd name="connsiteX9-533" fmla="*/ 0 w 273845"/>
                <a:gd name="connsiteY9-534" fmla="*/ 0 h 3776859"/>
                <a:gd name="connsiteX0-535" fmla="*/ 0 w 273845"/>
                <a:gd name="connsiteY0-536" fmla="*/ 0 h 3776859"/>
                <a:gd name="connsiteX1-537" fmla="*/ 272825 w 273845"/>
                <a:gd name="connsiteY1-538" fmla="*/ 0 h 3776859"/>
                <a:gd name="connsiteX2-539" fmla="*/ 273845 w 273845"/>
                <a:gd name="connsiteY2-540" fmla="*/ 3581399 h 3776859"/>
                <a:gd name="connsiteX3-541" fmla="*/ 252414 w 273845"/>
                <a:gd name="connsiteY3-542" fmla="*/ 3702843 h 3776859"/>
                <a:gd name="connsiteX4-543" fmla="*/ 223839 w 273845"/>
                <a:gd name="connsiteY4-544" fmla="*/ 3631404 h 3776859"/>
                <a:gd name="connsiteX5-545" fmla="*/ 166689 w 273845"/>
                <a:gd name="connsiteY5-546" fmla="*/ 3776661 h 3776859"/>
                <a:gd name="connsiteX6-547" fmla="*/ 104776 w 273845"/>
                <a:gd name="connsiteY6-548" fmla="*/ 3664743 h 3776859"/>
                <a:gd name="connsiteX7-549" fmla="*/ 57151 w 273845"/>
                <a:gd name="connsiteY7-550" fmla="*/ 3750467 h 3776859"/>
                <a:gd name="connsiteX8-551" fmla="*/ 1 w 273845"/>
                <a:gd name="connsiteY8-552" fmla="*/ 3609974 h 3776859"/>
                <a:gd name="connsiteX9-553" fmla="*/ 0 w 273845"/>
                <a:gd name="connsiteY9-554" fmla="*/ 0 h 3776859"/>
                <a:gd name="connsiteX0-555" fmla="*/ 0 w 273845"/>
                <a:gd name="connsiteY0-556" fmla="*/ 0 h 3776859"/>
                <a:gd name="connsiteX1-557" fmla="*/ 272825 w 273845"/>
                <a:gd name="connsiteY1-558" fmla="*/ 0 h 3776859"/>
                <a:gd name="connsiteX2-559" fmla="*/ 273845 w 273845"/>
                <a:gd name="connsiteY2-560" fmla="*/ 3581399 h 3776859"/>
                <a:gd name="connsiteX3-561" fmla="*/ 245270 w 273845"/>
                <a:gd name="connsiteY3-562" fmla="*/ 3702843 h 3776859"/>
                <a:gd name="connsiteX4-563" fmla="*/ 223839 w 273845"/>
                <a:gd name="connsiteY4-564" fmla="*/ 3631404 h 3776859"/>
                <a:gd name="connsiteX5-565" fmla="*/ 166689 w 273845"/>
                <a:gd name="connsiteY5-566" fmla="*/ 3776661 h 3776859"/>
                <a:gd name="connsiteX6-567" fmla="*/ 104776 w 273845"/>
                <a:gd name="connsiteY6-568" fmla="*/ 3664743 h 3776859"/>
                <a:gd name="connsiteX7-569" fmla="*/ 57151 w 273845"/>
                <a:gd name="connsiteY7-570" fmla="*/ 3750467 h 3776859"/>
                <a:gd name="connsiteX8-571" fmla="*/ 1 w 273845"/>
                <a:gd name="connsiteY8-572" fmla="*/ 3609974 h 3776859"/>
                <a:gd name="connsiteX9-573" fmla="*/ 0 w 273845"/>
                <a:gd name="connsiteY9-574" fmla="*/ 0 h 3776859"/>
                <a:gd name="connsiteX0-575" fmla="*/ 0 w 273845"/>
                <a:gd name="connsiteY0-576" fmla="*/ 0 h 3776859"/>
                <a:gd name="connsiteX1-577" fmla="*/ 272825 w 273845"/>
                <a:gd name="connsiteY1-578" fmla="*/ 0 h 3776859"/>
                <a:gd name="connsiteX2-579" fmla="*/ 273845 w 273845"/>
                <a:gd name="connsiteY2-580" fmla="*/ 3581399 h 3776859"/>
                <a:gd name="connsiteX3-581" fmla="*/ 245270 w 273845"/>
                <a:gd name="connsiteY3-582" fmla="*/ 3702843 h 3776859"/>
                <a:gd name="connsiteX4-583" fmla="*/ 223839 w 273845"/>
                <a:gd name="connsiteY4-584" fmla="*/ 3631404 h 3776859"/>
                <a:gd name="connsiteX5-585" fmla="*/ 166689 w 273845"/>
                <a:gd name="connsiteY5-586" fmla="*/ 3776661 h 3776859"/>
                <a:gd name="connsiteX6-587" fmla="*/ 104776 w 273845"/>
                <a:gd name="connsiteY6-588" fmla="*/ 3664743 h 3776859"/>
                <a:gd name="connsiteX7-589" fmla="*/ 57151 w 273845"/>
                <a:gd name="connsiteY7-590" fmla="*/ 3750467 h 3776859"/>
                <a:gd name="connsiteX8-591" fmla="*/ 1 w 273845"/>
                <a:gd name="connsiteY8-592" fmla="*/ 3609974 h 3776859"/>
                <a:gd name="connsiteX9-593" fmla="*/ 0 w 273845"/>
                <a:gd name="connsiteY9-594" fmla="*/ 0 h 3776859"/>
                <a:gd name="connsiteX0-595" fmla="*/ 0 w 273845"/>
                <a:gd name="connsiteY0-596" fmla="*/ 0 h 3776859"/>
                <a:gd name="connsiteX1-597" fmla="*/ 272825 w 273845"/>
                <a:gd name="connsiteY1-598" fmla="*/ 0 h 3776859"/>
                <a:gd name="connsiteX2-599" fmla="*/ 273845 w 273845"/>
                <a:gd name="connsiteY2-600" fmla="*/ 3581399 h 3776859"/>
                <a:gd name="connsiteX3-601" fmla="*/ 245270 w 273845"/>
                <a:gd name="connsiteY3-602" fmla="*/ 3702843 h 3776859"/>
                <a:gd name="connsiteX4-603" fmla="*/ 223839 w 273845"/>
                <a:gd name="connsiteY4-604" fmla="*/ 3631404 h 3776859"/>
                <a:gd name="connsiteX5-605" fmla="*/ 166689 w 273845"/>
                <a:gd name="connsiteY5-606" fmla="*/ 3776661 h 3776859"/>
                <a:gd name="connsiteX6-607" fmla="*/ 104776 w 273845"/>
                <a:gd name="connsiteY6-608" fmla="*/ 3664743 h 3776859"/>
                <a:gd name="connsiteX7-609" fmla="*/ 57151 w 273845"/>
                <a:gd name="connsiteY7-610" fmla="*/ 3750467 h 3776859"/>
                <a:gd name="connsiteX8-611" fmla="*/ 1 w 273845"/>
                <a:gd name="connsiteY8-612" fmla="*/ 3609974 h 3776859"/>
                <a:gd name="connsiteX9-613" fmla="*/ 0 w 273845"/>
                <a:gd name="connsiteY9-614" fmla="*/ 0 h 3776859"/>
                <a:gd name="connsiteX0-615" fmla="*/ 0 w 273845"/>
                <a:gd name="connsiteY0-616" fmla="*/ 0 h 3776859"/>
                <a:gd name="connsiteX1-617" fmla="*/ 272825 w 273845"/>
                <a:gd name="connsiteY1-618" fmla="*/ 0 h 3776859"/>
                <a:gd name="connsiteX2-619" fmla="*/ 273845 w 273845"/>
                <a:gd name="connsiteY2-620" fmla="*/ 3581399 h 3776859"/>
                <a:gd name="connsiteX3-621" fmla="*/ 245270 w 273845"/>
                <a:gd name="connsiteY3-622" fmla="*/ 3702843 h 3776859"/>
                <a:gd name="connsiteX4-623" fmla="*/ 223839 w 273845"/>
                <a:gd name="connsiteY4-624" fmla="*/ 3631404 h 3776859"/>
                <a:gd name="connsiteX5-625" fmla="*/ 166689 w 273845"/>
                <a:gd name="connsiteY5-626" fmla="*/ 3776661 h 3776859"/>
                <a:gd name="connsiteX6-627" fmla="*/ 104776 w 273845"/>
                <a:gd name="connsiteY6-628" fmla="*/ 3664743 h 3776859"/>
                <a:gd name="connsiteX7-629" fmla="*/ 57151 w 273845"/>
                <a:gd name="connsiteY7-630" fmla="*/ 3750467 h 3776859"/>
                <a:gd name="connsiteX8-631" fmla="*/ 1 w 273845"/>
                <a:gd name="connsiteY8-632" fmla="*/ 3609974 h 3776859"/>
                <a:gd name="connsiteX9-633" fmla="*/ 0 w 273845"/>
                <a:gd name="connsiteY9-634" fmla="*/ 0 h 3776859"/>
                <a:gd name="connsiteX0-635" fmla="*/ 0 w 273845"/>
                <a:gd name="connsiteY0-636" fmla="*/ 0 h 3776859"/>
                <a:gd name="connsiteX1-637" fmla="*/ 272825 w 273845"/>
                <a:gd name="connsiteY1-638" fmla="*/ 0 h 3776859"/>
                <a:gd name="connsiteX2-639" fmla="*/ 273845 w 273845"/>
                <a:gd name="connsiteY2-640" fmla="*/ 3581399 h 3776859"/>
                <a:gd name="connsiteX3-641" fmla="*/ 245270 w 273845"/>
                <a:gd name="connsiteY3-642" fmla="*/ 3702843 h 3776859"/>
                <a:gd name="connsiteX4-643" fmla="*/ 223839 w 273845"/>
                <a:gd name="connsiteY4-644" fmla="*/ 3631404 h 3776859"/>
                <a:gd name="connsiteX5-645" fmla="*/ 166689 w 273845"/>
                <a:gd name="connsiteY5-646" fmla="*/ 3776661 h 3776859"/>
                <a:gd name="connsiteX6-647" fmla="*/ 104776 w 273845"/>
                <a:gd name="connsiteY6-648" fmla="*/ 3664743 h 3776859"/>
                <a:gd name="connsiteX7-649" fmla="*/ 57151 w 273845"/>
                <a:gd name="connsiteY7-650" fmla="*/ 3750467 h 3776859"/>
                <a:gd name="connsiteX8-651" fmla="*/ 1 w 273845"/>
                <a:gd name="connsiteY8-652" fmla="*/ 3609974 h 3776859"/>
                <a:gd name="connsiteX9-653" fmla="*/ 0 w 273845"/>
                <a:gd name="connsiteY9-654" fmla="*/ 0 h 3776859"/>
                <a:gd name="connsiteX0-655" fmla="*/ 0 w 273845"/>
                <a:gd name="connsiteY0-656" fmla="*/ 0 h 3776859"/>
                <a:gd name="connsiteX1-657" fmla="*/ 272825 w 273845"/>
                <a:gd name="connsiteY1-658" fmla="*/ 0 h 3776859"/>
                <a:gd name="connsiteX2-659" fmla="*/ 273845 w 273845"/>
                <a:gd name="connsiteY2-660" fmla="*/ 3581399 h 3776859"/>
                <a:gd name="connsiteX3-661" fmla="*/ 245270 w 273845"/>
                <a:gd name="connsiteY3-662" fmla="*/ 3702843 h 3776859"/>
                <a:gd name="connsiteX4-663" fmla="*/ 223839 w 273845"/>
                <a:gd name="connsiteY4-664" fmla="*/ 3631404 h 3776859"/>
                <a:gd name="connsiteX5-665" fmla="*/ 166689 w 273845"/>
                <a:gd name="connsiteY5-666" fmla="*/ 3776661 h 3776859"/>
                <a:gd name="connsiteX6-667" fmla="*/ 104776 w 273845"/>
                <a:gd name="connsiteY6-668" fmla="*/ 3664743 h 3776859"/>
                <a:gd name="connsiteX7-669" fmla="*/ 57151 w 273845"/>
                <a:gd name="connsiteY7-670" fmla="*/ 3750467 h 3776859"/>
                <a:gd name="connsiteX8-671" fmla="*/ 1 w 273845"/>
                <a:gd name="connsiteY8-672" fmla="*/ 3609974 h 3776859"/>
                <a:gd name="connsiteX9-673" fmla="*/ 0 w 273845"/>
                <a:gd name="connsiteY9-674" fmla="*/ 0 h 3776859"/>
                <a:gd name="connsiteX0-675" fmla="*/ 0 w 273845"/>
                <a:gd name="connsiteY0-676" fmla="*/ 0 h 3776859"/>
                <a:gd name="connsiteX1-677" fmla="*/ 272825 w 273845"/>
                <a:gd name="connsiteY1-678" fmla="*/ 0 h 3776859"/>
                <a:gd name="connsiteX2-679" fmla="*/ 273845 w 273845"/>
                <a:gd name="connsiteY2-680" fmla="*/ 3581399 h 3776859"/>
                <a:gd name="connsiteX3-681" fmla="*/ 245270 w 273845"/>
                <a:gd name="connsiteY3-682" fmla="*/ 3702843 h 3776859"/>
                <a:gd name="connsiteX4-683" fmla="*/ 223839 w 273845"/>
                <a:gd name="connsiteY4-684" fmla="*/ 3631404 h 3776859"/>
                <a:gd name="connsiteX5-685" fmla="*/ 166689 w 273845"/>
                <a:gd name="connsiteY5-686" fmla="*/ 3776661 h 3776859"/>
                <a:gd name="connsiteX6-687" fmla="*/ 104776 w 273845"/>
                <a:gd name="connsiteY6-688" fmla="*/ 3664743 h 3776859"/>
                <a:gd name="connsiteX7-689" fmla="*/ 57151 w 273845"/>
                <a:gd name="connsiteY7-690" fmla="*/ 3750467 h 3776859"/>
                <a:gd name="connsiteX8-691" fmla="*/ 1 w 273845"/>
                <a:gd name="connsiteY8-692" fmla="*/ 3609974 h 3776859"/>
                <a:gd name="connsiteX9-693" fmla="*/ 0 w 273845"/>
                <a:gd name="connsiteY9-694" fmla="*/ 0 h 3776859"/>
                <a:gd name="connsiteX0-695" fmla="*/ 0 w 273845"/>
                <a:gd name="connsiteY0-696" fmla="*/ 0 h 3776859"/>
                <a:gd name="connsiteX1-697" fmla="*/ 272825 w 273845"/>
                <a:gd name="connsiteY1-698" fmla="*/ 0 h 3776859"/>
                <a:gd name="connsiteX2-699" fmla="*/ 273845 w 273845"/>
                <a:gd name="connsiteY2-700" fmla="*/ 3581399 h 3776859"/>
                <a:gd name="connsiteX3-701" fmla="*/ 245270 w 273845"/>
                <a:gd name="connsiteY3-702" fmla="*/ 3702843 h 3776859"/>
                <a:gd name="connsiteX4-703" fmla="*/ 223839 w 273845"/>
                <a:gd name="connsiteY4-704" fmla="*/ 3631404 h 3776859"/>
                <a:gd name="connsiteX5-705" fmla="*/ 166689 w 273845"/>
                <a:gd name="connsiteY5-706" fmla="*/ 3776661 h 3776859"/>
                <a:gd name="connsiteX6-707" fmla="*/ 104776 w 273845"/>
                <a:gd name="connsiteY6-708" fmla="*/ 3664743 h 3776859"/>
                <a:gd name="connsiteX7-709" fmla="*/ 57151 w 273845"/>
                <a:gd name="connsiteY7-710" fmla="*/ 3750467 h 3776859"/>
                <a:gd name="connsiteX8-711" fmla="*/ 1 w 273845"/>
                <a:gd name="connsiteY8-712" fmla="*/ 3609974 h 3776859"/>
                <a:gd name="connsiteX9-713" fmla="*/ 0 w 273845"/>
                <a:gd name="connsiteY9-714" fmla="*/ 0 h 37768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82C2B5-48BB-4E93-B4BA-E1D92BFB6EC8}"/>
                </a:ext>
              </a:extLst>
            </p:cNvPr>
            <p:cNvSpPr/>
            <p:nvPr/>
          </p:nvSpPr>
          <p:spPr>
            <a:xfrm>
              <a:off x="1374773" y="1416858"/>
              <a:ext cx="272975" cy="5904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9B23F4-B8B9-4376-8068-602D7D19F587}"/>
                </a:ext>
              </a:extLst>
            </p:cNvPr>
            <p:cNvSpPr/>
            <p:nvPr/>
          </p:nvSpPr>
          <p:spPr>
            <a:xfrm>
              <a:off x="1404125" y="1213680"/>
              <a:ext cx="214271" cy="20317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610F0B80-C2ED-4262-80D7-101FBA5C7BD6}"/>
                </a:ext>
              </a:extLst>
            </p:cNvPr>
            <p:cNvSpPr/>
            <p:nvPr/>
          </p:nvSpPr>
          <p:spPr>
            <a:xfrm rot="5400000">
              <a:off x="1396973" y="6250096"/>
              <a:ext cx="228576" cy="73380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-1" fmla="*/ 0 w 226544"/>
                <a:gd name="connsiteY0-2" fmla="*/ 35306 h 70612"/>
                <a:gd name="connsiteX1-3" fmla="*/ 27685 w 226544"/>
                <a:gd name="connsiteY1-4" fmla="*/ 0 h 70612"/>
                <a:gd name="connsiteX2-5" fmla="*/ 226544 w 226544"/>
                <a:gd name="connsiteY2-6" fmla="*/ 35306 h 70612"/>
                <a:gd name="connsiteX3-7" fmla="*/ 27685 w 226544"/>
                <a:gd name="connsiteY3-8" fmla="*/ 70612 h 70612"/>
                <a:gd name="connsiteX4" fmla="*/ 0 w 226544"/>
                <a:gd name="connsiteY4" fmla="*/ 35306 h 70612"/>
                <a:gd name="connsiteX0-9" fmla="*/ 0 w 226544"/>
                <a:gd name="connsiteY0-10" fmla="*/ 35306 h 70612"/>
                <a:gd name="connsiteX1-11" fmla="*/ 27685 w 226544"/>
                <a:gd name="connsiteY1-12" fmla="*/ 0 h 70612"/>
                <a:gd name="connsiteX2-13" fmla="*/ 226544 w 226544"/>
                <a:gd name="connsiteY2-14" fmla="*/ 35306 h 70612"/>
                <a:gd name="connsiteX3-15" fmla="*/ 27685 w 226544"/>
                <a:gd name="connsiteY3-16" fmla="*/ 70612 h 70612"/>
                <a:gd name="connsiteX4-17" fmla="*/ 0 w 226544"/>
                <a:gd name="connsiteY4-18" fmla="*/ 35306 h 70612"/>
                <a:gd name="connsiteX0-19" fmla="*/ 0 w 226544"/>
                <a:gd name="connsiteY0-20" fmla="*/ 35306 h 70612"/>
                <a:gd name="connsiteX1-21" fmla="*/ 27685 w 226544"/>
                <a:gd name="connsiteY1-22" fmla="*/ 0 h 70612"/>
                <a:gd name="connsiteX2-23" fmla="*/ 226544 w 226544"/>
                <a:gd name="connsiteY2-24" fmla="*/ 35306 h 70612"/>
                <a:gd name="connsiteX3-25" fmla="*/ 27685 w 226544"/>
                <a:gd name="connsiteY3-26" fmla="*/ 70612 h 70612"/>
                <a:gd name="connsiteX4-27" fmla="*/ 0 w 226544"/>
                <a:gd name="connsiteY4-28" fmla="*/ 35306 h 70612"/>
                <a:gd name="connsiteX0-29" fmla="*/ 0 w 226544"/>
                <a:gd name="connsiteY0-30" fmla="*/ 35306 h 70612"/>
                <a:gd name="connsiteX1-31" fmla="*/ 27685 w 226544"/>
                <a:gd name="connsiteY1-32" fmla="*/ 0 h 70612"/>
                <a:gd name="connsiteX2-33" fmla="*/ 226544 w 226544"/>
                <a:gd name="connsiteY2-34" fmla="*/ 35306 h 70612"/>
                <a:gd name="connsiteX3-35" fmla="*/ 27685 w 226544"/>
                <a:gd name="connsiteY3-36" fmla="*/ 70612 h 70612"/>
                <a:gd name="connsiteX4-37" fmla="*/ 0 w 226544"/>
                <a:gd name="connsiteY4-38" fmla="*/ 35306 h 70612"/>
                <a:gd name="connsiteX0-39" fmla="*/ 0 w 226544"/>
                <a:gd name="connsiteY0-40" fmla="*/ 35306 h 70612"/>
                <a:gd name="connsiteX1-41" fmla="*/ 27685 w 226544"/>
                <a:gd name="connsiteY1-42" fmla="*/ 0 h 70612"/>
                <a:gd name="connsiteX2-43" fmla="*/ 226544 w 226544"/>
                <a:gd name="connsiteY2-44" fmla="*/ 35306 h 70612"/>
                <a:gd name="connsiteX3-45" fmla="*/ 27685 w 226544"/>
                <a:gd name="connsiteY3-46" fmla="*/ 70612 h 70612"/>
                <a:gd name="connsiteX4-47" fmla="*/ 0 w 226544"/>
                <a:gd name="connsiteY4-48" fmla="*/ 35306 h 70612"/>
                <a:gd name="connsiteX0-49" fmla="*/ 0 w 226544"/>
                <a:gd name="connsiteY0-50" fmla="*/ 35306 h 70612"/>
                <a:gd name="connsiteX1-51" fmla="*/ 27685 w 226544"/>
                <a:gd name="connsiteY1-52" fmla="*/ 0 h 70612"/>
                <a:gd name="connsiteX2-53" fmla="*/ 226544 w 226544"/>
                <a:gd name="connsiteY2-54" fmla="*/ 35306 h 70612"/>
                <a:gd name="connsiteX3-55" fmla="*/ 27685 w 226544"/>
                <a:gd name="connsiteY3-56" fmla="*/ 70612 h 70612"/>
                <a:gd name="connsiteX4-57" fmla="*/ 0 w 226544"/>
                <a:gd name="connsiteY4-58" fmla="*/ 35306 h 70612"/>
                <a:gd name="connsiteX0-59" fmla="*/ 0 w 226544"/>
                <a:gd name="connsiteY0-60" fmla="*/ 35306 h 70612"/>
                <a:gd name="connsiteX1-61" fmla="*/ 27685 w 226544"/>
                <a:gd name="connsiteY1-62" fmla="*/ 0 h 70612"/>
                <a:gd name="connsiteX2-63" fmla="*/ 226544 w 226544"/>
                <a:gd name="connsiteY2-64" fmla="*/ 35306 h 70612"/>
                <a:gd name="connsiteX3-65" fmla="*/ 27685 w 226544"/>
                <a:gd name="connsiteY3-66" fmla="*/ 70612 h 70612"/>
                <a:gd name="connsiteX4-67" fmla="*/ 0 w 226544"/>
                <a:gd name="connsiteY4-68" fmla="*/ 35306 h 70612"/>
                <a:gd name="connsiteX0-69" fmla="*/ 0 w 226544"/>
                <a:gd name="connsiteY0-70" fmla="*/ 35306 h 70612"/>
                <a:gd name="connsiteX1-71" fmla="*/ 27685 w 226544"/>
                <a:gd name="connsiteY1-72" fmla="*/ 0 h 70612"/>
                <a:gd name="connsiteX2-73" fmla="*/ 226544 w 226544"/>
                <a:gd name="connsiteY2-74" fmla="*/ 35306 h 70612"/>
                <a:gd name="connsiteX3-75" fmla="*/ 27685 w 226544"/>
                <a:gd name="connsiteY3-76" fmla="*/ 70612 h 70612"/>
                <a:gd name="connsiteX4-77" fmla="*/ 0 w 226544"/>
                <a:gd name="connsiteY4-78" fmla="*/ 35306 h 70612"/>
                <a:gd name="connsiteX0-79" fmla="*/ 0 w 226544"/>
                <a:gd name="connsiteY0-80" fmla="*/ 35306 h 70612"/>
                <a:gd name="connsiteX1-81" fmla="*/ 27685 w 226544"/>
                <a:gd name="connsiteY1-82" fmla="*/ 0 h 70612"/>
                <a:gd name="connsiteX2-83" fmla="*/ 226544 w 226544"/>
                <a:gd name="connsiteY2-84" fmla="*/ 35306 h 70612"/>
                <a:gd name="connsiteX3-85" fmla="*/ 27685 w 226544"/>
                <a:gd name="connsiteY3-86" fmla="*/ 70612 h 70612"/>
                <a:gd name="connsiteX4-87" fmla="*/ 0 w 226544"/>
                <a:gd name="connsiteY4-88" fmla="*/ 35306 h 706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20D79A-EC12-4727-AAA3-010C935CFA9E}"/>
                </a:ext>
              </a:extLst>
            </p:cNvPr>
            <p:cNvCxnSpPr/>
            <p:nvPr/>
          </p:nvCxnSpPr>
          <p:spPr>
            <a:xfrm>
              <a:off x="1374773" y="148670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424C6D-22AD-4687-A0D8-B7293E3D233D}"/>
                </a:ext>
              </a:extLst>
            </p:cNvPr>
            <p:cNvCxnSpPr/>
            <p:nvPr/>
          </p:nvCxnSpPr>
          <p:spPr>
            <a:xfrm>
              <a:off x="1374773" y="156289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9B0F73-FCB4-439C-85BB-C82E1E7E28B3}"/>
                </a:ext>
              </a:extLst>
            </p:cNvPr>
            <p:cNvCxnSpPr/>
            <p:nvPr/>
          </p:nvCxnSpPr>
          <p:spPr>
            <a:xfrm>
              <a:off x="1374773" y="1637498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FAA415-3E8F-4D34-B79B-4C9B95A9A9B2}"/>
                </a:ext>
              </a:extLst>
            </p:cNvPr>
            <p:cNvCxnSpPr/>
            <p:nvPr/>
          </p:nvCxnSpPr>
          <p:spPr>
            <a:xfrm>
              <a:off x="1374773" y="1713689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E35C7D-AB35-4E04-ABDE-6D4D69371F12}"/>
                </a:ext>
              </a:extLst>
            </p:cNvPr>
            <p:cNvCxnSpPr/>
            <p:nvPr/>
          </p:nvCxnSpPr>
          <p:spPr>
            <a:xfrm>
              <a:off x="1374773" y="178988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F6E46D-451D-431E-9508-5F58696438E1}"/>
                </a:ext>
              </a:extLst>
            </p:cNvPr>
            <p:cNvCxnSpPr/>
            <p:nvPr/>
          </p:nvCxnSpPr>
          <p:spPr>
            <a:xfrm>
              <a:off x="1374773" y="186607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43F5B2-47E9-4E54-971C-F322079799DB}"/>
                </a:ext>
              </a:extLst>
            </p:cNvPr>
            <p:cNvCxnSpPr/>
            <p:nvPr/>
          </p:nvCxnSpPr>
          <p:spPr>
            <a:xfrm>
              <a:off x="1374773" y="1940677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entagon 7">
            <a:extLst>
              <a:ext uri="{FF2B5EF4-FFF2-40B4-BE49-F238E27FC236}">
                <a16:creationId xmlns:a16="http://schemas.microsoft.com/office/drawing/2014/main" id="{593E10CD-B7B1-4B1F-8560-1A3149545B35}"/>
              </a:ext>
            </a:extLst>
          </p:cNvPr>
          <p:cNvSpPr/>
          <p:nvPr/>
        </p:nvSpPr>
        <p:spPr>
          <a:xfrm>
            <a:off x="2078866" y="2124950"/>
            <a:ext cx="9094656" cy="1362778"/>
          </a:xfrm>
          <a:prstGeom prst="homePlate">
            <a:avLst>
              <a:gd name="adj" fmla="val 36274"/>
            </a:avLst>
          </a:prstGeom>
          <a:solidFill>
            <a:srgbClr val="FFBDD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Pentagon 8">
            <a:extLst>
              <a:ext uri="{FF2B5EF4-FFF2-40B4-BE49-F238E27FC236}">
                <a16:creationId xmlns:a16="http://schemas.microsoft.com/office/drawing/2014/main" id="{069A8DD0-40D2-4C68-A146-7D81EA5020B3}"/>
              </a:ext>
            </a:extLst>
          </p:cNvPr>
          <p:cNvSpPr/>
          <p:nvPr/>
        </p:nvSpPr>
        <p:spPr>
          <a:xfrm>
            <a:off x="2078866" y="3670490"/>
            <a:ext cx="9745828" cy="1252431"/>
          </a:xfrm>
          <a:prstGeom prst="homePlate">
            <a:avLst>
              <a:gd name="adj" fmla="val 36274"/>
            </a:avLst>
          </a:prstGeom>
          <a:solidFill>
            <a:srgbClr val="ABE9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219170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454308EE-D952-4E5B-8D48-C2C32BB89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75" y="2026658"/>
            <a:ext cx="713385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altLang="en-US" sz="5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</a:t>
            </a:r>
            <a:endParaRPr kumimoji="0" lang="en-US" altLang="en-US" sz="5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191">
            <a:extLst>
              <a:ext uri="{FF2B5EF4-FFF2-40B4-BE49-F238E27FC236}">
                <a16:creationId xmlns:a16="http://schemas.microsoft.com/office/drawing/2014/main" id="{30F340F7-0587-43C0-98CD-03474888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123" y="2814291"/>
            <a:ext cx="857749" cy="152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3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7">
            <a:extLst>
              <a:ext uri="{FF2B5EF4-FFF2-40B4-BE49-F238E27FC236}">
                <a16:creationId xmlns:a16="http://schemas.microsoft.com/office/drawing/2014/main" id="{593E10CD-B7B1-4B1F-8560-1A3149545B35}"/>
              </a:ext>
            </a:extLst>
          </p:cNvPr>
          <p:cNvSpPr/>
          <p:nvPr/>
        </p:nvSpPr>
        <p:spPr>
          <a:xfrm>
            <a:off x="3031674" y="533793"/>
            <a:ext cx="7033440" cy="940444"/>
          </a:xfrm>
          <a:prstGeom prst="homePlate">
            <a:avLst>
              <a:gd name="adj" fmla="val 3627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26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256770" cy="6858000"/>
          </a:xfrm>
          <a:prstGeom prst="rect">
            <a:avLst/>
          </a:prstGeom>
        </p:spPr>
      </p:pic>
      <p:sp>
        <p:nvSpPr>
          <p:cNvPr id="4" name="Rounded Rectangle 11"/>
          <p:cNvSpPr/>
          <p:nvPr/>
        </p:nvSpPr>
        <p:spPr>
          <a:xfrm>
            <a:off x="360444" y="120286"/>
            <a:ext cx="8937626" cy="87893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</a:p>
        </p:txBody>
      </p:sp>
      <p:sp>
        <p:nvSpPr>
          <p:cNvPr id="5" name="Content Placeholder 6"/>
          <p:cNvSpPr txBox="1"/>
          <p:nvPr/>
        </p:nvSpPr>
        <p:spPr>
          <a:xfrm>
            <a:off x="699975" y="1038160"/>
            <a:ext cx="7311911" cy="256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Cái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tích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tắc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ngày đêm,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chậm bước khoan thai,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chạy những bước dài thật nhanh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dirty="0">
                <a:solidFill>
                  <a:srgbClr val="2611E9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(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 cái gì?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Content Placeholder 6"/>
          <p:cNvSpPr txBox="1"/>
          <p:nvPr/>
        </p:nvSpPr>
        <p:spPr>
          <a:xfrm>
            <a:off x="699975" y="3213088"/>
            <a:ext cx="6859773" cy="1649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Ruột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cũng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theo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                                       (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 cái gì?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)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6"/>
          <p:cNvSpPr txBox="1"/>
          <p:nvPr/>
        </p:nvSpPr>
        <p:spPr>
          <a:xfrm>
            <a:off x="684100" y="4278055"/>
            <a:ext cx="4145157" cy="19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kẹo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Dẻo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giầy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Vẫn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cần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đến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tớ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               (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 cái gì?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)</a:t>
            </a:r>
            <a:endParaRPr lang="vi-VN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33612" y="845964"/>
            <a:ext cx="2456373" cy="158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69130" y="845964"/>
            <a:ext cx="4503420" cy="79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Bản ghi Mới 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2630" y="6430010"/>
            <a:ext cx="619125" cy="61912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070340" y="615950"/>
            <a:ext cx="2694940" cy="2653665"/>
            <a:chOff x="13365" y="1029"/>
            <a:chExt cx="4244" cy="41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2193" r="1327" b="2310"/>
            <a:stretch>
              <a:fillRect/>
            </a:stretch>
          </p:blipFill>
          <p:spPr>
            <a:xfrm>
              <a:off x="14025" y="1029"/>
              <a:ext cx="3190" cy="326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 Box 11"/>
            <p:cNvSpPr txBox="1"/>
            <p:nvPr/>
          </p:nvSpPr>
          <p:spPr>
            <a:xfrm>
              <a:off x="13365" y="4386"/>
              <a:ext cx="4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2611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đồng hồ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13470" y="3402330"/>
            <a:ext cx="2961640" cy="2088515"/>
            <a:chOff x="12997" y="5133"/>
            <a:chExt cx="4664" cy="32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0"/>
            <a:stretch>
              <a:fillRect/>
            </a:stretch>
          </p:blipFill>
          <p:spPr>
            <a:xfrm>
              <a:off x="12997" y="5133"/>
              <a:ext cx="4665" cy="2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  <p:sp>
          <p:nvSpPr>
            <p:cNvPr id="13" name="Text Box 12"/>
            <p:cNvSpPr txBox="1"/>
            <p:nvPr/>
          </p:nvSpPr>
          <p:spPr>
            <a:xfrm>
              <a:off x="13164" y="7600"/>
              <a:ext cx="4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bút chì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3200" y="4436745"/>
            <a:ext cx="1993265" cy="1993265"/>
            <a:chOff x="8766" y="7211"/>
            <a:chExt cx="3139" cy="31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6" y="7211"/>
              <a:ext cx="3139" cy="313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 Box 13"/>
            <p:cNvSpPr txBox="1"/>
            <p:nvPr/>
          </p:nvSpPr>
          <p:spPr>
            <a:xfrm>
              <a:off x="8767" y="9528"/>
              <a:ext cx="31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 tẩy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290060" y="2334260"/>
            <a:ext cx="157099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29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bldLvl="0" animBg="1"/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135" cy="68573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8304" y="723319"/>
            <a:ext cx="2694940" cy="2701290"/>
            <a:chOff x="13944" y="382"/>
            <a:chExt cx="4244" cy="42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3" y="382"/>
              <a:ext cx="3315" cy="342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13944" y="3814"/>
              <a:ext cx="4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2611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đồng hồ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07829" y="723319"/>
            <a:ext cx="2961640" cy="2171065"/>
            <a:chOff x="12997" y="5003"/>
            <a:chExt cx="4664" cy="34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7" y="5003"/>
              <a:ext cx="4665" cy="243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13164" y="7600"/>
              <a:ext cx="4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2611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bút chì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896814" y="723319"/>
            <a:ext cx="1993265" cy="1993265"/>
            <a:chOff x="8766" y="7211"/>
            <a:chExt cx="3139" cy="31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6" y="7211"/>
              <a:ext cx="3139" cy="3139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2" name="Text Box 11"/>
            <p:cNvSpPr txBox="1"/>
            <p:nvPr/>
          </p:nvSpPr>
          <p:spPr>
            <a:xfrm>
              <a:off x="8767" y="9528"/>
              <a:ext cx="31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2611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 tẩy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" name="Google Shape;1515;p35"/>
          <p:cNvGrpSpPr/>
          <p:nvPr/>
        </p:nvGrpSpPr>
        <p:grpSpPr>
          <a:xfrm>
            <a:off x="179425" y="489991"/>
            <a:ext cx="10642384" cy="5688588"/>
            <a:chOff x="2103912" y="-200467"/>
            <a:chExt cx="6164538" cy="3413542"/>
          </a:xfrm>
        </p:grpSpPr>
        <p:sp>
          <p:nvSpPr>
            <p:cNvPr id="1516" name="Google Shape;1516;p35"/>
            <p:cNvSpPr/>
            <p:nvPr/>
          </p:nvSpPr>
          <p:spPr>
            <a:xfrm>
              <a:off x="2103912" y="1168072"/>
              <a:ext cx="1612139" cy="476559"/>
            </a:xfrm>
            <a:custGeom>
              <a:avLst/>
              <a:gdLst/>
              <a:ahLst/>
              <a:cxnLst/>
              <a:rect l="l" t="t" r="r" b="b"/>
              <a:pathLst>
                <a:path w="94884" h="23883" extrusionOk="0">
                  <a:moveTo>
                    <a:pt x="58531" y="0"/>
                  </a:moveTo>
                  <a:cubicBezTo>
                    <a:pt x="57622" y="0"/>
                    <a:pt x="56707" y="20"/>
                    <a:pt x="55771" y="20"/>
                  </a:cubicBezTo>
                  <a:cubicBezTo>
                    <a:pt x="56088" y="518"/>
                    <a:pt x="56677" y="201"/>
                    <a:pt x="56813" y="745"/>
                  </a:cubicBezTo>
                  <a:cubicBezTo>
                    <a:pt x="56755" y="946"/>
                    <a:pt x="56642" y="983"/>
                    <a:pt x="56510" y="983"/>
                  </a:cubicBezTo>
                  <a:cubicBezTo>
                    <a:pt x="56434" y="983"/>
                    <a:pt x="56352" y="971"/>
                    <a:pt x="56269" y="971"/>
                  </a:cubicBezTo>
                  <a:cubicBezTo>
                    <a:pt x="53553" y="767"/>
                    <a:pt x="50826" y="665"/>
                    <a:pt x="48098" y="665"/>
                  </a:cubicBezTo>
                  <a:cubicBezTo>
                    <a:pt x="45371" y="665"/>
                    <a:pt x="42643" y="767"/>
                    <a:pt x="39927" y="971"/>
                  </a:cubicBezTo>
                  <a:cubicBezTo>
                    <a:pt x="31643" y="1469"/>
                    <a:pt x="23314" y="1559"/>
                    <a:pt x="15301" y="4049"/>
                  </a:cubicBezTo>
                  <a:cubicBezTo>
                    <a:pt x="15052" y="4117"/>
                    <a:pt x="14792" y="4196"/>
                    <a:pt x="14537" y="4196"/>
                  </a:cubicBezTo>
                  <a:cubicBezTo>
                    <a:pt x="14282" y="4196"/>
                    <a:pt x="14033" y="4117"/>
                    <a:pt x="13807" y="3868"/>
                  </a:cubicBezTo>
                  <a:cubicBezTo>
                    <a:pt x="14712" y="3008"/>
                    <a:pt x="15889" y="2963"/>
                    <a:pt x="16840" y="2329"/>
                  </a:cubicBezTo>
                  <a:lnTo>
                    <a:pt x="16840" y="2329"/>
                  </a:lnTo>
                  <a:cubicBezTo>
                    <a:pt x="14441" y="2555"/>
                    <a:pt x="12042" y="2691"/>
                    <a:pt x="9642" y="3099"/>
                  </a:cubicBezTo>
                  <a:cubicBezTo>
                    <a:pt x="7424" y="3461"/>
                    <a:pt x="5115" y="3913"/>
                    <a:pt x="3757" y="6041"/>
                  </a:cubicBezTo>
                  <a:cubicBezTo>
                    <a:pt x="1539" y="9436"/>
                    <a:pt x="0" y="13058"/>
                    <a:pt x="543" y="17313"/>
                  </a:cubicBezTo>
                  <a:cubicBezTo>
                    <a:pt x="905" y="20120"/>
                    <a:pt x="3124" y="22700"/>
                    <a:pt x="5794" y="23288"/>
                  </a:cubicBezTo>
                  <a:cubicBezTo>
                    <a:pt x="7741" y="23696"/>
                    <a:pt x="9733" y="23877"/>
                    <a:pt x="11770" y="23877"/>
                  </a:cubicBezTo>
                  <a:cubicBezTo>
                    <a:pt x="12421" y="23880"/>
                    <a:pt x="13072" y="23882"/>
                    <a:pt x="13723" y="23882"/>
                  </a:cubicBezTo>
                  <a:cubicBezTo>
                    <a:pt x="21531" y="23882"/>
                    <a:pt x="29306" y="23651"/>
                    <a:pt x="37121" y="23651"/>
                  </a:cubicBezTo>
                  <a:cubicBezTo>
                    <a:pt x="51969" y="23560"/>
                    <a:pt x="66772" y="23017"/>
                    <a:pt x="81529" y="21387"/>
                  </a:cubicBezTo>
                  <a:cubicBezTo>
                    <a:pt x="85196" y="20934"/>
                    <a:pt x="88591" y="19939"/>
                    <a:pt x="90991" y="16770"/>
                  </a:cubicBezTo>
                  <a:cubicBezTo>
                    <a:pt x="91941" y="15547"/>
                    <a:pt x="92122" y="14008"/>
                    <a:pt x="92801" y="12650"/>
                  </a:cubicBezTo>
                  <a:cubicBezTo>
                    <a:pt x="94884" y="8304"/>
                    <a:pt x="91670" y="2555"/>
                    <a:pt x="86735" y="2284"/>
                  </a:cubicBezTo>
                  <a:cubicBezTo>
                    <a:pt x="86192" y="2284"/>
                    <a:pt x="85649" y="2193"/>
                    <a:pt x="85151" y="2103"/>
                  </a:cubicBezTo>
                  <a:cubicBezTo>
                    <a:pt x="81348" y="1378"/>
                    <a:pt x="77500" y="563"/>
                    <a:pt x="73653" y="473"/>
                  </a:cubicBezTo>
                  <a:cubicBezTo>
                    <a:pt x="69080" y="337"/>
                    <a:pt x="64508" y="201"/>
                    <a:pt x="59891" y="20"/>
                  </a:cubicBezTo>
                  <a:cubicBezTo>
                    <a:pt x="59438" y="5"/>
                    <a:pt x="58985" y="0"/>
                    <a:pt x="58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Từ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chỉ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người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776320" y="1123864"/>
              <a:ext cx="1767608" cy="435594"/>
            </a:xfrm>
            <a:custGeom>
              <a:avLst/>
              <a:gdLst/>
              <a:ahLst/>
              <a:cxnLst/>
              <a:rect l="l" t="t" r="r" b="b"/>
              <a:pathLst>
                <a:path w="102308" h="27795" extrusionOk="0">
                  <a:moveTo>
                    <a:pt x="2354" y="14540"/>
                  </a:moveTo>
                  <a:lnTo>
                    <a:pt x="2354" y="14540"/>
                  </a:lnTo>
                  <a:cubicBezTo>
                    <a:pt x="2535" y="16170"/>
                    <a:pt x="2354" y="17619"/>
                    <a:pt x="2535" y="18931"/>
                  </a:cubicBezTo>
                  <a:cubicBezTo>
                    <a:pt x="2761" y="20289"/>
                    <a:pt x="3441" y="21376"/>
                    <a:pt x="4165" y="22689"/>
                  </a:cubicBezTo>
                  <a:cubicBezTo>
                    <a:pt x="1811" y="21014"/>
                    <a:pt x="1132" y="17981"/>
                    <a:pt x="2354" y="14540"/>
                  </a:cubicBezTo>
                  <a:close/>
                  <a:moveTo>
                    <a:pt x="61474" y="1166"/>
                  </a:moveTo>
                  <a:cubicBezTo>
                    <a:pt x="61928" y="1166"/>
                    <a:pt x="62381" y="1171"/>
                    <a:pt x="62833" y="1186"/>
                  </a:cubicBezTo>
                  <a:cubicBezTo>
                    <a:pt x="67405" y="1367"/>
                    <a:pt x="72023" y="1503"/>
                    <a:pt x="76595" y="1639"/>
                  </a:cubicBezTo>
                  <a:cubicBezTo>
                    <a:pt x="80443" y="1729"/>
                    <a:pt x="84291" y="2544"/>
                    <a:pt x="88048" y="3268"/>
                  </a:cubicBezTo>
                  <a:cubicBezTo>
                    <a:pt x="88591" y="3404"/>
                    <a:pt x="89135" y="3449"/>
                    <a:pt x="89678" y="3495"/>
                  </a:cubicBezTo>
                  <a:cubicBezTo>
                    <a:pt x="94612" y="3766"/>
                    <a:pt x="97826" y="9515"/>
                    <a:pt x="95744" y="13861"/>
                  </a:cubicBezTo>
                  <a:cubicBezTo>
                    <a:pt x="95065" y="15219"/>
                    <a:pt x="94884" y="16713"/>
                    <a:pt x="93933" y="17981"/>
                  </a:cubicBezTo>
                  <a:cubicBezTo>
                    <a:pt x="91489" y="21104"/>
                    <a:pt x="88093" y="22146"/>
                    <a:pt x="84472" y="22553"/>
                  </a:cubicBezTo>
                  <a:cubicBezTo>
                    <a:pt x="69714" y="24228"/>
                    <a:pt x="54911" y="24726"/>
                    <a:pt x="40063" y="24816"/>
                  </a:cubicBezTo>
                  <a:cubicBezTo>
                    <a:pt x="32360" y="24858"/>
                    <a:pt x="24695" y="25049"/>
                    <a:pt x="16965" y="25049"/>
                  </a:cubicBezTo>
                  <a:cubicBezTo>
                    <a:pt x="16200" y="25049"/>
                    <a:pt x="15434" y="25047"/>
                    <a:pt x="14667" y="25043"/>
                  </a:cubicBezTo>
                  <a:cubicBezTo>
                    <a:pt x="14468" y="25047"/>
                    <a:pt x="14269" y="25050"/>
                    <a:pt x="14070" y="25050"/>
                  </a:cubicBezTo>
                  <a:cubicBezTo>
                    <a:pt x="12277" y="25050"/>
                    <a:pt x="10489" y="24866"/>
                    <a:pt x="8737" y="24500"/>
                  </a:cubicBezTo>
                  <a:cubicBezTo>
                    <a:pt x="6066" y="23911"/>
                    <a:pt x="3848" y="21331"/>
                    <a:pt x="3486" y="18479"/>
                  </a:cubicBezTo>
                  <a:cubicBezTo>
                    <a:pt x="2943" y="14223"/>
                    <a:pt x="4482" y="10602"/>
                    <a:pt x="6700" y="7207"/>
                  </a:cubicBezTo>
                  <a:cubicBezTo>
                    <a:pt x="8058" y="5124"/>
                    <a:pt x="10367" y="4626"/>
                    <a:pt x="12585" y="4264"/>
                  </a:cubicBezTo>
                  <a:cubicBezTo>
                    <a:pt x="14984" y="3857"/>
                    <a:pt x="17383" y="3721"/>
                    <a:pt x="19783" y="3495"/>
                  </a:cubicBezTo>
                  <a:lnTo>
                    <a:pt x="19783" y="3495"/>
                  </a:lnTo>
                  <a:cubicBezTo>
                    <a:pt x="18832" y="4174"/>
                    <a:pt x="17655" y="4174"/>
                    <a:pt x="16750" y="5034"/>
                  </a:cubicBezTo>
                  <a:cubicBezTo>
                    <a:pt x="16999" y="5283"/>
                    <a:pt x="17248" y="5362"/>
                    <a:pt x="17497" y="5362"/>
                  </a:cubicBezTo>
                  <a:cubicBezTo>
                    <a:pt x="17746" y="5362"/>
                    <a:pt x="17994" y="5283"/>
                    <a:pt x="18243" y="5215"/>
                  </a:cubicBezTo>
                  <a:cubicBezTo>
                    <a:pt x="26301" y="2725"/>
                    <a:pt x="34586" y="2635"/>
                    <a:pt x="42870" y="2137"/>
                  </a:cubicBezTo>
                  <a:cubicBezTo>
                    <a:pt x="45586" y="1933"/>
                    <a:pt x="48313" y="1831"/>
                    <a:pt x="51041" y="1831"/>
                  </a:cubicBezTo>
                  <a:cubicBezTo>
                    <a:pt x="53768" y="1831"/>
                    <a:pt x="56496" y="1933"/>
                    <a:pt x="59212" y="2137"/>
                  </a:cubicBezTo>
                  <a:cubicBezTo>
                    <a:pt x="59294" y="2137"/>
                    <a:pt x="59376" y="2149"/>
                    <a:pt x="59452" y="2149"/>
                  </a:cubicBezTo>
                  <a:cubicBezTo>
                    <a:pt x="59585" y="2149"/>
                    <a:pt x="59697" y="2112"/>
                    <a:pt x="59755" y="1910"/>
                  </a:cubicBezTo>
                  <a:cubicBezTo>
                    <a:pt x="59619" y="1367"/>
                    <a:pt x="58985" y="1684"/>
                    <a:pt x="58714" y="1186"/>
                  </a:cubicBezTo>
                  <a:cubicBezTo>
                    <a:pt x="59649" y="1186"/>
                    <a:pt x="60565" y="1166"/>
                    <a:pt x="61474" y="1166"/>
                  </a:cubicBezTo>
                  <a:close/>
                  <a:moveTo>
                    <a:pt x="51889" y="1"/>
                  </a:moveTo>
                  <a:cubicBezTo>
                    <a:pt x="45342" y="1"/>
                    <a:pt x="38835" y="652"/>
                    <a:pt x="32367" y="1503"/>
                  </a:cubicBezTo>
                  <a:cubicBezTo>
                    <a:pt x="26075" y="2363"/>
                    <a:pt x="19692" y="2318"/>
                    <a:pt x="13445" y="3133"/>
                  </a:cubicBezTo>
                  <a:cubicBezTo>
                    <a:pt x="10774" y="3449"/>
                    <a:pt x="8239" y="4038"/>
                    <a:pt x="6247" y="6075"/>
                  </a:cubicBezTo>
                  <a:cubicBezTo>
                    <a:pt x="6157" y="6211"/>
                    <a:pt x="5930" y="6392"/>
                    <a:pt x="5885" y="6392"/>
                  </a:cubicBezTo>
                  <a:cubicBezTo>
                    <a:pt x="5610" y="6183"/>
                    <a:pt x="5391" y="6100"/>
                    <a:pt x="5214" y="6100"/>
                  </a:cubicBezTo>
                  <a:cubicBezTo>
                    <a:pt x="4660" y="6100"/>
                    <a:pt x="4506" y="6909"/>
                    <a:pt x="4301" y="7252"/>
                  </a:cubicBezTo>
                  <a:cubicBezTo>
                    <a:pt x="2807" y="9878"/>
                    <a:pt x="1675" y="12684"/>
                    <a:pt x="1041" y="15627"/>
                  </a:cubicBezTo>
                  <a:cubicBezTo>
                    <a:pt x="0" y="20244"/>
                    <a:pt x="2037" y="23730"/>
                    <a:pt x="6383" y="25179"/>
                  </a:cubicBezTo>
                  <a:cubicBezTo>
                    <a:pt x="7967" y="25722"/>
                    <a:pt x="9597" y="25993"/>
                    <a:pt x="11272" y="26039"/>
                  </a:cubicBezTo>
                  <a:cubicBezTo>
                    <a:pt x="20326" y="26039"/>
                    <a:pt x="29334" y="26039"/>
                    <a:pt x="38388" y="25858"/>
                  </a:cubicBezTo>
                  <a:cubicBezTo>
                    <a:pt x="48257" y="25631"/>
                    <a:pt x="58080" y="25767"/>
                    <a:pt x="67903" y="24997"/>
                  </a:cubicBezTo>
                  <a:cubicBezTo>
                    <a:pt x="73788" y="24545"/>
                    <a:pt x="79719" y="24364"/>
                    <a:pt x="85558" y="23413"/>
                  </a:cubicBezTo>
                  <a:cubicBezTo>
                    <a:pt x="93299" y="22100"/>
                    <a:pt x="97057" y="17845"/>
                    <a:pt x="97328" y="9832"/>
                  </a:cubicBezTo>
                  <a:cubicBezTo>
                    <a:pt x="97374" y="8746"/>
                    <a:pt x="96785" y="7795"/>
                    <a:pt x="96468" y="6799"/>
                  </a:cubicBezTo>
                  <a:lnTo>
                    <a:pt x="96468" y="6799"/>
                  </a:lnTo>
                  <a:cubicBezTo>
                    <a:pt x="96694" y="6980"/>
                    <a:pt x="96921" y="7161"/>
                    <a:pt x="97102" y="7433"/>
                  </a:cubicBezTo>
                  <a:cubicBezTo>
                    <a:pt x="97328" y="7659"/>
                    <a:pt x="97464" y="7931"/>
                    <a:pt x="97555" y="8203"/>
                  </a:cubicBezTo>
                  <a:cubicBezTo>
                    <a:pt x="99230" y="12820"/>
                    <a:pt x="99411" y="17302"/>
                    <a:pt x="96513" y="21512"/>
                  </a:cubicBezTo>
                  <a:cubicBezTo>
                    <a:pt x="95427" y="23232"/>
                    <a:pt x="93571" y="24364"/>
                    <a:pt x="91489" y="24545"/>
                  </a:cubicBezTo>
                  <a:cubicBezTo>
                    <a:pt x="87685" y="24895"/>
                    <a:pt x="83923" y="25498"/>
                    <a:pt x="80081" y="25498"/>
                  </a:cubicBezTo>
                  <a:cubicBezTo>
                    <a:pt x="79945" y="25498"/>
                    <a:pt x="79809" y="25497"/>
                    <a:pt x="79673" y="25495"/>
                  </a:cubicBezTo>
                  <a:cubicBezTo>
                    <a:pt x="79237" y="25489"/>
                    <a:pt x="78800" y="25487"/>
                    <a:pt x="78364" y="25487"/>
                  </a:cubicBezTo>
                  <a:cubicBezTo>
                    <a:pt x="72146" y="25487"/>
                    <a:pt x="65928" y="26059"/>
                    <a:pt x="59710" y="26356"/>
                  </a:cubicBezTo>
                  <a:cubicBezTo>
                    <a:pt x="54115" y="26591"/>
                    <a:pt x="48545" y="26878"/>
                    <a:pt x="42963" y="26878"/>
                  </a:cubicBezTo>
                  <a:cubicBezTo>
                    <a:pt x="41048" y="26878"/>
                    <a:pt x="39131" y="26844"/>
                    <a:pt x="37211" y="26763"/>
                  </a:cubicBezTo>
                  <a:cubicBezTo>
                    <a:pt x="31611" y="26502"/>
                    <a:pt x="26011" y="26406"/>
                    <a:pt x="20411" y="26406"/>
                  </a:cubicBezTo>
                  <a:cubicBezTo>
                    <a:pt x="18225" y="26406"/>
                    <a:pt x="16039" y="26421"/>
                    <a:pt x="13852" y="26446"/>
                  </a:cubicBezTo>
                  <a:cubicBezTo>
                    <a:pt x="13628" y="26446"/>
                    <a:pt x="13397" y="26437"/>
                    <a:pt x="13162" y="26437"/>
                  </a:cubicBezTo>
                  <a:cubicBezTo>
                    <a:pt x="12493" y="26437"/>
                    <a:pt x="11782" y="26511"/>
                    <a:pt x="11046" y="27080"/>
                  </a:cubicBezTo>
                  <a:cubicBezTo>
                    <a:pt x="11569" y="27234"/>
                    <a:pt x="12112" y="27325"/>
                    <a:pt x="12677" y="27325"/>
                  </a:cubicBezTo>
                  <a:cubicBezTo>
                    <a:pt x="12943" y="27325"/>
                    <a:pt x="13215" y="27304"/>
                    <a:pt x="13490" y="27261"/>
                  </a:cubicBezTo>
                  <a:cubicBezTo>
                    <a:pt x="14952" y="27251"/>
                    <a:pt x="16413" y="27246"/>
                    <a:pt x="17875" y="27246"/>
                  </a:cubicBezTo>
                  <a:cubicBezTo>
                    <a:pt x="23204" y="27246"/>
                    <a:pt x="28533" y="27319"/>
                    <a:pt x="33861" y="27533"/>
                  </a:cubicBezTo>
                  <a:cubicBezTo>
                    <a:pt x="37255" y="27702"/>
                    <a:pt x="40662" y="27794"/>
                    <a:pt x="44075" y="27794"/>
                  </a:cubicBezTo>
                  <a:cubicBezTo>
                    <a:pt x="47035" y="27794"/>
                    <a:pt x="50000" y="27725"/>
                    <a:pt x="52965" y="27578"/>
                  </a:cubicBezTo>
                  <a:cubicBezTo>
                    <a:pt x="60887" y="27216"/>
                    <a:pt x="68764" y="26672"/>
                    <a:pt x="76686" y="26537"/>
                  </a:cubicBezTo>
                  <a:cubicBezTo>
                    <a:pt x="81439" y="26446"/>
                    <a:pt x="86147" y="26084"/>
                    <a:pt x="90900" y="25586"/>
                  </a:cubicBezTo>
                  <a:cubicBezTo>
                    <a:pt x="92620" y="25450"/>
                    <a:pt x="94250" y="25088"/>
                    <a:pt x="95653" y="23911"/>
                  </a:cubicBezTo>
                  <a:cubicBezTo>
                    <a:pt x="100995" y="19475"/>
                    <a:pt x="102308" y="6573"/>
                    <a:pt x="92394" y="3087"/>
                  </a:cubicBezTo>
                  <a:cubicBezTo>
                    <a:pt x="90855" y="2499"/>
                    <a:pt x="89270" y="2499"/>
                    <a:pt x="87731" y="2137"/>
                  </a:cubicBezTo>
                  <a:cubicBezTo>
                    <a:pt x="84291" y="1322"/>
                    <a:pt x="80805" y="779"/>
                    <a:pt x="77274" y="597"/>
                  </a:cubicBezTo>
                  <a:cubicBezTo>
                    <a:pt x="69216" y="235"/>
                    <a:pt x="61204" y="145"/>
                    <a:pt x="53146" y="9"/>
                  </a:cubicBezTo>
                  <a:cubicBezTo>
                    <a:pt x="52727" y="4"/>
                    <a:pt x="52308" y="1"/>
                    <a:pt x="518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18" name="Google Shape;1518;p35"/>
            <p:cNvGrpSpPr/>
            <p:nvPr/>
          </p:nvGrpSpPr>
          <p:grpSpPr>
            <a:xfrm>
              <a:off x="4071035" y="2000967"/>
              <a:ext cx="1067948" cy="919916"/>
              <a:chOff x="4235023" y="1806642"/>
              <a:chExt cx="1067948" cy="919916"/>
            </a:xfrm>
          </p:grpSpPr>
          <p:sp>
            <p:nvSpPr>
              <p:cNvPr id="1519" name="Google Shape;1519;p35"/>
              <p:cNvSpPr/>
              <p:nvPr/>
            </p:nvSpPr>
            <p:spPr>
              <a:xfrm>
                <a:off x="4250851" y="1806642"/>
                <a:ext cx="1052120" cy="845961"/>
              </a:xfrm>
              <a:custGeom>
                <a:avLst/>
                <a:gdLst/>
                <a:ahLst/>
                <a:cxnLst/>
                <a:rect l="l" t="t" r="r" b="b"/>
                <a:pathLst>
                  <a:path w="79901" h="52278" extrusionOk="0">
                    <a:moveTo>
                      <a:pt x="75097" y="0"/>
                    </a:moveTo>
                    <a:cubicBezTo>
                      <a:pt x="74896" y="0"/>
                      <a:pt x="74672" y="29"/>
                      <a:pt x="74423" y="83"/>
                    </a:cubicBezTo>
                    <a:cubicBezTo>
                      <a:pt x="71209" y="807"/>
                      <a:pt x="67950" y="762"/>
                      <a:pt x="64736" y="897"/>
                    </a:cubicBezTo>
                    <a:cubicBezTo>
                      <a:pt x="46990" y="1667"/>
                      <a:pt x="29290" y="2572"/>
                      <a:pt x="11635" y="3840"/>
                    </a:cubicBezTo>
                    <a:cubicBezTo>
                      <a:pt x="7878" y="4066"/>
                      <a:pt x="4211" y="4564"/>
                      <a:pt x="544" y="5379"/>
                    </a:cubicBezTo>
                    <a:lnTo>
                      <a:pt x="544" y="7235"/>
                    </a:lnTo>
                    <a:cubicBezTo>
                      <a:pt x="544" y="14207"/>
                      <a:pt x="499" y="21178"/>
                      <a:pt x="544" y="28195"/>
                    </a:cubicBezTo>
                    <a:cubicBezTo>
                      <a:pt x="589" y="34759"/>
                      <a:pt x="408" y="41323"/>
                      <a:pt x="1178" y="47841"/>
                    </a:cubicBezTo>
                    <a:cubicBezTo>
                      <a:pt x="1314" y="48883"/>
                      <a:pt x="2627" y="50693"/>
                      <a:pt x="227" y="51101"/>
                    </a:cubicBezTo>
                    <a:cubicBezTo>
                      <a:pt x="1" y="51101"/>
                      <a:pt x="46" y="51825"/>
                      <a:pt x="318" y="52278"/>
                    </a:cubicBezTo>
                    <a:cubicBezTo>
                      <a:pt x="26619" y="49245"/>
                      <a:pt x="53101" y="48294"/>
                      <a:pt x="79674" y="46393"/>
                    </a:cubicBezTo>
                    <a:cubicBezTo>
                      <a:pt x="79901" y="42771"/>
                      <a:pt x="79810" y="39104"/>
                      <a:pt x="79357" y="35483"/>
                    </a:cubicBezTo>
                    <a:cubicBezTo>
                      <a:pt x="77773" y="24302"/>
                      <a:pt x="77003" y="13030"/>
                      <a:pt x="76415" y="1758"/>
                    </a:cubicBezTo>
                    <a:cubicBezTo>
                      <a:pt x="76342" y="484"/>
                      <a:pt x="75919" y="0"/>
                      <a:pt x="750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lang="en-US" sz="2800" kern="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Đồ</a:t>
                </a:r>
                <a:r>
                  <a:rPr lang="en-US" sz="28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lang="en-US" sz="2800" kern="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dùng</a:t>
                </a:r>
                <a:r>
                  <a:rPr lang="en-US" sz="28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lang="en-US" sz="2800" kern="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trong</a:t>
                </a:r>
                <a:r>
                  <a:rPr lang="en-US" sz="28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lang="en-US" sz="2800" kern="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gia</a:t>
                </a:r>
                <a:r>
                  <a:rPr lang="en-US" sz="28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lang="en-US" sz="2800" kern="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đình</a:t>
                </a: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endParaRPr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4235023" y="1828058"/>
                <a:ext cx="1053227" cy="898500"/>
              </a:xfrm>
              <a:custGeom>
                <a:avLst/>
                <a:gdLst/>
                <a:ahLst/>
                <a:cxnLst/>
                <a:rect l="l" t="t" r="r" b="b"/>
                <a:pathLst>
                  <a:path w="80353" h="53543" extrusionOk="0">
                    <a:moveTo>
                      <a:pt x="59438" y="1720"/>
                    </a:moveTo>
                    <a:lnTo>
                      <a:pt x="59438" y="1720"/>
                    </a:lnTo>
                    <a:cubicBezTo>
                      <a:pt x="43006" y="2626"/>
                      <a:pt x="26619" y="3622"/>
                      <a:pt x="10186" y="4572"/>
                    </a:cubicBezTo>
                    <a:cubicBezTo>
                      <a:pt x="26573" y="2988"/>
                      <a:pt x="43006" y="1947"/>
                      <a:pt x="59438" y="1720"/>
                    </a:cubicBezTo>
                    <a:close/>
                    <a:moveTo>
                      <a:pt x="74649" y="1404"/>
                    </a:moveTo>
                    <a:lnTo>
                      <a:pt x="74649" y="1404"/>
                    </a:lnTo>
                    <a:cubicBezTo>
                      <a:pt x="75599" y="10684"/>
                      <a:pt x="75781" y="20054"/>
                      <a:pt x="76731" y="29335"/>
                    </a:cubicBezTo>
                    <a:cubicBezTo>
                      <a:pt x="75237" y="20054"/>
                      <a:pt x="75056" y="10729"/>
                      <a:pt x="74649" y="1404"/>
                    </a:cubicBezTo>
                    <a:close/>
                    <a:moveTo>
                      <a:pt x="77682" y="37257"/>
                    </a:moveTo>
                    <a:cubicBezTo>
                      <a:pt x="77999" y="39746"/>
                      <a:pt x="77999" y="42281"/>
                      <a:pt x="77682" y="44817"/>
                    </a:cubicBezTo>
                    <a:lnTo>
                      <a:pt x="77682" y="37257"/>
                    </a:lnTo>
                    <a:close/>
                    <a:moveTo>
                      <a:pt x="72019" y="2243"/>
                    </a:moveTo>
                    <a:cubicBezTo>
                      <a:pt x="72785" y="2243"/>
                      <a:pt x="73217" y="2680"/>
                      <a:pt x="73291" y="3893"/>
                    </a:cubicBezTo>
                    <a:cubicBezTo>
                      <a:pt x="73834" y="14351"/>
                      <a:pt x="74558" y="24762"/>
                      <a:pt x="76007" y="35129"/>
                    </a:cubicBezTo>
                    <a:cubicBezTo>
                      <a:pt x="76414" y="38479"/>
                      <a:pt x="76505" y="41874"/>
                      <a:pt x="76324" y="45269"/>
                    </a:cubicBezTo>
                    <a:cubicBezTo>
                      <a:pt x="51652" y="46989"/>
                      <a:pt x="27116" y="47850"/>
                      <a:pt x="2717" y="50747"/>
                    </a:cubicBezTo>
                    <a:cubicBezTo>
                      <a:pt x="2490" y="50294"/>
                      <a:pt x="2400" y="49615"/>
                      <a:pt x="2626" y="49615"/>
                    </a:cubicBezTo>
                    <a:cubicBezTo>
                      <a:pt x="4889" y="49208"/>
                      <a:pt x="3622" y="47578"/>
                      <a:pt x="3531" y="46582"/>
                    </a:cubicBezTo>
                    <a:cubicBezTo>
                      <a:pt x="2762" y="40516"/>
                      <a:pt x="2988" y="34450"/>
                      <a:pt x="2943" y="28384"/>
                    </a:cubicBezTo>
                    <a:cubicBezTo>
                      <a:pt x="2898" y="21910"/>
                      <a:pt x="2943" y="15437"/>
                      <a:pt x="2943" y="8964"/>
                    </a:cubicBezTo>
                    <a:lnTo>
                      <a:pt x="2943" y="7243"/>
                    </a:lnTo>
                    <a:cubicBezTo>
                      <a:pt x="6338" y="6519"/>
                      <a:pt x="9733" y="6021"/>
                      <a:pt x="13219" y="5840"/>
                    </a:cubicBezTo>
                    <a:cubicBezTo>
                      <a:pt x="29606" y="4708"/>
                      <a:pt x="45994" y="3803"/>
                      <a:pt x="62426" y="3079"/>
                    </a:cubicBezTo>
                    <a:cubicBezTo>
                      <a:pt x="65414" y="2943"/>
                      <a:pt x="68447" y="2988"/>
                      <a:pt x="71435" y="2309"/>
                    </a:cubicBezTo>
                    <a:cubicBezTo>
                      <a:pt x="71647" y="2266"/>
                      <a:pt x="71842" y="2243"/>
                      <a:pt x="72019" y="2243"/>
                    </a:cubicBezTo>
                    <a:close/>
                    <a:moveTo>
                      <a:pt x="74060" y="0"/>
                    </a:moveTo>
                    <a:cubicBezTo>
                      <a:pt x="65731" y="136"/>
                      <a:pt x="57447" y="181"/>
                      <a:pt x="49162" y="543"/>
                    </a:cubicBezTo>
                    <a:cubicBezTo>
                      <a:pt x="38932" y="1041"/>
                      <a:pt x="28701" y="1811"/>
                      <a:pt x="18470" y="2354"/>
                    </a:cubicBezTo>
                    <a:cubicBezTo>
                      <a:pt x="13038" y="2671"/>
                      <a:pt x="7651" y="3893"/>
                      <a:pt x="2219" y="4074"/>
                    </a:cubicBezTo>
                    <a:cubicBezTo>
                      <a:pt x="1811" y="4074"/>
                      <a:pt x="1313" y="4120"/>
                      <a:pt x="1358" y="4754"/>
                    </a:cubicBezTo>
                    <a:cubicBezTo>
                      <a:pt x="1358" y="5206"/>
                      <a:pt x="1766" y="5342"/>
                      <a:pt x="2173" y="5342"/>
                    </a:cubicBezTo>
                    <a:cubicBezTo>
                      <a:pt x="2807" y="5387"/>
                      <a:pt x="3486" y="5433"/>
                      <a:pt x="4120" y="5478"/>
                    </a:cubicBezTo>
                    <a:cubicBezTo>
                      <a:pt x="1992" y="5523"/>
                      <a:pt x="1585" y="6836"/>
                      <a:pt x="1766" y="8692"/>
                    </a:cubicBezTo>
                    <a:cubicBezTo>
                      <a:pt x="1902" y="9190"/>
                      <a:pt x="1811" y="9778"/>
                      <a:pt x="1494" y="10231"/>
                    </a:cubicBezTo>
                    <a:cubicBezTo>
                      <a:pt x="1177" y="9190"/>
                      <a:pt x="1313" y="8149"/>
                      <a:pt x="634" y="6972"/>
                    </a:cubicBezTo>
                    <a:cubicBezTo>
                      <a:pt x="181" y="7877"/>
                      <a:pt x="0" y="8873"/>
                      <a:pt x="227" y="9869"/>
                    </a:cubicBezTo>
                    <a:cubicBezTo>
                      <a:pt x="544" y="14215"/>
                      <a:pt x="996" y="18561"/>
                      <a:pt x="1268" y="22952"/>
                    </a:cubicBezTo>
                    <a:cubicBezTo>
                      <a:pt x="1721" y="31824"/>
                      <a:pt x="1675" y="40652"/>
                      <a:pt x="1313" y="49570"/>
                    </a:cubicBezTo>
                    <a:cubicBezTo>
                      <a:pt x="1175" y="52671"/>
                      <a:pt x="1431" y="53543"/>
                      <a:pt x="3278" y="53543"/>
                    </a:cubicBezTo>
                    <a:cubicBezTo>
                      <a:pt x="3857" y="53543"/>
                      <a:pt x="4593" y="53457"/>
                      <a:pt x="5523" y="53327"/>
                    </a:cubicBezTo>
                    <a:cubicBezTo>
                      <a:pt x="12857" y="52241"/>
                      <a:pt x="20145" y="51018"/>
                      <a:pt x="27524" y="50249"/>
                    </a:cubicBezTo>
                    <a:cubicBezTo>
                      <a:pt x="38374" y="49105"/>
                      <a:pt x="49258" y="48098"/>
                      <a:pt x="60176" y="48098"/>
                    </a:cubicBezTo>
                    <a:cubicBezTo>
                      <a:pt x="61786" y="48098"/>
                      <a:pt x="63396" y="48120"/>
                      <a:pt x="65007" y="48166"/>
                    </a:cubicBezTo>
                    <a:cubicBezTo>
                      <a:pt x="65298" y="48175"/>
                      <a:pt x="65590" y="48179"/>
                      <a:pt x="65883" y="48179"/>
                    </a:cubicBezTo>
                    <a:cubicBezTo>
                      <a:pt x="67727" y="48179"/>
                      <a:pt x="69590" y="48032"/>
                      <a:pt x="71454" y="48032"/>
                    </a:cubicBezTo>
                    <a:cubicBezTo>
                      <a:pt x="73979" y="48032"/>
                      <a:pt x="76506" y="48301"/>
                      <a:pt x="78995" y="49570"/>
                    </a:cubicBezTo>
                    <a:cubicBezTo>
                      <a:pt x="78859" y="48348"/>
                      <a:pt x="79628" y="47850"/>
                      <a:pt x="80353" y="47080"/>
                    </a:cubicBezTo>
                    <a:cubicBezTo>
                      <a:pt x="79085" y="46582"/>
                      <a:pt x="79176" y="45541"/>
                      <a:pt x="79176" y="44500"/>
                    </a:cubicBezTo>
                    <a:cubicBezTo>
                      <a:pt x="79176" y="41919"/>
                      <a:pt x="79312" y="39294"/>
                      <a:pt x="78995" y="36804"/>
                    </a:cubicBezTo>
                    <a:cubicBezTo>
                      <a:pt x="77456" y="25306"/>
                      <a:pt x="76958" y="13762"/>
                      <a:pt x="76324" y="2218"/>
                    </a:cubicBezTo>
                    <a:cubicBezTo>
                      <a:pt x="76188" y="543"/>
                      <a:pt x="75690" y="0"/>
                      <a:pt x="74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23" name="Google Shape;1523;p35"/>
            <p:cNvSpPr/>
            <p:nvPr/>
          </p:nvSpPr>
          <p:spPr>
            <a:xfrm>
              <a:off x="3874863" y="1137167"/>
              <a:ext cx="1570520" cy="421689"/>
            </a:xfrm>
            <a:custGeom>
              <a:avLst/>
              <a:gdLst/>
              <a:ahLst/>
              <a:cxnLst/>
              <a:rect l="l" t="t" r="r" b="b"/>
              <a:pathLst>
                <a:path w="94884" h="23883" extrusionOk="0">
                  <a:moveTo>
                    <a:pt x="58531" y="0"/>
                  </a:moveTo>
                  <a:cubicBezTo>
                    <a:pt x="57622" y="0"/>
                    <a:pt x="56707" y="20"/>
                    <a:pt x="55771" y="20"/>
                  </a:cubicBezTo>
                  <a:cubicBezTo>
                    <a:pt x="56088" y="518"/>
                    <a:pt x="56677" y="201"/>
                    <a:pt x="56813" y="745"/>
                  </a:cubicBezTo>
                  <a:cubicBezTo>
                    <a:pt x="56755" y="946"/>
                    <a:pt x="56642" y="983"/>
                    <a:pt x="56510" y="983"/>
                  </a:cubicBezTo>
                  <a:cubicBezTo>
                    <a:pt x="56434" y="983"/>
                    <a:pt x="56352" y="971"/>
                    <a:pt x="56269" y="971"/>
                  </a:cubicBezTo>
                  <a:cubicBezTo>
                    <a:pt x="53553" y="767"/>
                    <a:pt x="50826" y="665"/>
                    <a:pt x="48098" y="665"/>
                  </a:cubicBezTo>
                  <a:cubicBezTo>
                    <a:pt x="45371" y="665"/>
                    <a:pt x="42643" y="767"/>
                    <a:pt x="39927" y="971"/>
                  </a:cubicBezTo>
                  <a:cubicBezTo>
                    <a:pt x="31643" y="1469"/>
                    <a:pt x="23314" y="1559"/>
                    <a:pt x="15301" y="4049"/>
                  </a:cubicBezTo>
                  <a:cubicBezTo>
                    <a:pt x="15052" y="4117"/>
                    <a:pt x="14792" y="4196"/>
                    <a:pt x="14537" y="4196"/>
                  </a:cubicBezTo>
                  <a:cubicBezTo>
                    <a:pt x="14282" y="4196"/>
                    <a:pt x="14033" y="4117"/>
                    <a:pt x="13807" y="3868"/>
                  </a:cubicBezTo>
                  <a:cubicBezTo>
                    <a:pt x="14712" y="3008"/>
                    <a:pt x="15889" y="2963"/>
                    <a:pt x="16840" y="2329"/>
                  </a:cubicBezTo>
                  <a:lnTo>
                    <a:pt x="16840" y="2329"/>
                  </a:lnTo>
                  <a:cubicBezTo>
                    <a:pt x="14441" y="2555"/>
                    <a:pt x="12042" y="2691"/>
                    <a:pt x="9642" y="3099"/>
                  </a:cubicBezTo>
                  <a:cubicBezTo>
                    <a:pt x="7424" y="3461"/>
                    <a:pt x="5115" y="3913"/>
                    <a:pt x="3757" y="6041"/>
                  </a:cubicBezTo>
                  <a:cubicBezTo>
                    <a:pt x="1539" y="9436"/>
                    <a:pt x="0" y="13058"/>
                    <a:pt x="543" y="17313"/>
                  </a:cubicBezTo>
                  <a:cubicBezTo>
                    <a:pt x="905" y="20120"/>
                    <a:pt x="3124" y="22700"/>
                    <a:pt x="5794" y="23288"/>
                  </a:cubicBezTo>
                  <a:cubicBezTo>
                    <a:pt x="7741" y="23696"/>
                    <a:pt x="9733" y="23877"/>
                    <a:pt x="11770" y="23877"/>
                  </a:cubicBezTo>
                  <a:cubicBezTo>
                    <a:pt x="12421" y="23880"/>
                    <a:pt x="13072" y="23882"/>
                    <a:pt x="13723" y="23882"/>
                  </a:cubicBezTo>
                  <a:cubicBezTo>
                    <a:pt x="21531" y="23882"/>
                    <a:pt x="29306" y="23651"/>
                    <a:pt x="37121" y="23651"/>
                  </a:cubicBezTo>
                  <a:cubicBezTo>
                    <a:pt x="51969" y="23560"/>
                    <a:pt x="66772" y="23017"/>
                    <a:pt x="81529" y="21387"/>
                  </a:cubicBezTo>
                  <a:cubicBezTo>
                    <a:pt x="85196" y="20934"/>
                    <a:pt x="88591" y="19939"/>
                    <a:pt x="90991" y="16770"/>
                  </a:cubicBezTo>
                  <a:cubicBezTo>
                    <a:pt x="91941" y="15547"/>
                    <a:pt x="92122" y="14008"/>
                    <a:pt x="92801" y="12650"/>
                  </a:cubicBezTo>
                  <a:cubicBezTo>
                    <a:pt x="94884" y="8304"/>
                    <a:pt x="91670" y="2555"/>
                    <a:pt x="86735" y="2284"/>
                  </a:cubicBezTo>
                  <a:cubicBezTo>
                    <a:pt x="86192" y="2284"/>
                    <a:pt x="85649" y="2193"/>
                    <a:pt x="85151" y="2103"/>
                  </a:cubicBezTo>
                  <a:cubicBezTo>
                    <a:pt x="81348" y="1378"/>
                    <a:pt x="77500" y="563"/>
                    <a:pt x="73653" y="473"/>
                  </a:cubicBezTo>
                  <a:cubicBezTo>
                    <a:pt x="69080" y="337"/>
                    <a:pt x="64508" y="201"/>
                    <a:pt x="59891" y="20"/>
                  </a:cubicBezTo>
                  <a:cubicBezTo>
                    <a:pt x="59438" y="5"/>
                    <a:pt x="58985" y="0"/>
                    <a:pt x="585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Từ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chỉ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kumimoji="0" lang="en-US" sz="3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vật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2111859" y="1161430"/>
              <a:ext cx="1646202" cy="483201"/>
            </a:xfrm>
            <a:custGeom>
              <a:avLst/>
              <a:gdLst/>
              <a:ahLst/>
              <a:cxnLst/>
              <a:rect l="l" t="t" r="r" b="b"/>
              <a:pathLst>
                <a:path w="102308" h="27795" extrusionOk="0">
                  <a:moveTo>
                    <a:pt x="2354" y="14540"/>
                  </a:moveTo>
                  <a:lnTo>
                    <a:pt x="2354" y="14540"/>
                  </a:lnTo>
                  <a:cubicBezTo>
                    <a:pt x="2535" y="16170"/>
                    <a:pt x="2354" y="17619"/>
                    <a:pt x="2535" y="18931"/>
                  </a:cubicBezTo>
                  <a:cubicBezTo>
                    <a:pt x="2761" y="20289"/>
                    <a:pt x="3441" y="21376"/>
                    <a:pt x="4165" y="22689"/>
                  </a:cubicBezTo>
                  <a:cubicBezTo>
                    <a:pt x="1811" y="21014"/>
                    <a:pt x="1132" y="17981"/>
                    <a:pt x="2354" y="14540"/>
                  </a:cubicBezTo>
                  <a:close/>
                  <a:moveTo>
                    <a:pt x="61474" y="1166"/>
                  </a:moveTo>
                  <a:cubicBezTo>
                    <a:pt x="61928" y="1166"/>
                    <a:pt x="62381" y="1171"/>
                    <a:pt x="62833" y="1186"/>
                  </a:cubicBezTo>
                  <a:cubicBezTo>
                    <a:pt x="67405" y="1367"/>
                    <a:pt x="72023" y="1503"/>
                    <a:pt x="76595" y="1639"/>
                  </a:cubicBezTo>
                  <a:cubicBezTo>
                    <a:pt x="80443" y="1729"/>
                    <a:pt x="84291" y="2544"/>
                    <a:pt x="88048" y="3268"/>
                  </a:cubicBezTo>
                  <a:cubicBezTo>
                    <a:pt x="88591" y="3404"/>
                    <a:pt x="89135" y="3449"/>
                    <a:pt x="89678" y="3495"/>
                  </a:cubicBezTo>
                  <a:cubicBezTo>
                    <a:pt x="94612" y="3766"/>
                    <a:pt x="97826" y="9515"/>
                    <a:pt x="95744" y="13861"/>
                  </a:cubicBezTo>
                  <a:cubicBezTo>
                    <a:pt x="95065" y="15219"/>
                    <a:pt x="94884" y="16713"/>
                    <a:pt x="93933" y="17981"/>
                  </a:cubicBezTo>
                  <a:cubicBezTo>
                    <a:pt x="91489" y="21104"/>
                    <a:pt x="88093" y="22146"/>
                    <a:pt x="84472" y="22553"/>
                  </a:cubicBezTo>
                  <a:cubicBezTo>
                    <a:pt x="69714" y="24228"/>
                    <a:pt x="54911" y="24726"/>
                    <a:pt x="40063" y="24816"/>
                  </a:cubicBezTo>
                  <a:cubicBezTo>
                    <a:pt x="32360" y="24858"/>
                    <a:pt x="24695" y="25049"/>
                    <a:pt x="16965" y="25049"/>
                  </a:cubicBezTo>
                  <a:cubicBezTo>
                    <a:pt x="16200" y="25049"/>
                    <a:pt x="15434" y="25047"/>
                    <a:pt x="14667" y="25043"/>
                  </a:cubicBezTo>
                  <a:cubicBezTo>
                    <a:pt x="14468" y="25047"/>
                    <a:pt x="14269" y="25050"/>
                    <a:pt x="14070" y="25050"/>
                  </a:cubicBezTo>
                  <a:cubicBezTo>
                    <a:pt x="12277" y="25050"/>
                    <a:pt x="10489" y="24866"/>
                    <a:pt x="8737" y="24500"/>
                  </a:cubicBezTo>
                  <a:cubicBezTo>
                    <a:pt x="6066" y="23911"/>
                    <a:pt x="3848" y="21331"/>
                    <a:pt x="3486" y="18479"/>
                  </a:cubicBezTo>
                  <a:cubicBezTo>
                    <a:pt x="2943" y="14223"/>
                    <a:pt x="4482" y="10602"/>
                    <a:pt x="6700" y="7207"/>
                  </a:cubicBezTo>
                  <a:cubicBezTo>
                    <a:pt x="8058" y="5124"/>
                    <a:pt x="10367" y="4626"/>
                    <a:pt x="12585" y="4264"/>
                  </a:cubicBezTo>
                  <a:cubicBezTo>
                    <a:pt x="14984" y="3857"/>
                    <a:pt x="17383" y="3721"/>
                    <a:pt x="19783" y="3495"/>
                  </a:cubicBezTo>
                  <a:lnTo>
                    <a:pt x="19783" y="3495"/>
                  </a:lnTo>
                  <a:cubicBezTo>
                    <a:pt x="18832" y="4174"/>
                    <a:pt x="17655" y="4174"/>
                    <a:pt x="16750" y="5034"/>
                  </a:cubicBezTo>
                  <a:cubicBezTo>
                    <a:pt x="16999" y="5283"/>
                    <a:pt x="17248" y="5362"/>
                    <a:pt x="17497" y="5362"/>
                  </a:cubicBezTo>
                  <a:cubicBezTo>
                    <a:pt x="17746" y="5362"/>
                    <a:pt x="17994" y="5283"/>
                    <a:pt x="18243" y="5215"/>
                  </a:cubicBezTo>
                  <a:cubicBezTo>
                    <a:pt x="26301" y="2725"/>
                    <a:pt x="34586" y="2635"/>
                    <a:pt x="42870" y="2137"/>
                  </a:cubicBezTo>
                  <a:cubicBezTo>
                    <a:pt x="45586" y="1933"/>
                    <a:pt x="48313" y="1831"/>
                    <a:pt x="51041" y="1831"/>
                  </a:cubicBezTo>
                  <a:cubicBezTo>
                    <a:pt x="53768" y="1831"/>
                    <a:pt x="56496" y="1933"/>
                    <a:pt x="59212" y="2137"/>
                  </a:cubicBezTo>
                  <a:cubicBezTo>
                    <a:pt x="59294" y="2137"/>
                    <a:pt x="59376" y="2149"/>
                    <a:pt x="59452" y="2149"/>
                  </a:cubicBezTo>
                  <a:cubicBezTo>
                    <a:pt x="59585" y="2149"/>
                    <a:pt x="59697" y="2112"/>
                    <a:pt x="59755" y="1910"/>
                  </a:cubicBezTo>
                  <a:cubicBezTo>
                    <a:pt x="59619" y="1367"/>
                    <a:pt x="58985" y="1684"/>
                    <a:pt x="58714" y="1186"/>
                  </a:cubicBezTo>
                  <a:cubicBezTo>
                    <a:pt x="59649" y="1186"/>
                    <a:pt x="60565" y="1166"/>
                    <a:pt x="61474" y="1166"/>
                  </a:cubicBezTo>
                  <a:close/>
                  <a:moveTo>
                    <a:pt x="51889" y="1"/>
                  </a:moveTo>
                  <a:cubicBezTo>
                    <a:pt x="45342" y="1"/>
                    <a:pt x="38835" y="652"/>
                    <a:pt x="32367" y="1503"/>
                  </a:cubicBezTo>
                  <a:cubicBezTo>
                    <a:pt x="26075" y="2363"/>
                    <a:pt x="19692" y="2318"/>
                    <a:pt x="13445" y="3133"/>
                  </a:cubicBezTo>
                  <a:cubicBezTo>
                    <a:pt x="10774" y="3449"/>
                    <a:pt x="8239" y="4038"/>
                    <a:pt x="6247" y="6075"/>
                  </a:cubicBezTo>
                  <a:cubicBezTo>
                    <a:pt x="6157" y="6211"/>
                    <a:pt x="5930" y="6392"/>
                    <a:pt x="5885" y="6392"/>
                  </a:cubicBezTo>
                  <a:cubicBezTo>
                    <a:pt x="5610" y="6183"/>
                    <a:pt x="5391" y="6100"/>
                    <a:pt x="5214" y="6100"/>
                  </a:cubicBezTo>
                  <a:cubicBezTo>
                    <a:pt x="4660" y="6100"/>
                    <a:pt x="4506" y="6909"/>
                    <a:pt x="4301" y="7252"/>
                  </a:cubicBezTo>
                  <a:cubicBezTo>
                    <a:pt x="2807" y="9878"/>
                    <a:pt x="1675" y="12684"/>
                    <a:pt x="1041" y="15627"/>
                  </a:cubicBezTo>
                  <a:cubicBezTo>
                    <a:pt x="0" y="20244"/>
                    <a:pt x="2037" y="23730"/>
                    <a:pt x="6383" y="25179"/>
                  </a:cubicBezTo>
                  <a:cubicBezTo>
                    <a:pt x="7967" y="25722"/>
                    <a:pt x="9597" y="25993"/>
                    <a:pt x="11272" y="26039"/>
                  </a:cubicBezTo>
                  <a:cubicBezTo>
                    <a:pt x="20326" y="26039"/>
                    <a:pt x="29334" y="26039"/>
                    <a:pt x="38388" y="25858"/>
                  </a:cubicBezTo>
                  <a:cubicBezTo>
                    <a:pt x="48257" y="25631"/>
                    <a:pt x="58080" y="25767"/>
                    <a:pt x="67903" y="24997"/>
                  </a:cubicBezTo>
                  <a:cubicBezTo>
                    <a:pt x="73788" y="24545"/>
                    <a:pt x="79719" y="24364"/>
                    <a:pt x="85558" y="23413"/>
                  </a:cubicBezTo>
                  <a:cubicBezTo>
                    <a:pt x="93299" y="22100"/>
                    <a:pt x="97057" y="17845"/>
                    <a:pt x="97328" y="9832"/>
                  </a:cubicBezTo>
                  <a:cubicBezTo>
                    <a:pt x="97374" y="8746"/>
                    <a:pt x="96785" y="7795"/>
                    <a:pt x="96468" y="6799"/>
                  </a:cubicBezTo>
                  <a:lnTo>
                    <a:pt x="96468" y="6799"/>
                  </a:lnTo>
                  <a:cubicBezTo>
                    <a:pt x="96694" y="6980"/>
                    <a:pt x="96921" y="7161"/>
                    <a:pt x="97102" y="7433"/>
                  </a:cubicBezTo>
                  <a:cubicBezTo>
                    <a:pt x="97328" y="7659"/>
                    <a:pt x="97464" y="7931"/>
                    <a:pt x="97555" y="8203"/>
                  </a:cubicBezTo>
                  <a:cubicBezTo>
                    <a:pt x="99230" y="12820"/>
                    <a:pt x="99411" y="17302"/>
                    <a:pt x="96513" y="21512"/>
                  </a:cubicBezTo>
                  <a:cubicBezTo>
                    <a:pt x="95427" y="23232"/>
                    <a:pt x="93571" y="24364"/>
                    <a:pt x="91489" y="24545"/>
                  </a:cubicBezTo>
                  <a:cubicBezTo>
                    <a:pt x="87685" y="24895"/>
                    <a:pt x="83923" y="25498"/>
                    <a:pt x="80081" y="25498"/>
                  </a:cubicBezTo>
                  <a:cubicBezTo>
                    <a:pt x="79945" y="25498"/>
                    <a:pt x="79809" y="25497"/>
                    <a:pt x="79673" y="25495"/>
                  </a:cubicBezTo>
                  <a:cubicBezTo>
                    <a:pt x="79237" y="25489"/>
                    <a:pt x="78800" y="25487"/>
                    <a:pt x="78364" y="25487"/>
                  </a:cubicBezTo>
                  <a:cubicBezTo>
                    <a:pt x="72146" y="25487"/>
                    <a:pt x="65928" y="26059"/>
                    <a:pt x="59710" y="26356"/>
                  </a:cubicBezTo>
                  <a:cubicBezTo>
                    <a:pt x="54115" y="26591"/>
                    <a:pt x="48545" y="26878"/>
                    <a:pt x="42963" y="26878"/>
                  </a:cubicBezTo>
                  <a:cubicBezTo>
                    <a:pt x="41048" y="26878"/>
                    <a:pt x="39131" y="26844"/>
                    <a:pt x="37211" y="26763"/>
                  </a:cubicBezTo>
                  <a:cubicBezTo>
                    <a:pt x="31611" y="26502"/>
                    <a:pt x="26011" y="26406"/>
                    <a:pt x="20411" y="26406"/>
                  </a:cubicBezTo>
                  <a:cubicBezTo>
                    <a:pt x="18225" y="26406"/>
                    <a:pt x="16039" y="26421"/>
                    <a:pt x="13852" y="26446"/>
                  </a:cubicBezTo>
                  <a:cubicBezTo>
                    <a:pt x="13628" y="26446"/>
                    <a:pt x="13397" y="26437"/>
                    <a:pt x="13162" y="26437"/>
                  </a:cubicBezTo>
                  <a:cubicBezTo>
                    <a:pt x="12493" y="26437"/>
                    <a:pt x="11782" y="26511"/>
                    <a:pt x="11046" y="27080"/>
                  </a:cubicBezTo>
                  <a:cubicBezTo>
                    <a:pt x="11569" y="27234"/>
                    <a:pt x="12112" y="27325"/>
                    <a:pt x="12677" y="27325"/>
                  </a:cubicBezTo>
                  <a:cubicBezTo>
                    <a:pt x="12943" y="27325"/>
                    <a:pt x="13215" y="27304"/>
                    <a:pt x="13490" y="27261"/>
                  </a:cubicBezTo>
                  <a:cubicBezTo>
                    <a:pt x="14952" y="27251"/>
                    <a:pt x="16413" y="27246"/>
                    <a:pt x="17875" y="27246"/>
                  </a:cubicBezTo>
                  <a:cubicBezTo>
                    <a:pt x="23204" y="27246"/>
                    <a:pt x="28533" y="27319"/>
                    <a:pt x="33861" y="27533"/>
                  </a:cubicBezTo>
                  <a:cubicBezTo>
                    <a:pt x="37255" y="27702"/>
                    <a:pt x="40662" y="27794"/>
                    <a:pt x="44075" y="27794"/>
                  </a:cubicBezTo>
                  <a:cubicBezTo>
                    <a:pt x="47035" y="27794"/>
                    <a:pt x="50000" y="27725"/>
                    <a:pt x="52965" y="27578"/>
                  </a:cubicBezTo>
                  <a:cubicBezTo>
                    <a:pt x="60887" y="27216"/>
                    <a:pt x="68764" y="26672"/>
                    <a:pt x="76686" y="26537"/>
                  </a:cubicBezTo>
                  <a:cubicBezTo>
                    <a:pt x="81439" y="26446"/>
                    <a:pt x="86147" y="26084"/>
                    <a:pt x="90900" y="25586"/>
                  </a:cubicBezTo>
                  <a:cubicBezTo>
                    <a:pt x="92620" y="25450"/>
                    <a:pt x="94250" y="25088"/>
                    <a:pt x="95653" y="23911"/>
                  </a:cubicBezTo>
                  <a:cubicBezTo>
                    <a:pt x="100995" y="19475"/>
                    <a:pt x="102308" y="6573"/>
                    <a:pt x="92394" y="3087"/>
                  </a:cubicBezTo>
                  <a:cubicBezTo>
                    <a:pt x="90855" y="2499"/>
                    <a:pt x="89270" y="2499"/>
                    <a:pt x="87731" y="2137"/>
                  </a:cubicBezTo>
                  <a:cubicBezTo>
                    <a:pt x="84291" y="1322"/>
                    <a:pt x="80805" y="779"/>
                    <a:pt x="77274" y="597"/>
                  </a:cubicBezTo>
                  <a:cubicBezTo>
                    <a:pt x="69216" y="235"/>
                    <a:pt x="61204" y="145"/>
                    <a:pt x="53146" y="9"/>
                  </a:cubicBezTo>
                  <a:cubicBezTo>
                    <a:pt x="52727" y="4"/>
                    <a:pt x="52308" y="1"/>
                    <a:pt x="518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25" name="Google Shape;1525;p35"/>
            <p:cNvGrpSpPr/>
            <p:nvPr/>
          </p:nvGrpSpPr>
          <p:grpSpPr>
            <a:xfrm>
              <a:off x="2900367" y="1950726"/>
              <a:ext cx="1070694" cy="995394"/>
              <a:chOff x="3064355" y="653651"/>
              <a:chExt cx="1070694" cy="995394"/>
            </a:xfrm>
          </p:grpSpPr>
          <p:sp>
            <p:nvSpPr>
              <p:cNvPr id="1526" name="Google Shape;1526;p35"/>
              <p:cNvSpPr/>
              <p:nvPr/>
            </p:nvSpPr>
            <p:spPr>
              <a:xfrm>
                <a:off x="3073970" y="658404"/>
                <a:ext cx="1061079" cy="966403"/>
              </a:xfrm>
              <a:custGeom>
                <a:avLst/>
                <a:gdLst/>
                <a:ahLst/>
                <a:cxnLst/>
                <a:rect l="l" t="t" r="r" b="b"/>
                <a:pathLst>
                  <a:path w="79901" h="52278" extrusionOk="0">
                    <a:moveTo>
                      <a:pt x="75097" y="0"/>
                    </a:moveTo>
                    <a:cubicBezTo>
                      <a:pt x="74896" y="0"/>
                      <a:pt x="74672" y="29"/>
                      <a:pt x="74423" y="83"/>
                    </a:cubicBezTo>
                    <a:cubicBezTo>
                      <a:pt x="71209" y="807"/>
                      <a:pt x="67950" y="762"/>
                      <a:pt x="64736" y="897"/>
                    </a:cubicBezTo>
                    <a:cubicBezTo>
                      <a:pt x="46990" y="1667"/>
                      <a:pt x="29290" y="2572"/>
                      <a:pt x="11635" y="3840"/>
                    </a:cubicBezTo>
                    <a:cubicBezTo>
                      <a:pt x="7878" y="4066"/>
                      <a:pt x="4211" y="4564"/>
                      <a:pt x="544" y="5379"/>
                    </a:cubicBezTo>
                    <a:lnTo>
                      <a:pt x="544" y="7235"/>
                    </a:lnTo>
                    <a:cubicBezTo>
                      <a:pt x="544" y="14207"/>
                      <a:pt x="499" y="21178"/>
                      <a:pt x="544" y="28195"/>
                    </a:cubicBezTo>
                    <a:cubicBezTo>
                      <a:pt x="589" y="34759"/>
                      <a:pt x="408" y="41323"/>
                      <a:pt x="1178" y="47841"/>
                    </a:cubicBezTo>
                    <a:cubicBezTo>
                      <a:pt x="1314" y="48883"/>
                      <a:pt x="2627" y="50693"/>
                      <a:pt x="227" y="51101"/>
                    </a:cubicBezTo>
                    <a:cubicBezTo>
                      <a:pt x="1" y="51101"/>
                      <a:pt x="46" y="51825"/>
                      <a:pt x="318" y="52278"/>
                    </a:cubicBezTo>
                    <a:cubicBezTo>
                      <a:pt x="26619" y="49245"/>
                      <a:pt x="53101" y="48294"/>
                      <a:pt x="79674" y="46393"/>
                    </a:cubicBezTo>
                    <a:cubicBezTo>
                      <a:pt x="79901" y="42771"/>
                      <a:pt x="79810" y="39104"/>
                      <a:pt x="79357" y="35483"/>
                    </a:cubicBezTo>
                    <a:cubicBezTo>
                      <a:pt x="77773" y="24302"/>
                      <a:pt x="77003" y="13030"/>
                      <a:pt x="76415" y="1758"/>
                    </a:cubicBezTo>
                    <a:cubicBezTo>
                      <a:pt x="76342" y="484"/>
                      <a:pt x="75919" y="0"/>
                      <a:pt x="750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Trang</a:t>
                </a:r>
                <a:r>
                  <a:rPr kumimoji="0" lang="en-US" sz="3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kumimoji="0" lang="en-US" sz="32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phục</a:t>
                </a:r>
                <a:endParaRPr kumimoji="0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endParaRPr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3064355" y="653651"/>
                <a:ext cx="1053227" cy="995394"/>
              </a:xfrm>
              <a:custGeom>
                <a:avLst/>
                <a:gdLst/>
                <a:ahLst/>
                <a:cxnLst/>
                <a:rect l="l" t="t" r="r" b="b"/>
                <a:pathLst>
                  <a:path w="80353" h="53543" extrusionOk="0">
                    <a:moveTo>
                      <a:pt x="59438" y="1720"/>
                    </a:moveTo>
                    <a:lnTo>
                      <a:pt x="59438" y="1720"/>
                    </a:lnTo>
                    <a:cubicBezTo>
                      <a:pt x="43006" y="2626"/>
                      <a:pt x="26619" y="3622"/>
                      <a:pt x="10186" y="4572"/>
                    </a:cubicBezTo>
                    <a:cubicBezTo>
                      <a:pt x="26573" y="2988"/>
                      <a:pt x="43006" y="1947"/>
                      <a:pt x="59438" y="1720"/>
                    </a:cubicBezTo>
                    <a:close/>
                    <a:moveTo>
                      <a:pt x="74649" y="1404"/>
                    </a:moveTo>
                    <a:lnTo>
                      <a:pt x="74649" y="1404"/>
                    </a:lnTo>
                    <a:cubicBezTo>
                      <a:pt x="75599" y="10684"/>
                      <a:pt x="75781" y="20054"/>
                      <a:pt x="76731" y="29335"/>
                    </a:cubicBezTo>
                    <a:cubicBezTo>
                      <a:pt x="75237" y="20054"/>
                      <a:pt x="75056" y="10729"/>
                      <a:pt x="74649" y="1404"/>
                    </a:cubicBezTo>
                    <a:close/>
                    <a:moveTo>
                      <a:pt x="77682" y="37257"/>
                    </a:moveTo>
                    <a:cubicBezTo>
                      <a:pt x="77999" y="39746"/>
                      <a:pt x="77999" y="42281"/>
                      <a:pt x="77682" y="44817"/>
                    </a:cubicBezTo>
                    <a:lnTo>
                      <a:pt x="77682" y="37257"/>
                    </a:lnTo>
                    <a:close/>
                    <a:moveTo>
                      <a:pt x="72019" y="2243"/>
                    </a:moveTo>
                    <a:cubicBezTo>
                      <a:pt x="72785" y="2243"/>
                      <a:pt x="73217" y="2680"/>
                      <a:pt x="73291" y="3893"/>
                    </a:cubicBezTo>
                    <a:cubicBezTo>
                      <a:pt x="73834" y="14351"/>
                      <a:pt x="74558" y="24762"/>
                      <a:pt x="76007" y="35129"/>
                    </a:cubicBezTo>
                    <a:cubicBezTo>
                      <a:pt x="76414" y="38479"/>
                      <a:pt x="76505" y="41874"/>
                      <a:pt x="76324" y="45269"/>
                    </a:cubicBezTo>
                    <a:cubicBezTo>
                      <a:pt x="51652" y="46989"/>
                      <a:pt x="27116" y="47850"/>
                      <a:pt x="2717" y="50747"/>
                    </a:cubicBezTo>
                    <a:cubicBezTo>
                      <a:pt x="2490" y="50294"/>
                      <a:pt x="2400" y="49615"/>
                      <a:pt x="2626" y="49615"/>
                    </a:cubicBezTo>
                    <a:cubicBezTo>
                      <a:pt x="4889" y="49208"/>
                      <a:pt x="3622" y="47578"/>
                      <a:pt x="3531" y="46582"/>
                    </a:cubicBezTo>
                    <a:cubicBezTo>
                      <a:pt x="2762" y="40516"/>
                      <a:pt x="2988" y="34450"/>
                      <a:pt x="2943" y="28384"/>
                    </a:cubicBezTo>
                    <a:cubicBezTo>
                      <a:pt x="2898" y="21910"/>
                      <a:pt x="2943" y="15437"/>
                      <a:pt x="2943" y="8964"/>
                    </a:cubicBezTo>
                    <a:lnTo>
                      <a:pt x="2943" y="7243"/>
                    </a:lnTo>
                    <a:cubicBezTo>
                      <a:pt x="6338" y="6519"/>
                      <a:pt x="9733" y="6021"/>
                      <a:pt x="13219" y="5840"/>
                    </a:cubicBezTo>
                    <a:cubicBezTo>
                      <a:pt x="29606" y="4708"/>
                      <a:pt x="45994" y="3803"/>
                      <a:pt x="62426" y="3079"/>
                    </a:cubicBezTo>
                    <a:cubicBezTo>
                      <a:pt x="65414" y="2943"/>
                      <a:pt x="68447" y="2988"/>
                      <a:pt x="71435" y="2309"/>
                    </a:cubicBezTo>
                    <a:cubicBezTo>
                      <a:pt x="71647" y="2266"/>
                      <a:pt x="71842" y="2243"/>
                      <a:pt x="72019" y="2243"/>
                    </a:cubicBezTo>
                    <a:close/>
                    <a:moveTo>
                      <a:pt x="74060" y="0"/>
                    </a:moveTo>
                    <a:cubicBezTo>
                      <a:pt x="65731" y="136"/>
                      <a:pt x="57447" y="181"/>
                      <a:pt x="49162" y="543"/>
                    </a:cubicBezTo>
                    <a:cubicBezTo>
                      <a:pt x="38932" y="1041"/>
                      <a:pt x="28701" y="1811"/>
                      <a:pt x="18470" y="2354"/>
                    </a:cubicBezTo>
                    <a:cubicBezTo>
                      <a:pt x="13038" y="2671"/>
                      <a:pt x="7651" y="3893"/>
                      <a:pt x="2219" y="4074"/>
                    </a:cubicBezTo>
                    <a:cubicBezTo>
                      <a:pt x="1811" y="4074"/>
                      <a:pt x="1313" y="4120"/>
                      <a:pt x="1358" y="4754"/>
                    </a:cubicBezTo>
                    <a:cubicBezTo>
                      <a:pt x="1358" y="5206"/>
                      <a:pt x="1766" y="5342"/>
                      <a:pt x="2173" y="5342"/>
                    </a:cubicBezTo>
                    <a:cubicBezTo>
                      <a:pt x="2807" y="5387"/>
                      <a:pt x="3486" y="5433"/>
                      <a:pt x="4120" y="5478"/>
                    </a:cubicBezTo>
                    <a:cubicBezTo>
                      <a:pt x="1992" y="5523"/>
                      <a:pt x="1585" y="6836"/>
                      <a:pt x="1766" y="8692"/>
                    </a:cubicBezTo>
                    <a:cubicBezTo>
                      <a:pt x="1902" y="9190"/>
                      <a:pt x="1811" y="9778"/>
                      <a:pt x="1494" y="10231"/>
                    </a:cubicBezTo>
                    <a:cubicBezTo>
                      <a:pt x="1177" y="9190"/>
                      <a:pt x="1313" y="8149"/>
                      <a:pt x="634" y="6972"/>
                    </a:cubicBezTo>
                    <a:cubicBezTo>
                      <a:pt x="181" y="7877"/>
                      <a:pt x="0" y="8873"/>
                      <a:pt x="227" y="9869"/>
                    </a:cubicBezTo>
                    <a:cubicBezTo>
                      <a:pt x="544" y="14215"/>
                      <a:pt x="996" y="18561"/>
                      <a:pt x="1268" y="22952"/>
                    </a:cubicBezTo>
                    <a:cubicBezTo>
                      <a:pt x="1721" y="31824"/>
                      <a:pt x="1675" y="40652"/>
                      <a:pt x="1313" y="49570"/>
                    </a:cubicBezTo>
                    <a:cubicBezTo>
                      <a:pt x="1175" y="52671"/>
                      <a:pt x="1431" y="53543"/>
                      <a:pt x="3278" y="53543"/>
                    </a:cubicBezTo>
                    <a:cubicBezTo>
                      <a:pt x="3857" y="53543"/>
                      <a:pt x="4593" y="53457"/>
                      <a:pt x="5523" y="53327"/>
                    </a:cubicBezTo>
                    <a:cubicBezTo>
                      <a:pt x="12857" y="52241"/>
                      <a:pt x="20145" y="51018"/>
                      <a:pt x="27524" y="50249"/>
                    </a:cubicBezTo>
                    <a:cubicBezTo>
                      <a:pt x="38374" y="49105"/>
                      <a:pt x="49258" y="48098"/>
                      <a:pt x="60176" y="48098"/>
                    </a:cubicBezTo>
                    <a:cubicBezTo>
                      <a:pt x="61786" y="48098"/>
                      <a:pt x="63396" y="48120"/>
                      <a:pt x="65007" y="48166"/>
                    </a:cubicBezTo>
                    <a:cubicBezTo>
                      <a:pt x="65298" y="48175"/>
                      <a:pt x="65590" y="48179"/>
                      <a:pt x="65883" y="48179"/>
                    </a:cubicBezTo>
                    <a:cubicBezTo>
                      <a:pt x="67727" y="48179"/>
                      <a:pt x="69590" y="48032"/>
                      <a:pt x="71454" y="48032"/>
                    </a:cubicBezTo>
                    <a:cubicBezTo>
                      <a:pt x="73979" y="48032"/>
                      <a:pt x="76506" y="48301"/>
                      <a:pt x="78995" y="49570"/>
                    </a:cubicBezTo>
                    <a:cubicBezTo>
                      <a:pt x="78859" y="48348"/>
                      <a:pt x="79628" y="47850"/>
                      <a:pt x="80353" y="47080"/>
                    </a:cubicBezTo>
                    <a:cubicBezTo>
                      <a:pt x="79085" y="46582"/>
                      <a:pt x="79176" y="45541"/>
                      <a:pt x="79176" y="44500"/>
                    </a:cubicBezTo>
                    <a:cubicBezTo>
                      <a:pt x="79176" y="41919"/>
                      <a:pt x="79312" y="39294"/>
                      <a:pt x="78995" y="36804"/>
                    </a:cubicBezTo>
                    <a:cubicBezTo>
                      <a:pt x="77456" y="25306"/>
                      <a:pt x="76958" y="13762"/>
                      <a:pt x="76324" y="2218"/>
                    </a:cubicBezTo>
                    <a:cubicBezTo>
                      <a:pt x="76188" y="543"/>
                      <a:pt x="75690" y="0"/>
                      <a:pt x="74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28" name="Google Shape;1528;p35"/>
            <p:cNvGrpSpPr/>
            <p:nvPr/>
          </p:nvGrpSpPr>
          <p:grpSpPr>
            <a:xfrm>
              <a:off x="3707576" y="-200467"/>
              <a:ext cx="2107381" cy="1182403"/>
              <a:chOff x="3871564" y="-394792"/>
              <a:chExt cx="2107381" cy="1182403"/>
            </a:xfrm>
          </p:grpSpPr>
          <p:sp>
            <p:nvSpPr>
              <p:cNvPr id="1529" name="Google Shape;1529;p35"/>
              <p:cNvSpPr/>
              <p:nvPr/>
            </p:nvSpPr>
            <p:spPr>
              <a:xfrm>
                <a:off x="3937832" y="-373837"/>
                <a:ext cx="2041113" cy="1155828"/>
              </a:xfrm>
              <a:custGeom>
                <a:avLst/>
                <a:gdLst/>
                <a:ahLst/>
                <a:cxnLst/>
                <a:rect l="l" t="t" r="r" b="b"/>
                <a:pathLst>
                  <a:path w="49978" h="50294" extrusionOk="0">
                    <a:moveTo>
                      <a:pt x="23902" y="0"/>
                    </a:moveTo>
                    <a:cubicBezTo>
                      <a:pt x="22725" y="2943"/>
                      <a:pt x="20915" y="5297"/>
                      <a:pt x="19375" y="7786"/>
                    </a:cubicBezTo>
                    <a:cubicBezTo>
                      <a:pt x="18789" y="8718"/>
                      <a:pt x="18176" y="9124"/>
                      <a:pt x="17377" y="9124"/>
                    </a:cubicBezTo>
                    <a:cubicBezTo>
                      <a:pt x="17127" y="9124"/>
                      <a:pt x="16859" y="9084"/>
                      <a:pt x="16569" y="9009"/>
                    </a:cubicBezTo>
                    <a:cubicBezTo>
                      <a:pt x="15408" y="8727"/>
                      <a:pt x="14236" y="8639"/>
                      <a:pt x="13044" y="8639"/>
                    </a:cubicBezTo>
                    <a:cubicBezTo>
                      <a:pt x="11089" y="8639"/>
                      <a:pt x="9084" y="8875"/>
                      <a:pt x="6998" y="8875"/>
                    </a:cubicBezTo>
                    <a:cubicBezTo>
                      <a:pt x="6884" y="8875"/>
                      <a:pt x="6769" y="8874"/>
                      <a:pt x="6655" y="8873"/>
                    </a:cubicBezTo>
                    <a:lnTo>
                      <a:pt x="6655" y="8873"/>
                    </a:lnTo>
                    <a:cubicBezTo>
                      <a:pt x="7922" y="11498"/>
                      <a:pt x="8375" y="14169"/>
                      <a:pt x="9462" y="16659"/>
                    </a:cubicBezTo>
                    <a:cubicBezTo>
                      <a:pt x="9778" y="17202"/>
                      <a:pt x="9552" y="17927"/>
                      <a:pt x="9009" y="18198"/>
                    </a:cubicBezTo>
                    <a:cubicBezTo>
                      <a:pt x="6881" y="19330"/>
                      <a:pt x="4889" y="20597"/>
                      <a:pt x="2535" y="21277"/>
                    </a:cubicBezTo>
                    <a:cubicBezTo>
                      <a:pt x="1585" y="21503"/>
                      <a:pt x="679" y="21956"/>
                      <a:pt x="0" y="22680"/>
                    </a:cubicBezTo>
                    <a:cubicBezTo>
                      <a:pt x="1902" y="24536"/>
                      <a:pt x="3939" y="26075"/>
                      <a:pt x="5568" y="28157"/>
                    </a:cubicBezTo>
                    <a:cubicBezTo>
                      <a:pt x="5749" y="28293"/>
                      <a:pt x="5976" y="28429"/>
                      <a:pt x="6202" y="28474"/>
                    </a:cubicBezTo>
                    <a:cubicBezTo>
                      <a:pt x="6972" y="28746"/>
                      <a:pt x="7153" y="29018"/>
                      <a:pt x="6564" y="29742"/>
                    </a:cubicBezTo>
                    <a:cubicBezTo>
                      <a:pt x="4980" y="31598"/>
                      <a:pt x="3441" y="33409"/>
                      <a:pt x="1766" y="35174"/>
                    </a:cubicBezTo>
                    <a:cubicBezTo>
                      <a:pt x="1177" y="35717"/>
                      <a:pt x="679" y="36396"/>
                      <a:pt x="0" y="37211"/>
                    </a:cubicBezTo>
                    <a:cubicBezTo>
                      <a:pt x="3893" y="37438"/>
                      <a:pt x="7515" y="37981"/>
                      <a:pt x="11091" y="38388"/>
                    </a:cubicBezTo>
                    <a:lnTo>
                      <a:pt x="11091" y="49117"/>
                    </a:lnTo>
                    <a:cubicBezTo>
                      <a:pt x="11182" y="49162"/>
                      <a:pt x="11227" y="49207"/>
                      <a:pt x="11272" y="49207"/>
                    </a:cubicBezTo>
                    <a:cubicBezTo>
                      <a:pt x="11453" y="49026"/>
                      <a:pt x="11680" y="48891"/>
                      <a:pt x="11906" y="48800"/>
                    </a:cubicBezTo>
                    <a:cubicBezTo>
                      <a:pt x="14939" y="47487"/>
                      <a:pt x="17338" y="44771"/>
                      <a:pt x="20869" y="44545"/>
                    </a:cubicBezTo>
                    <a:cubicBezTo>
                      <a:pt x="21081" y="44545"/>
                      <a:pt x="21292" y="44384"/>
                      <a:pt x="21490" y="44384"/>
                    </a:cubicBezTo>
                    <a:cubicBezTo>
                      <a:pt x="21589" y="44384"/>
                      <a:pt x="21684" y="44424"/>
                      <a:pt x="21775" y="44545"/>
                    </a:cubicBezTo>
                    <a:cubicBezTo>
                      <a:pt x="22273" y="45088"/>
                      <a:pt x="21412" y="45269"/>
                      <a:pt x="21412" y="45812"/>
                    </a:cubicBezTo>
                    <a:lnTo>
                      <a:pt x="27252" y="50294"/>
                    </a:lnTo>
                    <a:cubicBezTo>
                      <a:pt x="29697" y="47623"/>
                      <a:pt x="31915" y="44816"/>
                      <a:pt x="33907" y="41829"/>
                    </a:cubicBezTo>
                    <a:cubicBezTo>
                      <a:pt x="34146" y="41500"/>
                      <a:pt x="34326" y="41329"/>
                      <a:pt x="34564" y="41329"/>
                    </a:cubicBezTo>
                    <a:cubicBezTo>
                      <a:pt x="34686" y="41329"/>
                      <a:pt x="34824" y="41374"/>
                      <a:pt x="34993" y="41466"/>
                    </a:cubicBezTo>
                    <a:cubicBezTo>
                      <a:pt x="37664" y="43006"/>
                      <a:pt x="40607" y="43866"/>
                      <a:pt x="43368" y="45179"/>
                    </a:cubicBezTo>
                    <a:cubicBezTo>
                      <a:pt x="43821" y="45360"/>
                      <a:pt x="44273" y="45495"/>
                      <a:pt x="44726" y="45631"/>
                    </a:cubicBezTo>
                    <a:cubicBezTo>
                      <a:pt x="44002" y="41829"/>
                      <a:pt x="42463" y="38569"/>
                      <a:pt x="41421" y="35129"/>
                    </a:cubicBezTo>
                    <a:cubicBezTo>
                      <a:pt x="41154" y="34176"/>
                      <a:pt x="41177" y="33929"/>
                      <a:pt x="41839" y="33929"/>
                    </a:cubicBezTo>
                    <a:cubicBezTo>
                      <a:pt x="41964" y="33929"/>
                      <a:pt x="42110" y="33938"/>
                      <a:pt x="42281" y="33952"/>
                    </a:cubicBezTo>
                    <a:cubicBezTo>
                      <a:pt x="42788" y="33970"/>
                      <a:pt x="43294" y="33979"/>
                      <a:pt x="43800" y="33979"/>
                    </a:cubicBezTo>
                    <a:cubicBezTo>
                      <a:pt x="45872" y="33979"/>
                      <a:pt x="47939" y="33827"/>
                      <a:pt x="49977" y="33499"/>
                    </a:cubicBezTo>
                    <a:cubicBezTo>
                      <a:pt x="48800" y="31598"/>
                      <a:pt x="47261" y="30104"/>
                      <a:pt x="45948" y="28565"/>
                    </a:cubicBezTo>
                    <a:cubicBezTo>
                      <a:pt x="45360" y="27931"/>
                      <a:pt x="45450" y="27569"/>
                      <a:pt x="45812" y="26935"/>
                    </a:cubicBezTo>
                    <a:cubicBezTo>
                      <a:pt x="47171" y="24400"/>
                      <a:pt x="48800" y="21956"/>
                      <a:pt x="49751" y="19058"/>
                    </a:cubicBezTo>
                    <a:cubicBezTo>
                      <a:pt x="47125" y="18017"/>
                      <a:pt x="44545" y="16840"/>
                      <a:pt x="41829" y="15935"/>
                    </a:cubicBezTo>
                    <a:cubicBezTo>
                      <a:pt x="40425" y="15437"/>
                      <a:pt x="39837" y="14622"/>
                      <a:pt x="39746" y="13128"/>
                    </a:cubicBezTo>
                    <a:cubicBezTo>
                      <a:pt x="39611" y="11272"/>
                      <a:pt x="39656" y="9416"/>
                      <a:pt x="39611" y="7560"/>
                    </a:cubicBezTo>
                    <a:lnTo>
                      <a:pt x="39611" y="5432"/>
                    </a:lnTo>
                    <a:lnTo>
                      <a:pt x="38343" y="5885"/>
                    </a:lnTo>
                    <a:cubicBezTo>
                      <a:pt x="35763" y="6745"/>
                      <a:pt x="33182" y="7651"/>
                      <a:pt x="30602" y="8465"/>
                    </a:cubicBezTo>
                    <a:cubicBezTo>
                      <a:pt x="30370" y="8535"/>
                      <a:pt x="30115" y="8664"/>
                      <a:pt x="29872" y="8664"/>
                    </a:cubicBezTo>
                    <a:cubicBezTo>
                      <a:pt x="29641" y="8664"/>
                      <a:pt x="29421" y="8546"/>
                      <a:pt x="29244" y="8149"/>
                    </a:cubicBezTo>
                    <a:cubicBezTo>
                      <a:pt x="27931" y="5161"/>
                      <a:pt x="25577" y="2943"/>
                      <a:pt x="2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defRPr/>
                </a:pPr>
                <a:endParaRPr kumimoji="0" sz="133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endParaRPr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3871564" y="-394792"/>
                <a:ext cx="2107381" cy="1182403"/>
              </a:xfrm>
              <a:custGeom>
                <a:avLst/>
                <a:gdLst/>
                <a:ahLst/>
                <a:cxnLst/>
                <a:rect l="l" t="t" r="r" b="b"/>
                <a:pathLst>
                  <a:path w="54279" h="52095" extrusionOk="0">
                    <a:moveTo>
                      <a:pt x="24356" y="1876"/>
                    </a:moveTo>
                    <a:lnTo>
                      <a:pt x="24356" y="1876"/>
                    </a:lnTo>
                    <a:cubicBezTo>
                      <a:pt x="23948" y="3143"/>
                      <a:pt x="23269" y="4275"/>
                      <a:pt x="22364" y="5316"/>
                    </a:cubicBezTo>
                    <a:lnTo>
                      <a:pt x="22364" y="5271"/>
                    </a:lnTo>
                    <a:cubicBezTo>
                      <a:pt x="22771" y="4003"/>
                      <a:pt x="23450" y="2826"/>
                      <a:pt x="24356" y="1876"/>
                    </a:cubicBezTo>
                    <a:close/>
                    <a:moveTo>
                      <a:pt x="7968" y="10703"/>
                    </a:moveTo>
                    <a:cubicBezTo>
                      <a:pt x="8768" y="11769"/>
                      <a:pt x="9001" y="13053"/>
                      <a:pt x="9351" y="14299"/>
                    </a:cubicBezTo>
                    <a:lnTo>
                      <a:pt x="9351" y="14299"/>
                    </a:lnTo>
                    <a:cubicBezTo>
                      <a:pt x="8549" y="13262"/>
                      <a:pt x="8058" y="12005"/>
                      <a:pt x="7968" y="10703"/>
                    </a:cubicBezTo>
                    <a:close/>
                    <a:moveTo>
                      <a:pt x="26076" y="789"/>
                    </a:moveTo>
                    <a:cubicBezTo>
                      <a:pt x="27751" y="3732"/>
                      <a:pt x="30105" y="5950"/>
                      <a:pt x="31418" y="8938"/>
                    </a:cubicBezTo>
                    <a:cubicBezTo>
                      <a:pt x="31594" y="9335"/>
                      <a:pt x="31814" y="9453"/>
                      <a:pt x="32046" y="9453"/>
                    </a:cubicBezTo>
                    <a:cubicBezTo>
                      <a:pt x="32289" y="9453"/>
                      <a:pt x="32544" y="9324"/>
                      <a:pt x="32776" y="9254"/>
                    </a:cubicBezTo>
                    <a:cubicBezTo>
                      <a:pt x="35356" y="8440"/>
                      <a:pt x="37936" y="7534"/>
                      <a:pt x="40517" y="6674"/>
                    </a:cubicBezTo>
                    <a:lnTo>
                      <a:pt x="41784" y="6221"/>
                    </a:lnTo>
                    <a:lnTo>
                      <a:pt x="41784" y="8349"/>
                    </a:lnTo>
                    <a:cubicBezTo>
                      <a:pt x="41784" y="10205"/>
                      <a:pt x="41784" y="12061"/>
                      <a:pt x="41920" y="13917"/>
                    </a:cubicBezTo>
                    <a:cubicBezTo>
                      <a:pt x="41875" y="15230"/>
                      <a:pt x="42735" y="16362"/>
                      <a:pt x="44002" y="16679"/>
                    </a:cubicBezTo>
                    <a:cubicBezTo>
                      <a:pt x="46673" y="17629"/>
                      <a:pt x="49299" y="18761"/>
                      <a:pt x="51924" y="19847"/>
                    </a:cubicBezTo>
                    <a:cubicBezTo>
                      <a:pt x="50974" y="22745"/>
                      <a:pt x="49299" y="25144"/>
                      <a:pt x="47941" y="27724"/>
                    </a:cubicBezTo>
                    <a:cubicBezTo>
                      <a:pt x="47624" y="28358"/>
                      <a:pt x="47533" y="28675"/>
                      <a:pt x="48122" y="29354"/>
                    </a:cubicBezTo>
                    <a:cubicBezTo>
                      <a:pt x="49435" y="30893"/>
                      <a:pt x="50928" y="32342"/>
                      <a:pt x="52151" y="34288"/>
                    </a:cubicBezTo>
                    <a:cubicBezTo>
                      <a:pt x="50051" y="34588"/>
                      <a:pt x="47919" y="34764"/>
                      <a:pt x="45783" y="34764"/>
                    </a:cubicBezTo>
                    <a:cubicBezTo>
                      <a:pt x="45340" y="34764"/>
                      <a:pt x="44898" y="34756"/>
                      <a:pt x="44455" y="34741"/>
                    </a:cubicBezTo>
                    <a:cubicBezTo>
                      <a:pt x="44282" y="34726"/>
                      <a:pt x="44133" y="34718"/>
                      <a:pt x="44006" y="34718"/>
                    </a:cubicBezTo>
                    <a:cubicBezTo>
                      <a:pt x="43338" y="34718"/>
                      <a:pt x="43290" y="34959"/>
                      <a:pt x="43595" y="35873"/>
                    </a:cubicBezTo>
                    <a:cubicBezTo>
                      <a:pt x="44636" y="39358"/>
                      <a:pt x="46175" y="42618"/>
                      <a:pt x="46900" y="46375"/>
                    </a:cubicBezTo>
                    <a:cubicBezTo>
                      <a:pt x="46447" y="46284"/>
                      <a:pt x="45994" y="46149"/>
                      <a:pt x="45541" y="45968"/>
                    </a:cubicBezTo>
                    <a:cubicBezTo>
                      <a:pt x="42780" y="44655"/>
                      <a:pt x="39838" y="43795"/>
                      <a:pt x="37167" y="42256"/>
                    </a:cubicBezTo>
                    <a:cubicBezTo>
                      <a:pt x="36998" y="42163"/>
                      <a:pt x="36860" y="42118"/>
                      <a:pt x="36737" y="42118"/>
                    </a:cubicBezTo>
                    <a:cubicBezTo>
                      <a:pt x="36499" y="42118"/>
                      <a:pt x="36319" y="42289"/>
                      <a:pt x="36080" y="42618"/>
                    </a:cubicBezTo>
                    <a:cubicBezTo>
                      <a:pt x="34088" y="45605"/>
                      <a:pt x="31825" y="48412"/>
                      <a:pt x="29426" y="51083"/>
                    </a:cubicBezTo>
                    <a:lnTo>
                      <a:pt x="23586" y="46601"/>
                    </a:lnTo>
                    <a:cubicBezTo>
                      <a:pt x="23586" y="46058"/>
                      <a:pt x="24446" y="45877"/>
                      <a:pt x="23948" y="45289"/>
                    </a:cubicBezTo>
                    <a:cubicBezTo>
                      <a:pt x="23852" y="45192"/>
                      <a:pt x="23755" y="45159"/>
                      <a:pt x="23660" y="45159"/>
                    </a:cubicBezTo>
                    <a:cubicBezTo>
                      <a:pt x="23443" y="45159"/>
                      <a:pt x="23232" y="45334"/>
                      <a:pt x="23043" y="45334"/>
                    </a:cubicBezTo>
                    <a:cubicBezTo>
                      <a:pt x="19512" y="45560"/>
                      <a:pt x="17113" y="48276"/>
                      <a:pt x="14080" y="49589"/>
                    </a:cubicBezTo>
                    <a:cubicBezTo>
                      <a:pt x="13853" y="49680"/>
                      <a:pt x="13627" y="49815"/>
                      <a:pt x="13446" y="49951"/>
                    </a:cubicBezTo>
                    <a:cubicBezTo>
                      <a:pt x="13433" y="49964"/>
                      <a:pt x="13419" y="49970"/>
                      <a:pt x="13405" y="49970"/>
                    </a:cubicBezTo>
                    <a:cubicBezTo>
                      <a:pt x="13370" y="49970"/>
                      <a:pt x="13329" y="49938"/>
                      <a:pt x="13265" y="49906"/>
                    </a:cubicBezTo>
                    <a:lnTo>
                      <a:pt x="13265" y="39177"/>
                    </a:lnTo>
                    <a:cubicBezTo>
                      <a:pt x="9643" y="38770"/>
                      <a:pt x="6067" y="38227"/>
                      <a:pt x="2129" y="37955"/>
                    </a:cubicBezTo>
                    <a:cubicBezTo>
                      <a:pt x="2853" y="37185"/>
                      <a:pt x="3351" y="36506"/>
                      <a:pt x="3894" y="35918"/>
                    </a:cubicBezTo>
                    <a:cubicBezTo>
                      <a:pt x="5569" y="34198"/>
                      <a:pt x="7153" y="32387"/>
                      <a:pt x="8693" y="30531"/>
                    </a:cubicBezTo>
                    <a:cubicBezTo>
                      <a:pt x="9281" y="29807"/>
                      <a:pt x="9145" y="29535"/>
                      <a:pt x="8376" y="29263"/>
                    </a:cubicBezTo>
                    <a:cubicBezTo>
                      <a:pt x="8149" y="29173"/>
                      <a:pt x="7878" y="29128"/>
                      <a:pt x="7742" y="28946"/>
                    </a:cubicBezTo>
                    <a:cubicBezTo>
                      <a:pt x="6112" y="26864"/>
                      <a:pt x="4030" y="25325"/>
                      <a:pt x="2174" y="23469"/>
                    </a:cubicBezTo>
                    <a:cubicBezTo>
                      <a:pt x="2853" y="22745"/>
                      <a:pt x="3758" y="22292"/>
                      <a:pt x="4709" y="22066"/>
                    </a:cubicBezTo>
                    <a:cubicBezTo>
                      <a:pt x="7018" y="21387"/>
                      <a:pt x="9055" y="20119"/>
                      <a:pt x="11182" y="18987"/>
                    </a:cubicBezTo>
                    <a:cubicBezTo>
                      <a:pt x="11726" y="18670"/>
                      <a:pt x="11952" y="17991"/>
                      <a:pt x="11635" y="17448"/>
                    </a:cubicBezTo>
                    <a:cubicBezTo>
                      <a:pt x="10549" y="14958"/>
                      <a:pt x="10096" y="12287"/>
                      <a:pt x="8783" y="9662"/>
                    </a:cubicBezTo>
                    <a:cubicBezTo>
                      <a:pt x="10980" y="9662"/>
                      <a:pt x="13072" y="9416"/>
                      <a:pt x="15102" y="9416"/>
                    </a:cubicBezTo>
                    <a:cubicBezTo>
                      <a:pt x="16335" y="9416"/>
                      <a:pt x="17545" y="9507"/>
                      <a:pt x="18742" y="9798"/>
                    </a:cubicBezTo>
                    <a:cubicBezTo>
                      <a:pt x="19022" y="9873"/>
                      <a:pt x="19284" y="9913"/>
                      <a:pt x="19531" y="9913"/>
                    </a:cubicBezTo>
                    <a:cubicBezTo>
                      <a:pt x="20323" y="9913"/>
                      <a:pt x="20962" y="9507"/>
                      <a:pt x="21549" y="8575"/>
                    </a:cubicBezTo>
                    <a:cubicBezTo>
                      <a:pt x="23088" y="6086"/>
                      <a:pt x="24899" y="3732"/>
                      <a:pt x="26076" y="789"/>
                    </a:cubicBezTo>
                    <a:close/>
                    <a:moveTo>
                      <a:pt x="25920" y="0"/>
                    </a:moveTo>
                    <a:cubicBezTo>
                      <a:pt x="25795" y="0"/>
                      <a:pt x="25666" y="20"/>
                      <a:pt x="25533" y="65"/>
                    </a:cubicBezTo>
                    <a:cubicBezTo>
                      <a:pt x="24310" y="472"/>
                      <a:pt x="23224" y="1287"/>
                      <a:pt x="22454" y="2328"/>
                    </a:cubicBezTo>
                    <a:cubicBezTo>
                      <a:pt x="21277" y="3867"/>
                      <a:pt x="20281" y="5588"/>
                      <a:pt x="19150" y="7217"/>
                    </a:cubicBezTo>
                    <a:cubicBezTo>
                      <a:pt x="18805" y="7734"/>
                      <a:pt x="18502" y="8537"/>
                      <a:pt x="17734" y="8537"/>
                    </a:cubicBezTo>
                    <a:cubicBezTo>
                      <a:pt x="17694" y="8537"/>
                      <a:pt x="17653" y="8535"/>
                      <a:pt x="17611" y="8530"/>
                    </a:cubicBezTo>
                    <a:cubicBezTo>
                      <a:pt x="16806" y="8455"/>
                      <a:pt x="15999" y="8428"/>
                      <a:pt x="15189" y="8428"/>
                    </a:cubicBezTo>
                    <a:cubicBezTo>
                      <a:pt x="13259" y="8428"/>
                      <a:pt x="11319" y="8579"/>
                      <a:pt x="9397" y="8579"/>
                    </a:cubicBezTo>
                    <a:cubicBezTo>
                      <a:pt x="9223" y="8579"/>
                      <a:pt x="9048" y="8578"/>
                      <a:pt x="8874" y="8575"/>
                    </a:cubicBezTo>
                    <a:cubicBezTo>
                      <a:pt x="8833" y="8574"/>
                      <a:pt x="8793" y="8573"/>
                      <a:pt x="8754" y="8573"/>
                    </a:cubicBezTo>
                    <a:cubicBezTo>
                      <a:pt x="7613" y="8573"/>
                      <a:pt x="7060" y="9208"/>
                      <a:pt x="6972" y="10477"/>
                    </a:cubicBezTo>
                    <a:cubicBezTo>
                      <a:pt x="6972" y="11608"/>
                      <a:pt x="7289" y="12785"/>
                      <a:pt x="7878" y="13781"/>
                    </a:cubicBezTo>
                    <a:cubicBezTo>
                      <a:pt x="8511" y="15185"/>
                      <a:pt x="9372" y="16452"/>
                      <a:pt x="9688" y="17991"/>
                    </a:cubicBezTo>
                    <a:cubicBezTo>
                      <a:pt x="7108" y="19576"/>
                      <a:pt x="4347" y="20934"/>
                      <a:pt x="1540" y="22020"/>
                    </a:cubicBezTo>
                    <a:cubicBezTo>
                      <a:pt x="137" y="22609"/>
                      <a:pt x="91" y="22745"/>
                      <a:pt x="1042" y="24012"/>
                    </a:cubicBezTo>
                    <a:cubicBezTo>
                      <a:pt x="2581" y="26049"/>
                      <a:pt x="4392" y="27905"/>
                      <a:pt x="6429" y="29490"/>
                    </a:cubicBezTo>
                    <a:cubicBezTo>
                      <a:pt x="4437" y="32885"/>
                      <a:pt x="1585" y="35556"/>
                      <a:pt x="1" y="39404"/>
                    </a:cubicBezTo>
                    <a:cubicBezTo>
                      <a:pt x="3758" y="40083"/>
                      <a:pt x="7606" y="40535"/>
                      <a:pt x="11409" y="40762"/>
                    </a:cubicBezTo>
                    <a:cubicBezTo>
                      <a:pt x="11590" y="44202"/>
                      <a:pt x="12088" y="47461"/>
                      <a:pt x="11997" y="50766"/>
                    </a:cubicBezTo>
                    <a:cubicBezTo>
                      <a:pt x="11966" y="51695"/>
                      <a:pt x="12147" y="52095"/>
                      <a:pt x="12656" y="52095"/>
                    </a:cubicBezTo>
                    <a:cubicBezTo>
                      <a:pt x="12891" y="52095"/>
                      <a:pt x="13196" y="52010"/>
                      <a:pt x="13582" y="51853"/>
                    </a:cubicBezTo>
                    <a:cubicBezTo>
                      <a:pt x="13989" y="51626"/>
                      <a:pt x="14351" y="51400"/>
                      <a:pt x="14668" y="51128"/>
                    </a:cubicBezTo>
                    <a:cubicBezTo>
                      <a:pt x="16569" y="49906"/>
                      <a:pt x="18561" y="48774"/>
                      <a:pt x="20598" y="47824"/>
                    </a:cubicBezTo>
                    <a:cubicBezTo>
                      <a:pt x="20849" y="47685"/>
                      <a:pt x="21082" y="47563"/>
                      <a:pt x="21340" y="47563"/>
                    </a:cubicBezTo>
                    <a:cubicBezTo>
                      <a:pt x="21502" y="47563"/>
                      <a:pt x="21674" y="47611"/>
                      <a:pt x="21866" y="47733"/>
                    </a:cubicBezTo>
                    <a:cubicBezTo>
                      <a:pt x="23496" y="48729"/>
                      <a:pt x="25125" y="49680"/>
                      <a:pt x="26755" y="50630"/>
                    </a:cubicBezTo>
                    <a:cubicBezTo>
                      <a:pt x="28057" y="51444"/>
                      <a:pt x="28783" y="51892"/>
                      <a:pt x="29389" y="51892"/>
                    </a:cubicBezTo>
                    <a:cubicBezTo>
                      <a:pt x="30132" y="51892"/>
                      <a:pt x="30694" y="51220"/>
                      <a:pt x="31916" y="49725"/>
                    </a:cubicBezTo>
                    <a:cubicBezTo>
                      <a:pt x="33364" y="47959"/>
                      <a:pt x="34767" y="46149"/>
                      <a:pt x="36261" y="44293"/>
                    </a:cubicBezTo>
                    <a:cubicBezTo>
                      <a:pt x="36940" y="44655"/>
                      <a:pt x="37755" y="44881"/>
                      <a:pt x="38570" y="44926"/>
                    </a:cubicBezTo>
                    <a:cubicBezTo>
                      <a:pt x="40381" y="45107"/>
                      <a:pt x="42101" y="45651"/>
                      <a:pt x="43731" y="46466"/>
                    </a:cubicBezTo>
                    <a:cubicBezTo>
                      <a:pt x="44500" y="46873"/>
                      <a:pt x="45315" y="47145"/>
                      <a:pt x="46175" y="47280"/>
                    </a:cubicBezTo>
                    <a:cubicBezTo>
                      <a:pt x="46329" y="47307"/>
                      <a:pt x="46474" y="47320"/>
                      <a:pt x="46610" y="47320"/>
                    </a:cubicBezTo>
                    <a:cubicBezTo>
                      <a:pt x="47633" y="47320"/>
                      <a:pt x="48125" y="46589"/>
                      <a:pt x="47805" y="45470"/>
                    </a:cubicBezTo>
                    <a:cubicBezTo>
                      <a:pt x="47216" y="43251"/>
                      <a:pt x="46492" y="41079"/>
                      <a:pt x="45677" y="38951"/>
                    </a:cubicBezTo>
                    <a:cubicBezTo>
                      <a:pt x="45360" y="38317"/>
                      <a:pt x="45179" y="37593"/>
                      <a:pt x="45134" y="36869"/>
                    </a:cubicBezTo>
                    <a:cubicBezTo>
                      <a:pt x="46718" y="36325"/>
                      <a:pt x="48393" y="36054"/>
                      <a:pt x="50114" y="35918"/>
                    </a:cubicBezTo>
                    <a:cubicBezTo>
                      <a:pt x="51245" y="35918"/>
                      <a:pt x="52332" y="35692"/>
                      <a:pt x="53373" y="35239"/>
                    </a:cubicBezTo>
                    <a:cubicBezTo>
                      <a:pt x="54052" y="34922"/>
                      <a:pt x="54278" y="34605"/>
                      <a:pt x="53645" y="34062"/>
                    </a:cubicBezTo>
                    <a:cubicBezTo>
                      <a:pt x="52332" y="32840"/>
                      <a:pt x="51381" y="31300"/>
                      <a:pt x="50114" y="30033"/>
                    </a:cubicBezTo>
                    <a:cubicBezTo>
                      <a:pt x="49706" y="29671"/>
                      <a:pt x="49616" y="29128"/>
                      <a:pt x="49842" y="28630"/>
                    </a:cubicBezTo>
                    <a:cubicBezTo>
                      <a:pt x="51155" y="25913"/>
                      <a:pt x="51834" y="22971"/>
                      <a:pt x="53056" y="20210"/>
                    </a:cubicBezTo>
                    <a:cubicBezTo>
                      <a:pt x="53373" y="19440"/>
                      <a:pt x="53192" y="19123"/>
                      <a:pt x="52468" y="18851"/>
                    </a:cubicBezTo>
                    <a:cubicBezTo>
                      <a:pt x="50068" y="17901"/>
                      <a:pt x="47669" y="16905"/>
                      <a:pt x="45270" y="15954"/>
                    </a:cubicBezTo>
                    <a:cubicBezTo>
                      <a:pt x="43097" y="15139"/>
                      <a:pt x="43097" y="15139"/>
                      <a:pt x="43142" y="12740"/>
                    </a:cubicBezTo>
                    <a:lnTo>
                      <a:pt x="43142" y="11971"/>
                    </a:lnTo>
                    <a:cubicBezTo>
                      <a:pt x="43187" y="9707"/>
                      <a:pt x="43006" y="7444"/>
                      <a:pt x="42825" y="5180"/>
                    </a:cubicBezTo>
                    <a:cubicBezTo>
                      <a:pt x="42728" y="5174"/>
                      <a:pt x="42629" y="5172"/>
                      <a:pt x="42530" y="5172"/>
                    </a:cubicBezTo>
                    <a:cubicBezTo>
                      <a:pt x="41850" y="5172"/>
                      <a:pt x="41149" y="5305"/>
                      <a:pt x="40517" y="5542"/>
                    </a:cubicBezTo>
                    <a:cubicBezTo>
                      <a:pt x="38117" y="6403"/>
                      <a:pt x="35673" y="7172"/>
                      <a:pt x="33274" y="8032"/>
                    </a:cubicBezTo>
                    <a:cubicBezTo>
                      <a:pt x="33119" y="8109"/>
                      <a:pt x="32954" y="8146"/>
                      <a:pt x="32793" y="8146"/>
                    </a:cubicBezTo>
                    <a:cubicBezTo>
                      <a:pt x="32385" y="8146"/>
                      <a:pt x="32000" y="7910"/>
                      <a:pt x="31870" y="7489"/>
                    </a:cubicBezTo>
                    <a:cubicBezTo>
                      <a:pt x="30693" y="5090"/>
                      <a:pt x="28837" y="3234"/>
                      <a:pt x="27434" y="1061"/>
                    </a:cubicBezTo>
                    <a:cubicBezTo>
                      <a:pt x="27093" y="531"/>
                      <a:pt x="26562" y="0"/>
                      <a:pt x="25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1" name="Google Shape;1531;p35"/>
              <p:cNvSpPr txBox="1"/>
              <p:nvPr/>
            </p:nvSpPr>
            <p:spPr>
              <a:xfrm>
                <a:off x="4202756" y="-184118"/>
                <a:ext cx="1494103" cy="860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4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Từ</a:t>
                </a:r>
                <a:r>
                  <a:rPr kumimoji="0" lang="en-US" sz="4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</a:p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US" sz="40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chỉ</a:t>
                </a:r>
                <a:r>
                  <a:rPr kumimoji="0" lang="en-US" sz="4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kumimoji="0" lang="en-US" sz="40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sự</a:t>
                </a:r>
                <a:r>
                  <a:rPr kumimoji="0" lang="en-US" sz="4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 </a:t>
                </a:r>
                <a:r>
                  <a:rPr kumimoji="0" lang="en-US" sz="4000" b="0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 Medium"/>
                    <a:cs typeface="Times New Roman" panose="02020603050405020304" pitchFamily="18" charset="0"/>
                    <a:sym typeface="Fira Sans Extra Condensed Medium"/>
                  </a:rPr>
                  <a:t>vật</a:t>
                </a:r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endParaRPr>
              </a:p>
            </p:txBody>
          </p:sp>
        </p:grpSp>
        <p:sp>
          <p:nvSpPr>
            <p:cNvPr id="1534" name="Google Shape;1534;p35"/>
            <p:cNvSpPr/>
            <p:nvPr/>
          </p:nvSpPr>
          <p:spPr>
            <a:xfrm rot="19810773" flipH="1">
              <a:off x="3694873" y="1647546"/>
              <a:ext cx="571605" cy="393522"/>
            </a:xfrm>
            <a:custGeom>
              <a:avLst/>
              <a:gdLst/>
              <a:ahLst/>
              <a:cxnLst/>
              <a:rect l="l" t="t" r="r" b="b"/>
              <a:pathLst>
                <a:path w="7923" h="5489" extrusionOk="0">
                  <a:moveTo>
                    <a:pt x="6034" y="0"/>
                  </a:moveTo>
                  <a:cubicBezTo>
                    <a:pt x="5944" y="0"/>
                    <a:pt x="5849" y="26"/>
                    <a:pt x="5750" y="83"/>
                  </a:cubicBezTo>
                  <a:cubicBezTo>
                    <a:pt x="5478" y="264"/>
                    <a:pt x="5478" y="581"/>
                    <a:pt x="5569" y="852"/>
                  </a:cubicBezTo>
                  <a:cubicBezTo>
                    <a:pt x="5659" y="1169"/>
                    <a:pt x="5931" y="1350"/>
                    <a:pt x="5795" y="1712"/>
                  </a:cubicBezTo>
                  <a:cubicBezTo>
                    <a:pt x="5634" y="1730"/>
                    <a:pt x="5475" y="1738"/>
                    <a:pt x="5318" y="1738"/>
                  </a:cubicBezTo>
                  <a:cubicBezTo>
                    <a:pt x="3478" y="1738"/>
                    <a:pt x="1835" y="611"/>
                    <a:pt x="1" y="445"/>
                  </a:cubicBezTo>
                  <a:lnTo>
                    <a:pt x="1" y="445"/>
                  </a:lnTo>
                  <a:cubicBezTo>
                    <a:pt x="1676" y="2391"/>
                    <a:pt x="3985" y="2572"/>
                    <a:pt x="6384" y="2935"/>
                  </a:cubicBezTo>
                  <a:cubicBezTo>
                    <a:pt x="5886" y="3568"/>
                    <a:pt x="5569" y="4021"/>
                    <a:pt x="5252" y="4428"/>
                  </a:cubicBezTo>
                  <a:cubicBezTo>
                    <a:pt x="5071" y="4700"/>
                    <a:pt x="4754" y="5017"/>
                    <a:pt x="5116" y="5334"/>
                  </a:cubicBezTo>
                  <a:cubicBezTo>
                    <a:pt x="5226" y="5444"/>
                    <a:pt x="5336" y="5488"/>
                    <a:pt x="5442" y="5488"/>
                  </a:cubicBezTo>
                  <a:cubicBezTo>
                    <a:pt x="5642" y="5488"/>
                    <a:pt x="5828" y="5330"/>
                    <a:pt x="5976" y="5153"/>
                  </a:cubicBezTo>
                  <a:cubicBezTo>
                    <a:pt x="6520" y="4428"/>
                    <a:pt x="7063" y="3749"/>
                    <a:pt x="7606" y="3025"/>
                  </a:cubicBezTo>
                  <a:cubicBezTo>
                    <a:pt x="7923" y="2618"/>
                    <a:pt x="7923" y="1984"/>
                    <a:pt x="7561" y="1622"/>
                  </a:cubicBezTo>
                  <a:cubicBezTo>
                    <a:pt x="7199" y="1169"/>
                    <a:pt x="6836" y="716"/>
                    <a:pt x="6520" y="309"/>
                  </a:cubicBezTo>
                  <a:cubicBezTo>
                    <a:pt x="6395" y="123"/>
                    <a:pt x="6228" y="0"/>
                    <a:pt x="6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 rot="4920159">
              <a:off x="4496254" y="1604212"/>
              <a:ext cx="348125" cy="421501"/>
            </a:xfrm>
            <a:custGeom>
              <a:avLst/>
              <a:gdLst/>
              <a:ahLst/>
              <a:cxnLst/>
              <a:rect l="l" t="t" r="r" b="b"/>
              <a:pathLst>
                <a:path w="7923" h="5489" extrusionOk="0">
                  <a:moveTo>
                    <a:pt x="6034" y="0"/>
                  </a:moveTo>
                  <a:cubicBezTo>
                    <a:pt x="5944" y="0"/>
                    <a:pt x="5849" y="26"/>
                    <a:pt x="5750" y="83"/>
                  </a:cubicBezTo>
                  <a:cubicBezTo>
                    <a:pt x="5478" y="264"/>
                    <a:pt x="5478" y="581"/>
                    <a:pt x="5569" y="852"/>
                  </a:cubicBezTo>
                  <a:cubicBezTo>
                    <a:pt x="5659" y="1169"/>
                    <a:pt x="5931" y="1350"/>
                    <a:pt x="5795" y="1712"/>
                  </a:cubicBezTo>
                  <a:cubicBezTo>
                    <a:pt x="5634" y="1730"/>
                    <a:pt x="5475" y="1738"/>
                    <a:pt x="5318" y="1738"/>
                  </a:cubicBezTo>
                  <a:cubicBezTo>
                    <a:pt x="3478" y="1738"/>
                    <a:pt x="1835" y="611"/>
                    <a:pt x="1" y="445"/>
                  </a:cubicBezTo>
                  <a:lnTo>
                    <a:pt x="1" y="445"/>
                  </a:lnTo>
                  <a:cubicBezTo>
                    <a:pt x="1676" y="2391"/>
                    <a:pt x="3985" y="2572"/>
                    <a:pt x="6384" y="2935"/>
                  </a:cubicBezTo>
                  <a:cubicBezTo>
                    <a:pt x="5886" y="3568"/>
                    <a:pt x="5569" y="4021"/>
                    <a:pt x="5252" y="4428"/>
                  </a:cubicBezTo>
                  <a:cubicBezTo>
                    <a:pt x="5071" y="4700"/>
                    <a:pt x="4754" y="5017"/>
                    <a:pt x="5116" y="5334"/>
                  </a:cubicBezTo>
                  <a:cubicBezTo>
                    <a:pt x="5226" y="5444"/>
                    <a:pt x="5336" y="5488"/>
                    <a:pt x="5442" y="5488"/>
                  </a:cubicBezTo>
                  <a:cubicBezTo>
                    <a:pt x="5642" y="5488"/>
                    <a:pt x="5828" y="5330"/>
                    <a:pt x="5976" y="5153"/>
                  </a:cubicBezTo>
                  <a:cubicBezTo>
                    <a:pt x="6520" y="4428"/>
                    <a:pt x="7063" y="3749"/>
                    <a:pt x="7606" y="3025"/>
                  </a:cubicBezTo>
                  <a:cubicBezTo>
                    <a:pt x="7923" y="2618"/>
                    <a:pt x="7923" y="1984"/>
                    <a:pt x="7561" y="1622"/>
                  </a:cubicBezTo>
                  <a:cubicBezTo>
                    <a:pt x="7199" y="1169"/>
                    <a:pt x="6836" y="716"/>
                    <a:pt x="6520" y="309"/>
                  </a:cubicBezTo>
                  <a:cubicBezTo>
                    <a:pt x="6395" y="123"/>
                    <a:pt x="6228" y="0"/>
                    <a:pt x="6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 rot="13082153" flipH="1">
              <a:off x="5237977" y="757020"/>
              <a:ext cx="493915" cy="306429"/>
            </a:xfrm>
            <a:custGeom>
              <a:avLst/>
              <a:gdLst/>
              <a:ahLst/>
              <a:cxnLst/>
              <a:rect l="l" t="t" r="r" b="b"/>
              <a:pathLst>
                <a:path w="7923" h="5489" extrusionOk="0">
                  <a:moveTo>
                    <a:pt x="6034" y="0"/>
                  </a:moveTo>
                  <a:cubicBezTo>
                    <a:pt x="5944" y="0"/>
                    <a:pt x="5849" y="26"/>
                    <a:pt x="5750" y="83"/>
                  </a:cubicBezTo>
                  <a:cubicBezTo>
                    <a:pt x="5478" y="264"/>
                    <a:pt x="5478" y="581"/>
                    <a:pt x="5569" y="852"/>
                  </a:cubicBezTo>
                  <a:cubicBezTo>
                    <a:pt x="5659" y="1169"/>
                    <a:pt x="5931" y="1350"/>
                    <a:pt x="5795" y="1712"/>
                  </a:cubicBezTo>
                  <a:cubicBezTo>
                    <a:pt x="5634" y="1730"/>
                    <a:pt x="5475" y="1738"/>
                    <a:pt x="5318" y="1738"/>
                  </a:cubicBezTo>
                  <a:cubicBezTo>
                    <a:pt x="3478" y="1738"/>
                    <a:pt x="1835" y="611"/>
                    <a:pt x="1" y="445"/>
                  </a:cubicBezTo>
                  <a:lnTo>
                    <a:pt x="1" y="445"/>
                  </a:lnTo>
                  <a:cubicBezTo>
                    <a:pt x="1676" y="2391"/>
                    <a:pt x="3985" y="2572"/>
                    <a:pt x="6384" y="2935"/>
                  </a:cubicBezTo>
                  <a:cubicBezTo>
                    <a:pt x="5886" y="3568"/>
                    <a:pt x="5569" y="4021"/>
                    <a:pt x="5252" y="4428"/>
                  </a:cubicBezTo>
                  <a:cubicBezTo>
                    <a:pt x="5071" y="4700"/>
                    <a:pt x="4754" y="5017"/>
                    <a:pt x="5116" y="5334"/>
                  </a:cubicBezTo>
                  <a:cubicBezTo>
                    <a:pt x="5226" y="5444"/>
                    <a:pt x="5336" y="5488"/>
                    <a:pt x="5442" y="5488"/>
                  </a:cubicBezTo>
                  <a:cubicBezTo>
                    <a:pt x="5642" y="5488"/>
                    <a:pt x="5828" y="5330"/>
                    <a:pt x="5976" y="5153"/>
                  </a:cubicBezTo>
                  <a:cubicBezTo>
                    <a:pt x="6520" y="4428"/>
                    <a:pt x="7063" y="3749"/>
                    <a:pt x="7606" y="3025"/>
                  </a:cubicBezTo>
                  <a:cubicBezTo>
                    <a:pt x="7923" y="2618"/>
                    <a:pt x="7923" y="1984"/>
                    <a:pt x="7561" y="1622"/>
                  </a:cubicBezTo>
                  <a:cubicBezTo>
                    <a:pt x="7199" y="1169"/>
                    <a:pt x="6836" y="716"/>
                    <a:pt x="6520" y="309"/>
                  </a:cubicBezTo>
                  <a:cubicBezTo>
                    <a:pt x="6395" y="123"/>
                    <a:pt x="6228" y="0"/>
                    <a:pt x="6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 rot="7684865">
              <a:off x="3484444" y="706035"/>
              <a:ext cx="446263" cy="335588"/>
            </a:xfrm>
            <a:custGeom>
              <a:avLst/>
              <a:gdLst/>
              <a:ahLst/>
              <a:cxnLst/>
              <a:rect l="l" t="t" r="r" b="b"/>
              <a:pathLst>
                <a:path w="7923" h="5489" extrusionOk="0">
                  <a:moveTo>
                    <a:pt x="6034" y="0"/>
                  </a:moveTo>
                  <a:cubicBezTo>
                    <a:pt x="5944" y="0"/>
                    <a:pt x="5849" y="26"/>
                    <a:pt x="5750" y="83"/>
                  </a:cubicBezTo>
                  <a:cubicBezTo>
                    <a:pt x="5478" y="264"/>
                    <a:pt x="5478" y="581"/>
                    <a:pt x="5569" y="852"/>
                  </a:cubicBezTo>
                  <a:cubicBezTo>
                    <a:pt x="5659" y="1169"/>
                    <a:pt x="5931" y="1350"/>
                    <a:pt x="5795" y="1712"/>
                  </a:cubicBezTo>
                  <a:cubicBezTo>
                    <a:pt x="5634" y="1730"/>
                    <a:pt x="5475" y="1738"/>
                    <a:pt x="5318" y="1738"/>
                  </a:cubicBezTo>
                  <a:cubicBezTo>
                    <a:pt x="3478" y="1738"/>
                    <a:pt x="1835" y="611"/>
                    <a:pt x="1" y="445"/>
                  </a:cubicBezTo>
                  <a:lnTo>
                    <a:pt x="1" y="445"/>
                  </a:lnTo>
                  <a:cubicBezTo>
                    <a:pt x="1676" y="2391"/>
                    <a:pt x="3985" y="2572"/>
                    <a:pt x="6384" y="2935"/>
                  </a:cubicBezTo>
                  <a:cubicBezTo>
                    <a:pt x="5886" y="3568"/>
                    <a:pt x="5569" y="4021"/>
                    <a:pt x="5252" y="4428"/>
                  </a:cubicBezTo>
                  <a:cubicBezTo>
                    <a:pt x="5071" y="4700"/>
                    <a:pt x="4754" y="5017"/>
                    <a:pt x="5116" y="5334"/>
                  </a:cubicBezTo>
                  <a:cubicBezTo>
                    <a:pt x="5226" y="5444"/>
                    <a:pt x="5336" y="5488"/>
                    <a:pt x="5442" y="5488"/>
                  </a:cubicBezTo>
                  <a:cubicBezTo>
                    <a:pt x="5642" y="5488"/>
                    <a:pt x="5828" y="5330"/>
                    <a:pt x="5976" y="5153"/>
                  </a:cubicBezTo>
                  <a:cubicBezTo>
                    <a:pt x="6520" y="4428"/>
                    <a:pt x="7063" y="3749"/>
                    <a:pt x="7606" y="3025"/>
                  </a:cubicBezTo>
                  <a:cubicBezTo>
                    <a:pt x="7923" y="2618"/>
                    <a:pt x="7923" y="1984"/>
                    <a:pt x="7561" y="1622"/>
                  </a:cubicBezTo>
                  <a:cubicBezTo>
                    <a:pt x="7199" y="1169"/>
                    <a:pt x="6836" y="716"/>
                    <a:pt x="6520" y="309"/>
                  </a:cubicBezTo>
                  <a:cubicBezTo>
                    <a:pt x="6395" y="123"/>
                    <a:pt x="6228" y="0"/>
                    <a:pt x="6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4" name="Google Shape;1544;p35"/>
            <p:cNvSpPr txBox="1"/>
            <p:nvPr/>
          </p:nvSpPr>
          <p:spPr>
            <a:xfrm>
              <a:off x="7095450" y="2319075"/>
              <a:ext cx="1173000" cy="8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rPr>
                <a:t>Venus has a nice name and is the second planet from the Sun</a:t>
              </a: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endParaRPr>
            </a:p>
          </p:txBody>
        </p:sp>
      </p:grpSp>
      <p:sp>
        <p:nvSpPr>
          <p:cNvPr id="38" name="Google Shape;1535;p35"/>
          <p:cNvSpPr/>
          <p:nvPr/>
        </p:nvSpPr>
        <p:spPr>
          <a:xfrm rot="2763283">
            <a:off x="5541209" y="3596866"/>
            <a:ext cx="574005" cy="583283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1526;p35"/>
          <p:cNvSpPr/>
          <p:nvPr/>
        </p:nvSpPr>
        <p:spPr>
          <a:xfrm>
            <a:off x="5538333" y="4148077"/>
            <a:ext cx="1515532" cy="1566283"/>
          </a:xfrm>
          <a:custGeom>
            <a:avLst/>
            <a:gdLst/>
            <a:ahLst/>
            <a:cxnLst/>
            <a:rect l="l" t="t" r="r" b="b"/>
            <a:pathLst>
              <a:path w="79901" h="52278" extrusionOk="0">
                <a:moveTo>
                  <a:pt x="75097" y="0"/>
                </a:moveTo>
                <a:cubicBezTo>
                  <a:pt x="74896" y="0"/>
                  <a:pt x="74672" y="29"/>
                  <a:pt x="74423" y="83"/>
                </a:cubicBezTo>
                <a:cubicBezTo>
                  <a:pt x="71209" y="807"/>
                  <a:pt x="67950" y="762"/>
                  <a:pt x="64736" y="897"/>
                </a:cubicBezTo>
                <a:cubicBezTo>
                  <a:pt x="46990" y="1667"/>
                  <a:pt x="29290" y="2572"/>
                  <a:pt x="11635" y="3840"/>
                </a:cubicBezTo>
                <a:cubicBezTo>
                  <a:pt x="7878" y="4066"/>
                  <a:pt x="4211" y="4564"/>
                  <a:pt x="544" y="5379"/>
                </a:cubicBezTo>
                <a:lnTo>
                  <a:pt x="544" y="7235"/>
                </a:lnTo>
                <a:cubicBezTo>
                  <a:pt x="544" y="14207"/>
                  <a:pt x="499" y="21178"/>
                  <a:pt x="544" y="28195"/>
                </a:cubicBezTo>
                <a:cubicBezTo>
                  <a:pt x="589" y="34759"/>
                  <a:pt x="408" y="41323"/>
                  <a:pt x="1178" y="47841"/>
                </a:cubicBezTo>
                <a:cubicBezTo>
                  <a:pt x="1314" y="48883"/>
                  <a:pt x="2627" y="50693"/>
                  <a:pt x="227" y="51101"/>
                </a:cubicBezTo>
                <a:cubicBezTo>
                  <a:pt x="1" y="51101"/>
                  <a:pt x="46" y="51825"/>
                  <a:pt x="318" y="52278"/>
                </a:cubicBezTo>
                <a:cubicBezTo>
                  <a:pt x="26619" y="49245"/>
                  <a:pt x="53101" y="48294"/>
                  <a:pt x="79674" y="46393"/>
                </a:cubicBezTo>
                <a:cubicBezTo>
                  <a:pt x="79901" y="42771"/>
                  <a:pt x="79810" y="39104"/>
                  <a:pt x="79357" y="35483"/>
                </a:cubicBezTo>
                <a:cubicBezTo>
                  <a:pt x="77773" y="24302"/>
                  <a:pt x="77003" y="13030"/>
                  <a:pt x="76415" y="1758"/>
                </a:cubicBezTo>
                <a:cubicBezTo>
                  <a:pt x="76342" y="484"/>
                  <a:pt x="75919" y="0"/>
                  <a:pt x="750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Dụng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cụ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thể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thao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trò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chơi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41" name="Google Shape;1527;p35"/>
          <p:cNvSpPr/>
          <p:nvPr/>
        </p:nvSpPr>
        <p:spPr>
          <a:xfrm>
            <a:off x="5522614" y="4082825"/>
            <a:ext cx="1578309" cy="1626442"/>
          </a:xfrm>
          <a:custGeom>
            <a:avLst/>
            <a:gdLst/>
            <a:ahLst/>
            <a:cxnLst/>
            <a:rect l="l" t="t" r="r" b="b"/>
            <a:pathLst>
              <a:path w="80353" h="53543" extrusionOk="0">
                <a:moveTo>
                  <a:pt x="59438" y="1720"/>
                </a:moveTo>
                <a:lnTo>
                  <a:pt x="59438" y="1720"/>
                </a:lnTo>
                <a:cubicBezTo>
                  <a:pt x="43006" y="2626"/>
                  <a:pt x="26619" y="3622"/>
                  <a:pt x="10186" y="4572"/>
                </a:cubicBezTo>
                <a:cubicBezTo>
                  <a:pt x="26573" y="2988"/>
                  <a:pt x="43006" y="1947"/>
                  <a:pt x="59438" y="1720"/>
                </a:cubicBezTo>
                <a:close/>
                <a:moveTo>
                  <a:pt x="74649" y="1404"/>
                </a:moveTo>
                <a:lnTo>
                  <a:pt x="74649" y="1404"/>
                </a:lnTo>
                <a:cubicBezTo>
                  <a:pt x="75599" y="10684"/>
                  <a:pt x="75781" y="20054"/>
                  <a:pt x="76731" y="29335"/>
                </a:cubicBezTo>
                <a:cubicBezTo>
                  <a:pt x="75237" y="20054"/>
                  <a:pt x="75056" y="10729"/>
                  <a:pt x="74649" y="1404"/>
                </a:cubicBezTo>
                <a:close/>
                <a:moveTo>
                  <a:pt x="77682" y="37257"/>
                </a:moveTo>
                <a:cubicBezTo>
                  <a:pt x="77999" y="39746"/>
                  <a:pt x="77999" y="42281"/>
                  <a:pt x="77682" y="44817"/>
                </a:cubicBezTo>
                <a:lnTo>
                  <a:pt x="77682" y="37257"/>
                </a:lnTo>
                <a:close/>
                <a:moveTo>
                  <a:pt x="72019" y="2243"/>
                </a:moveTo>
                <a:cubicBezTo>
                  <a:pt x="72785" y="2243"/>
                  <a:pt x="73217" y="2680"/>
                  <a:pt x="73291" y="3893"/>
                </a:cubicBezTo>
                <a:cubicBezTo>
                  <a:pt x="73834" y="14351"/>
                  <a:pt x="74558" y="24762"/>
                  <a:pt x="76007" y="35129"/>
                </a:cubicBezTo>
                <a:cubicBezTo>
                  <a:pt x="76414" y="38479"/>
                  <a:pt x="76505" y="41874"/>
                  <a:pt x="76324" y="45269"/>
                </a:cubicBezTo>
                <a:cubicBezTo>
                  <a:pt x="51652" y="46989"/>
                  <a:pt x="27116" y="47850"/>
                  <a:pt x="2717" y="50747"/>
                </a:cubicBezTo>
                <a:cubicBezTo>
                  <a:pt x="2490" y="50294"/>
                  <a:pt x="2400" y="49615"/>
                  <a:pt x="2626" y="49615"/>
                </a:cubicBezTo>
                <a:cubicBezTo>
                  <a:pt x="4889" y="49208"/>
                  <a:pt x="3622" y="47578"/>
                  <a:pt x="3531" y="46582"/>
                </a:cubicBezTo>
                <a:cubicBezTo>
                  <a:pt x="2762" y="40516"/>
                  <a:pt x="2988" y="34450"/>
                  <a:pt x="2943" y="28384"/>
                </a:cubicBezTo>
                <a:cubicBezTo>
                  <a:pt x="2898" y="21910"/>
                  <a:pt x="2943" y="15437"/>
                  <a:pt x="2943" y="8964"/>
                </a:cubicBezTo>
                <a:lnTo>
                  <a:pt x="2943" y="7243"/>
                </a:lnTo>
                <a:cubicBezTo>
                  <a:pt x="6338" y="6519"/>
                  <a:pt x="9733" y="6021"/>
                  <a:pt x="13219" y="5840"/>
                </a:cubicBezTo>
                <a:cubicBezTo>
                  <a:pt x="29606" y="4708"/>
                  <a:pt x="45994" y="3803"/>
                  <a:pt x="62426" y="3079"/>
                </a:cubicBezTo>
                <a:cubicBezTo>
                  <a:pt x="65414" y="2943"/>
                  <a:pt x="68447" y="2988"/>
                  <a:pt x="71435" y="2309"/>
                </a:cubicBezTo>
                <a:cubicBezTo>
                  <a:pt x="71647" y="2266"/>
                  <a:pt x="71842" y="2243"/>
                  <a:pt x="72019" y="2243"/>
                </a:cubicBezTo>
                <a:close/>
                <a:moveTo>
                  <a:pt x="74060" y="0"/>
                </a:moveTo>
                <a:cubicBezTo>
                  <a:pt x="65731" y="136"/>
                  <a:pt x="57447" y="181"/>
                  <a:pt x="49162" y="543"/>
                </a:cubicBezTo>
                <a:cubicBezTo>
                  <a:pt x="38932" y="1041"/>
                  <a:pt x="28701" y="1811"/>
                  <a:pt x="18470" y="2354"/>
                </a:cubicBezTo>
                <a:cubicBezTo>
                  <a:pt x="13038" y="2671"/>
                  <a:pt x="7651" y="3893"/>
                  <a:pt x="2219" y="4074"/>
                </a:cubicBezTo>
                <a:cubicBezTo>
                  <a:pt x="1811" y="4074"/>
                  <a:pt x="1313" y="4120"/>
                  <a:pt x="1358" y="4754"/>
                </a:cubicBezTo>
                <a:cubicBezTo>
                  <a:pt x="1358" y="5206"/>
                  <a:pt x="1766" y="5342"/>
                  <a:pt x="2173" y="5342"/>
                </a:cubicBezTo>
                <a:cubicBezTo>
                  <a:pt x="2807" y="5387"/>
                  <a:pt x="3486" y="5433"/>
                  <a:pt x="4120" y="5478"/>
                </a:cubicBezTo>
                <a:cubicBezTo>
                  <a:pt x="1992" y="5523"/>
                  <a:pt x="1585" y="6836"/>
                  <a:pt x="1766" y="8692"/>
                </a:cubicBezTo>
                <a:cubicBezTo>
                  <a:pt x="1902" y="9190"/>
                  <a:pt x="1811" y="9778"/>
                  <a:pt x="1494" y="10231"/>
                </a:cubicBezTo>
                <a:cubicBezTo>
                  <a:pt x="1177" y="9190"/>
                  <a:pt x="1313" y="8149"/>
                  <a:pt x="634" y="6972"/>
                </a:cubicBezTo>
                <a:cubicBezTo>
                  <a:pt x="181" y="7877"/>
                  <a:pt x="0" y="8873"/>
                  <a:pt x="227" y="9869"/>
                </a:cubicBezTo>
                <a:cubicBezTo>
                  <a:pt x="544" y="14215"/>
                  <a:pt x="996" y="18561"/>
                  <a:pt x="1268" y="22952"/>
                </a:cubicBezTo>
                <a:cubicBezTo>
                  <a:pt x="1721" y="31824"/>
                  <a:pt x="1675" y="40652"/>
                  <a:pt x="1313" y="49570"/>
                </a:cubicBezTo>
                <a:cubicBezTo>
                  <a:pt x="1175" y="52671"/>
                  <a:pt x="1431" y="53543"/>
                  <a:pt x="3278" y="53543"/>
                </a:cubicBezTo>
                <a:cubicBezTo>
                  <a:pt x="3857" y="53543"/>
                  <a:pt x="4593" y="53457"/>
                  <a:pt x="5523" y="53327"/>
                </a:cubicBezTo>
                <a:cubicBezTo>
                  <a:pt x="12857" y="52241"/>
                  <a:pt x="20145" y="51018"/>
                  <a:pt x="27524" y="50249"/>
                </a:cubicBezTo>
                <a:cubicBezTo>
                  <a:pt x="38374" y="49105"/>
                  <a:pt x="49258" y="48098"/>
                  <a:pt x="60176" y="48098"/>
                </a:cubicBezTo>
                <a:cubicBezTo>
                  <a:pt x="61786" y="48098"/>
                  <a:pt x="63396" y="48120"/>
                  <a:pt x="65007" y="48166"/>
                </a:cubicBezTo>
                <a:cubicBezTo>
                  <a:pt x="65298" y="48175"/>
                  <a:pt x="65590" y="48179"/>
                  <a:pt x="65883" y="48179"/>
                </a:cubicBezTo>
                <a:cubicBezTo>
                  <a:pt x="67727" y="48179"/>
                  <a:pt x="69590" y="48032"/>
                  <a:pt x="71454" y="48032"/>
                </a:cubicBezTo>
                <a:cubicBezTo>
                  <a:pt x="73979" y="48032"/>
                  <a:pt x="76506" y="48301"/>
                  <a:pt x="78995" y="49570"/>
                </a:cubicBezTo>
                <a:cubicBezTo>
                  <a:pt x="78859" y="48348"/>
                  <a:pt x="79628" y="47850"/>
                  <a:pt x="80353" y="47080"/>
                </a:cubicBezTo>
                <a:cubicBezTo>
                  <a:pt x="79085" y="46582"/>
                  <a:pt x="79176" y="45541"/>
                  <a:pt x="79176" y="44500"/>
                </a:cubicBezTo>
                <a:cubicBezTo>
                  <a:pt x="79176" y="41919"/>
                  <a:pt x="79312" y="39294"/>
                  <a:pt x="78995" y="36804"/>
                </a:cubicBezTo>
                <a:cubicBezTo>
                  <a:pt x="77456" y="25306"/>
                  <a:pt x="76958" y="13762"/>
                  <a:pt x="76324" y="2218"/>
                </a:cubicBezTo>
                <a:cubicBezTo>
                  <a:pt x="76188" y="543"/>
                  <a:pt x="75690" y="0"/>
                  <a:pt x="740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1535;p35"/>
          <p:cNvSpPr/>
          <p:nvPr/>
        </p:nvSpPr>
        <p:spPr>
          <a:xfrm rot="1467155">
            <a:off x="6423908" y="3553479"/>
            <a:ext cx="911106" cy="52293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1526;p35"/>
          <p:cNvSpPr/>
          <p:nvPr/>
        </p:nvSpPr>
        <p:spPr>
          <a:xfrm>
            <a:off x="7283341" y="4059023"/>
            <a:ext cx="2109115" cy="1434006"/>
          </a:xfrm>
          <a:custGeom>
            <a:avLst/>
            <a:gdLst/>
            <a:ahLst/>
            <a:cxnLst/>
            <a:rect l="l" t="t" r="r" b="b"/>
            <a:pathLst>
              <a:path w="79901" h="52278" extrusionOk="0">
                <a:moveTo>
                  <a:pt x="75097" y="0"/>
                </a:moveTo>
                <a:cubicBezTo>
                  <a:pt x="74896" y="0"/>
                  <a:pt x="74672" y="29"/>
                  <a:pt x="74423" y="83"/>
                </a:cubicBezTo>
                <a:cubicBezTo>
                  <a:pt x="71209" y="807"/>
                  <a:pt x="67950" y="762"/>
                  <a:pt x="64736" y="897"/>
                </a:cubicBezTo>
                <a:cubicBezTo>
                  <a:pt x="46990" y="1667"/>
                  <a:pt x="29290" y="2572"/>
                  <a:pt x="11635" y="3840"/>
                </a:cubicBezTo>
                <a:cubicBezTo>
                  <a:pt x="7878" y="4066"/>
                  <a:pt x="4211" y="4564"/>
                  <a:pt x="544" y="5379"/>
                </a:cubicBezTo>
                <a:lnTo>
                  <a:pt x="544" y="7235"/>
                </a:lnTo>
                <a:cubicBezTo>
                  <a:pt x="544" y="14207"/>
                  <a:pt x="499" y="21178"/>
                  <a:pt x="544" y="28195"/>
                </a:cubicBezTo>
                <a:cubicBezTo>
                  <a:pt x="589" y="34759"/>
                  <a:pt x="408" y="41323"/>
                  <a:pt x="1178" y="47841"/>
                </a:cubicBezTo>
                <a:cubicBezTo>
                  <a:pt x="1314" y="48883"/>
                  <a:pt x="2627" y="50693"/>
                  <a:pt x="227" y="51101"/>
                </a:cubicBezTo>
                <a:cubicBezTo>
                  <a:pt x="1" y="51101"/>
                  <a:pt x="46" y="51825"/>
                  <a:pt x="318" y="52278"/>
                </a:cubicBezTo>
                <a:cubicBezTo>
                  <a:pt x="26619" y="49245"/>
                  <a:pt x="53101" y="48294"/>
                  <a:pt x="79674" y="46393"/>
                </a:cubicBezTo>
                <a:cubicBezTo>
                  <a:pt x="79901" y="42771"/>
                  <a:pt x="79810" y="39104"/>
                  <a:pt x="79357" y="35483"/>
                </a:cubicBezTo>
                <a:cubicBezTo>
                  <a:pt x="77773" y="24302"/>
                  <a:pt x="77003" y="13030"/>
                  <a:pt x="76415" y="1758"/>
                </a:cubicBezTo>
                <a:cubicBezTo>
                  <a:pt x="76342" y="484"/>
                  <a:pt x="75919" y="0"/>
                  <a:pt x="75097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Đồ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dùng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 ở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trường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,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lớp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44" name="Google Shape;1527;p35"/>
          <p:cNvSpPr/>
          <p:nvPr/>
        </p:nvSpPr>
        <p:spPr>
          <a:xfrm>
            <a:off x="7185534" y="4003288"/>
            <a:ext cx="2343196" cy="1532801"/>
          </a:xfrm>
          <a:custGeom>
            <a:avLst/>
            <a:gdLst/>
            <a:ahLst/>
            <a:cxnLst/>
            <a:rect l="l" t="t" r="r" b="b"/>
            <a:pathLst>
              <a:path w="80353" h="53543" extrusionOk="0">
                <a:moveTo>
                  <a:pt x="59438" y="1720"/>
                </a:moveTo>
                <a:lnTo>
                  <a:pt x="59438" y="1720"/>
                </a:lnTo>
                <a:cubicBezTo>
                  <a:pt x="43006" y="2626"/>
                  <a:pt x="26619" y="3622"/>
                  <a:pt x="10186" y="4572"/>
                </a:cubicBezTo>
                <a:cubicBezTo>
                  <a:pt x="26573" y="2988"/>
                  <a:pt x="43006" y="1947"/>
                  <a:pt x="59438" y="1720"/>
                </a:cubicBezTo>
                <a:close/>
                <a:moveTo>
                  <a:pt x="74649" y="1404"/>
                </a:moveTo>
                <a:lnTo>
                  <a:pt x="74649" y="1404"/>
                </a:lnTo>
                <a:cubicBezTo>
                  <a:pt x="75599" y="10684"/>
                  <a:pt x="75781" y="20054"/>
                  <a:pt x="76731" y="29335"/>
                </a:cubicBezTo>
                <a:cubicBezTo>
                  <a:pt x="75237" y="20054"/>
                  <a:pt x="75056" y="10729"/>
                  <a:pt x="74649" y="1404"/>
                </a:cubicBezTo>
                <a:close/>
                <a:moveTo>
                  <a:pt x="77682" y="37257"/>
                </a:moveTo>
                <a:cubicBezTo>
                  <a:pt x="77999" y="39746"/>
                  <a:pt x="77999" y="42281"/>
                  <a:pt x="77682" y="44817"/>
                </a:cubicBezTo>
                <a:lnTo>
                  <a:pt x="77682" y="37257"/>
                </a:lnTo>
                <a:close/>
                <a:moveTo>
                  <a:pt x="72019" y="2243"/>
                </a:moveTo>
                <a:cubicBezTo>
                  <a:pt x="72785" y="2243"/>
                  <a:pt x="73217" y="2680"/>
                  <a:pt x="73291" y="3893"/>
                </a:cubicBezTo>
                <a:cubicBezTo>
                  <a:pt x="73834" y="14351"/>
                  <a:pt x="74558" y="24762"/>
                  <a:pt x="76007" y="35129"/>
                </a:cubicBezTo>
                <a:cubicBezTo>
                  <a:pt x="76414" y="38479"/>
                  <a:pt x="76505" y="41874"/>
                  <a:pt x="76324" y="45269"/>
                </a:cubicBezTo>
                <a:cubicBezTo>
                  <a:pt x="51652" y="46989"/>
                  <a:pt x="27116" y="47850"/>
                  <a:pt x="2717" y="50747"/>
                </a:cubicBezTo>
                <a:cubicBezTo>
                  <a:pt x="2490" y="50294"/>
                  <a:pt x="2400" y="49615"/>
                  <a:pt x="2626" y="49615"/>
                </a:cubicBezTo>
                <a:cubicBezTo>
                  <a:pt x="4889" y="49208"/>
                  <a:pt x="3622" y="47578"/>
                  <a:pt x="3531" y="46582"/>
                </a:cubicBezTo>
                <a:cubicBezTo>
                  <a:pt x="2762" y="40516"/>
                  <a:pt x="2988" y="34450"/>
                  <a:pt x="2943" y="28384"/>
                </a:cubicBezTo>
                <a:cubicBezTo>
                  <a:pt x="2898" y="21910"/>
                  <a:pt x="2943" y="15437"/>
                  <a:pt x="2943" y="8964"/>
                </a:cubicBezTo>
                <a:lnTo>
                  <a:pt x="2943" y="7243"/>
                </a:lnTo>
                <a:cubicBezTo>
                  <a:pt x="6338" y="6519"/>
                  <a:pt x="9733" y="6021"/>
                  <a:pt x="13219" y="5840"/>
                </a:cubicBezTo>
                <a:cubicBezTo>
                  <a:pt x="29606" y="4708"/>
                  <a:pt x="45994" y="3803"/>
                  <a:pt x="62426" y="3079"/>
                </a:cubicBezTo>
                <a:cubicBezTo>
                  <a:pt x="65414" y="2943"/>
                  <a:pt x="68447" y="2988"/>
                  <a:pt x="71435" y="2309"/>
                </a:cubicBezTo>
                <a:cubicBezTo>
                  <a:pt x="71647" y="2266"/>
                  <a:pt x="71842" y="2243"/>
                  <a:pt x="72019" y="2243"/>
                </a:cubicBezTo>
                <a:close/>
                <a:moveTo>
                  <a:pt x="74060" y="0"/>
                </a:moveTo>
                <a:cubicBezTo>
                  <a:pt x="65731" y="136"/>
                  <a:pt x="57447" y="181"/>
                  <a:pt x="49162" y="543"/>
                </a:cubicBezTo>
                <a:cubicBezTo>
                  <a:pt x="38932" y="1041"/>
                  <a:pt x="28701" y="1811"/>
                  <a:pt x="18470" y="2354"/>
                </a:cubicBezTo>
                <a:cubicBezTo>
                  <a:pt x="13038" y="2671"/>
                  <a:pt x="7651" y="3893"/>
                  <a:pt x="2219" y="4074"/>
                </a:cubicBezTo>
                <a:cubicBezTo>
                  <a:pt x="1811" y="4074"/>
                  <a:pt x="1313" y="4120"/>
                  <a:pt x="1358" y="4754"/>
                </a:cubicBezTo>
                <a:cubicBezTo>
                  <a:pt x="1358" y="5206"/>
                  <a:pt x="1766" y="5342"/>
                  <a:pt x="2173" y="5342"/>
                </a:cubicBezTo>
                <a:cubicBezTo>
                  <a:pt x="2807" y="5387"/>
                  <a:pt x="3486" y="5433"/>
                  <a:pt x="4120" y="5478"/>
                </a:cubicBezTo>
                <a:cubicBezTo>
                  <a:pt x="1992" y="5523"/>
                  <a:pt x="1585" y="6836"/>
                  <a:pt x="1766" y="8692"/>
                </a:cubicBezTo>
                <a:cubicBezTo>
                  <a:pt x="1902" y="9190"/>
                  <a:pt x="1811" y="9778"/>
                  <a:pt x="1494" y="10231"/>
                </a:cubicBezTo>
                <a:cubicBezTo>
                  <a:pt x="1177" y="9190"/>
                  <a:pt x="1313" y="8149"/>
                  <a:pt x="634" y="6972"/>
                </a:cubicBezTo>
                <a:cubicBezTo>
                  <a:pt x="181" y="7877"/>
                  <a:pt x="0" y="8873"/>
                  <a:pt x="227" y="9869"/>
                </a:cubicBezTo>
                <a:cubicBezTo>
                  <a:pt x="544" y="14215"/>
                  <a:pt x="996" y="18561"/>
                  <a:pt x="1268" y="22952"/>
                </a:cubicBezTo>
                <a:cubicBezTo>
                  <a:pt x="1721" y="31824"/>
                  <a:pt x="1675" y="40652"/>
                  <a:pt x="1313" y="49570"/>
                </a:cubicBezTo>
                <a:cubicBezTo>
                  <a:pt x="1175" y="52671"/>
                  <a:pt x="1431" y="53543"/>
                  <a:pt x="3278" y="53543"/>
                </a:cubicBezTo>
                <a:cubicBezTo>
                  <a:pt x="3857" y="53543"/>
                  <a:pt x="4593" y="53457"/>
                  <a:pt x="5523" y="53327"/>
                </a:cubicBezTo>
                <a:cubicBezTo>
                  <a:pt x="12857" y="52241"/>
                  <a:pt x="20145" y="51018"/>
                  <a:pt x="27524" y="50249"/>
                </a:cubicBezTo>
                <a:cubicBezTo>
                  <a:pt x="38374" y="49105"/>
                  <a:pt x="49258" y="48098"/>
                  <a:pt x="60176" y="48098"/>
                </a:cubicBezTo>
                <a:cubicBezTo>
                  <a:pt x="61786" y="48098"/>
                  <a:pt x="63396" y="48120"/>
                  <a:pt x="65007" y="48166"/>
                </a:cubicBezTo>
                <a:cubicBezTo>
                  <a:pt x="65298" y="48175"/>
                  <a:pt x="65590" y="48179"/>
                  <a:pt x="65883" y="48179"/>
                </a:cubicBezTo>
                <a:cubicBezTo>
                  <a:pt x="67727" y="48179"/>
                  <a:pt x="69590" y="48032"/>
                  <a:pt x="71454" y="48032"/>
                </a:cubicBezTo>
                <a:cubicBezTo>
                  <a:pt x="73979" y="48032"/>
                  <a:pt x="76506" y="48301"/>
                  <a:pt x="78995" y="49570"/>
                </a:cubicBezTo>
                <a:cubicBezTo>
                  <a:pt x="78859" y="48348"/>
                  <a:pt x="79628" y="47850"/>
                  <a:pt x="80353" y="47080"/>
                </a:cubicBezTo>
                <a:cubicBezTo>
                  <a:pt x="79085" y="46582"/>
                  <a:pt x="79176" y="45541"/>
                  <a:pt x="79176" y="44500"/>
                </a:cubicBezTo>
                <a:cubicBezTo>
                  <a:pt x="79176" y="41919"/>
                  <a:pt x="79312" y="39294"/>
                  <a:pt x="78995" y="36804"/>
                </a:cubicBezTo>
                <a:cubicBezTo>
                  <a:pt x="77456" y="25306"/>
                  <a:pt x="76958" y="13762"/>
                  <a:pt x="76324" y="2218"/>
                </a:cubicBezTo>
                <a:cubicBezTo>
                  <a:pt x="76188" y="543"/>
                  <a:pt x="75690" y="0"/>
                  <a:pt x="740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1539;p35"/>
          <p:cNvSpPr/>
          <p:nvPr/>
        </p:nvSpPr>
        <p:spPr>
          <a:xfrm rot="16200000" flipH="1">
            <a:off x="4870729" y="2318051"/>
            <a:ext cx="489905" cy="510657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1517;p35"/>
          <p:cNvSpPr/>
          <p:nvPr/>
        </p:nvSpPr>
        <p:spPr>
          <a:xfrm>
            <a:off x="6054222" y="2635941"/>
            <a:ext cx="2805893" cy="819378"/>
          </a:xfrm>
          <a:custGeom>
            <a:avLst/>
            <a:gdLst/>
            <a:ahLst/>
            <a:cxnLst/>
            <a:rect l="l" t="t" r="r" b="b"/>
            <a:pathLst>
              <a:path w="102308" h="27795" extrusionOk="0">
                <a:moveTo>
                  <a:pt x="2354" y="14540"/>
                </a:moveTo>
                <a:lnTo>
                  <a:pt x="2354" y="14540"/>
                </a:lnTo>
                <a:cubicBezTo>
                  <a:pt x="2535" y="16170"/>
                  <a:pt x="2354" y="17619"/>
                  <a:pt x="2535" y="18931"/>
                </a:cubicBezTo>
                <a:cubicBezTo>
                  <a:pt x="2761" y="20289"/>
                  <a:pt x="3441" y="21376"/>
                  <a:pt x="4165" y="22689"/>
                </a:cubicBezTo>
                <a:cubicBezTo>
                  <a:pt x="1811" y="21014"/>
                  <a:pt x="1132" y="17981"/>
                  <a:pt x="2354" y="14540"/>
                </a:cubicBezTo>
                <a:close/>
                <a:moveTo>
                  <a:pt x="61474" y="1166"/>
                </a:moveTo>
                <a:cubicBezTo>
                  <a:pt x="61928" y="1166"/>
                  <a:pt x="62381" y="1171"/>
                  <a:pt x="62833" y="1186"/>
                </a:cubicBezTo>
                <a:cubicBezTo>
                  <a:pt x="67405" y="1367"/>
                  <a:pt x="72023" y="1503"/>
                  <a:pt x="76595" y="1639"/>
                </a:cubicBezTo>
                <a:cubicBezTo>
                  <a:pt x="80443" y="1729"/>
                  <a:pt x="84291" y="2544"/>
                  <a:pt x="88048" y="3268"/>
                </a:cubicBezTo>
                <a:cubicBezTo>
                  <a:pt x="88591" y="3404"/>
                  <a:pt x="89135" y="3449"/>
                  <a:pt x="89678" y="3495"/>
                </a:cubicBezTo>
                <a:cubicBezTo>
                  <a:pt x="94612" y="3766"/>
                  <a:pt x="97826" y="9515"/>
                  <a:pt x="95744" y="13861"/>
                </a:cubicBezTo>
                <a:cubicBezTo>
                  <a:pt x="95065" y="15219"/>
                  <a:pt x="94884" y="16713"/>
                  <a:pt x="93933" y="17981"/>
                </a:cubicBezTo>
                <a:cubicBezTo>
                  <a:pt x="91489" y="21104"/>
                  <a:pt x="88093" y="22146"/>
                  <a:pt x="84472" y="22553"/>
                </a:cubicBezTo>
                <a:cubicBezTo>
                  <a:pt x="69714" y="24228"/>
                  <a:pt x="54911" y="24726"/>
                  <a:pt x="40063" y="24816"/>
                </a:cubicBezTo>
                <a:cubicBezTo>
                  <a:pt x="32360" y="24858"/>
                  <a:pt x="24695" y="25049"/>
                  <a:pt x="16965" y="25049"/>
                </a:cubicBezTo>
                <a:cubicBezTo>
                  <a:pt x="16200" y="25049"/>
                  <a:pt x="15434" y="25047"/>
                  <a:pt x="14667" y="25043"/>
                </a:cubicBezTo>
                <a:cubicBezTo>
                  <a:pt x="14468" y="25047"/>
                  <a:pt x="14269" y="25050"/>
                  <a:pt x="14070" y="25050"/>
                </a:cubicBezTo>
                <a:cubicBezTo>
                  <a:pt x="12277" y="25050"/>
                  <a:pt x="10489" y="24866"/>
                  <a:pt x="8737" y="24500"/>
                </a:cubicBezTo>
                <a:cubicBezTo>
                  <a:pt x="6066" y="23911"/>
                  <a:pt x="3848" y="21331"/>
                  <a:pt x="3486" y="18479"/>
                </a:cubicBezTo>
                <a:cubicBezTo>
                  <a:pt x="2943" y="14223"/>
                  <a:pt x="4482" y="10602"/>
                  <a:pt x="6700" y="7207"/>
                </a:cubicBezTo>
                <a:cubicBezTo>
                  <a:pt x="8058" y="5124"/>
                  <a:pt x="10367" y="4626"/>
                  <a:pt x="12585" y="4264"/>
                </a:cubicBezTo>
                <a:cubicBezTo>
                  <a:pt x="14984" y="3857"/>
                  <a:pt x="17383" y="3721"/>
                  <a:pt x="19783" y="3495"/>
                </a:cubicBezTo>
                <a:lnTo>
                  <a:pt x="19783" y="3495"/>
                </a:lnTo>
                <a:cubicBezTo>
                  <a:pt x="18832" y="4174"/>
                  <a:pt x="17655" y="4174"/>
                  <a:pt x="16750" y="5034"/>
                </a:cubicBezTo>
                <a:cubicBezTo>
                  <a:pt x="16999" y="5283"/>
                  <a:pt x="17248" y="5362"/>
                  <a:pt x="17497" y="5362"/>
                </a:cubicBezTo>
                <a:cubicBezTo>
                  <a:pt x="17746" y="5362"/>
                  <a:pt x="17994" y="5283"/>
                  <a:pt x="18243" y="5215"/>
                </a:cubicBezTo>
                <a:cubicBezTo>
                  <a:pt x="26301" y="2725"/>
                  <a:pt x="34586" y="2635"/>
                  <a:pt x="42870" y="2137"/>
                </a:cubicBezTo>
                <a:cubicBezTo>
                  <a:pt x="45586" y="1933"/>
                  <a:pt x="48313" y="1831"/>
                  <a:pt x="51041" y="1831"/>
                </a:cubicBezTo>
                <a:cubicBezTo>
                  <a:pt x="53768" y="1831"/>
                  <a:pt x="56496" y="1933"/>
                  <a:pt x="59212" y="2137"/>
                </a:cubicBezTo>
                <a:cubicBezTo>
                  <a:pt x="59294" y="2137"/>
                  <a:pt x="59376" y="2149"/>
                  <a:pt x="59452" y="2149"/>
                </a:cubicBezTo>
                <a:cubicBezTo>
                  <a:pt x="59585" y="2149"/>
                  <a:pt x="59697" y="2112"/>
                  <a:pt x="59755" y="1910"/>
                </a:cubicBezTo>
                <a:cubicBezTo>
                  <a:pt x="59619" y="1367"/>
                  <a:pt x="58985" y="1684"/>
                  <a:pt x="58714" y="1186"/>
                </a:cubicBezTo>
                <a:cubicBezTo>
                  <a:pt x="59649" y="1186"/>
                  <a:pt x="60565" y="1166"/>
                  <a:pt x="61474" y="1166"/>
                </a:cubicBezTo>
                <a:close/>
                <a:moveTo>
                  <a:pt x="51889" y="1"/>
                </a:moveTo>
                <a:cubicBezTo>
                  <a:pt x="45342" y="1"/>
                  <a:pt x="38835" y="652"/>
                  <a:pt x="32367" y="1503"/>
                </a:cubicBezTo>
                <a:cubicBezTo>
                  <a:pt x="26075" y="2363"/>
                  <a:pt x="19692" y="2318"/>
                  <a:pt x="13445" y="3133"/>
                </a:cubicBezTo>
                <a:cubicBezTo>
                  <a:pt x="10774" y="3449"/>
                  <a:pt x="8239" y="4038"/>
                  <a:pt x="6247" y="6075"/>
                </a:cubicBezTo>
                <a:cubicBezTo>
                  <a:pt x="6157" y="6211"/>
                  <a:pt x="5930" y="6392"/>
                  <a:pt x="5885" y="6392"/>
                </a:cubicBezTo>
                <a:cubicBezTo>
                  <a:pt x="5610" y="6183"/>
                  <a:pt x="5391" y="6100"/>
                  <a:pt x="5214" y="6100"/>
                </a:cubicBezTo>
                <a:cubicBezTo>
                  <a:pt x="4660" y="6100"/>
                  <a:pt x="4506" y="6909"/>
                  <a:pt x="4301" y="7252"/>
                </a:cubicBezTo>
                <a:cubicBezTo>
                  <a:pt x="2807" y="9878"/>
                  <a:pt x="1675" y="12684"/>
                  <a:pt x="1041" y="15627"/>
                </a:cubicBezTo>
                <a:cubicBezTo>
                  <a:pt x="0" y="20244"/>
                  <a:pt x="2037" y="23730"/>
                  <a:pt x="6383" y="25179"/>
                </a:cubicBezTo>
                <a:cubicBezTo>
                  <a:pt x="7967" y="25722"/>
                  <a:pt x="9597" y="25993"/>
                  <a:pt x="11272" y="26039"/>
                </a:cubicBezTo>
                <a:cubicBezTo>
                  <a:pt x="20326" y="26039"/>
                  <a:pt x="29334" y="26039"/>
                  <a:pt x="38388" y="25858"/>
                </a:cubicBezTo>
                <a:cubicBezTo>
                  <a:pt x="48257" y="25631"/>
                  <a:pt x="58080" y="25767"/>
                  <a:pt x="67903" y="24997"/>
                </a:cubicBezTo>
                <a:cubicBezTo>
                  <a:pt x="73788" y="24545"/>
                  <a:pt x="79719" y="24364"/>
                  <a:pt x="85558" y="23413"/>
                </a:cubicBezTo>
                <a:cubicBezTo>
                  <a:pt x="93299" y="22100"/>
                  <a:pt x="97057" y="17845"/>
                  <a:pt x="97328" y="9832"/>
                </a:cubicBezTo>
                <a:cubicBezTo>
                  <a:pt x="97374" y="8746"/>
                  <a:pt x="96785" y="7795"/>
                  <a:pt x="96468" y="6799"/>
                </a:cubicBezTo>
                <a:lnTo>
                  <a:pt x="96468" y="6799"/>
                </a:lnTo>
                <a:cubicBezTo>
                  <a:pt x="96694" y="6980"/>
                  <a:pt x="96921" y="7161"/>
                  <a:pt x="97102" y="7433"/>
                </a:cubicBezTo>
                <a:cubicBezTo>
                  <a:pt x="97328" y="7659"/>
                  <a:pt x="97464" y="7931"/>
                  <a:pt x="97555" y="8203"/>
                </a:cubicBezTo>
                <a:cubicBezTo>
                  <a:pt x="99230" y="12820"/>
                  <a:pt x="99411" y="17302"/>
                  <a:pt x="96513" y="21512"/>
                </a:cubicBezTo>
                <a:cubicBezTo>
                  <a:pt x="95427" y="23232"/>
                  <a:pt x="93571" y="24364"/>
                  <a:pt x="91489" y="24545"/>
                </a:cubicBezTo>
                <a:cubicBezTo>
                  <a:pt x="87685" y="24895"/>
                  <a:pt x="83923" y="25498"/>
                  <a:pt x="80081" y="25498"/>
                </a:cubicBezTo>
                <a:cubicBezTo>
                  <a:pt x="79945" y="25498"/>
                  <a:pt x="79809" y="25497"/>
                  <a:pt x="79673" y="25495"/>
                </a:cubicBezTo>
                <a:cubicBezTo>
                  <a:pt x="79237" y="25489"/>
                  <a:pt x="78800" y="25487"/>
                  <a:pt x="78364" y="25487"/>
                </a:cubicBezTo>
                <a:cubicBezTo>
                  <a:pt x="72146" y="25487"/>
                  <a:pt x="65928" y="26059"/>
                  <a:pt x="59710" y="26356"/>
                </a:cubicBezTo>
                <a:cubicBezTo>
                  <a:pt x="54115" y="26591"/>
                  <a:pt x="48545" y="26878"/>
                  <a:pt x="42963" y="26878"/>
                </a:cubicBezTo>
                <a:cubicBezTo>
                  <a:pt x="41048" y="26878"/>
                  <a:pt x="39131" y="26844"/>
                  <a:pt x="37211" y="26763"/>
                </a:cubicBezTo>
                <a:cubicBezTo>
                  <a:pt x="31611" y="26502"/>
                  <a:pt x="26011" y="26406"/>
                  <a:pt x="20411" y="26406"/>
                </a:cubicBezTo>
                <a:cubicBezTo>
                  <a:pt x="18225" y="26406"/>
                  <a:pt x="16039" y="26421"/>
                  <a:pt x="13852" y="26446"/>
                </a:cubicBezTo>
                <a:cubicBezTo>
                  <a:pt x="13628" y="26446"/>
                  <a:pt x="13397" y="26437"/>
                  <a:pt x="13162" y="26437"/>
                </a:cubicBezTo>
                <a:cubicBezTo>
                  <a:pt x="12493" y="26437"/>
                  <a:pt x="11782" y="26511"/>
                  <a:pt x="11046" y="27080"/>
                </a:cubicBezTo>
                <a:cubicBezTo>
                  <a:pt x="11569" y="27234"/>
                  <a:pt x="12112" y="27325"/>
                  <a:pt x="12677" y="27325"/>
                </a:cubicBezTo>
                <a:cubicBezTo>
                  <a:pt x="12943" y="27325"/>
                  <a:pt x="13215" y="27304"/>
                  <a:pt x="13490" y="27261"/>
                </a:cubicBezTo>
                <a:cubicBezTo>
                  <a:pt x="14952" y="27251"/>
                  <a:pt x="16413" y="27246"/>
                  <a:pt x="17875" y="27246"/>
                </a:cubicBezTo>
                <a:cubicBezTo>
                  <a:pt x="23204" y="27246"/>
                  <a:pt x="28533" y="27319"/>
                  <a:pt x="33861" y="27533"/>
                </a:cubicBezTo>
                <a:cubicBezTo>
                  <a:pt x="37255" y="27702"/>
                  <a:pt x="40662" y="27794"/>
                  <a:pt x="44075" y="27794"/>
                </a:cubicBezTo>
                <a:cubicBezTo>
                  <a:pt x="47035" y="27794"/>
                  <a:pt x="50000" y="27725"/>
                  <a:pt x="52965" y="27578"/>
                </a:cubicBezTo>
                <a:cubicBezTo>
                  <a:pt x="60887" y="27216"/>
                  <a:pt x="68764" y="26672"/>
                  <a:pt x="76686" y="26537"/>
                </a:cubicBezTo>
                <a:cubicBezTo>
                  <a:pt x="81439" y="26446"/>
                  <a:pt x="86147" y="26084"/>
                  <a:pt x="90900" y="25586"/>
                </a:cubicBezTo>
                <a:cubicBezTo>
                  <a:pt x="92620" y="25450"/>
                  <a:pt x="94250" y="25088"/>
                  <a:pt x="95653" y="23911"/>
                </a:cubicBezTo>
                <a:cubicBezTo>
                  <a:pt x="100995" y="19475"/>
                  <a:pt x="102308" y="6573"/>
                  <a:pt x="92394" y="3087"/>
                </a:cubicBezTo>
                <a:cubicBezTo>
                  <a:pt x="90855" y="2499"/>
                  <a:pt x="89270" y="2499"/>
                  <a:pt x="87731" y="2137"/>
                </a:cubicBezTo>
                <a:cubicBezTo>
                  <a:pt x="84291" y="1322"/>
                  <a:pt x="80805" y="779"/>
                  <a:pt x="77274" y="597"/>
                </a:cubicBezTo>
                <a:cubicBezTo>
                  <a:pt x="69216" y="235"/>
                  <a:pt x="61204" y="145"/>
                  <a:pt x="53146" y="9"/>
                </a:cubicBezTo>
                <a:cubicBezTo>
                  <a:pt x="52727" y="4"/>
                  <a:pt x="52308" y="1"/>
                  <a:pt x="51889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1523;p35"/>
          <p:cNvSpPr/>
          <p:nvPr/>
        </p:nvSpPr>
        <p:spPr>
          <a:xfrm>
            <a:off x="6160989" y="2667713"/>
            <a:ext cx="2635767" cy="720647"/>
          </a:xfrm>
          <a:custGeom>
            <a:avLst/>
            <a:gdLst/>
            <a:ahLst/>
            <a:cxnLst/>
            <a:rect l="l" t="t" r="r" b="b"/>
            <a:pathLst>
              <a:path w="94884" h="23883" extrusionOk="0">
                <a:moveTo>
                  <a:pt x="58531" y="0"/>
                </a:moveTo>
                <a:cubicBezTo>
                  <a:pt x="57622" y="0"/>
                  <a:pt x="56707" y="20"/>
                  <a:pt x="55771" y="20"/>
                </a:cubicBezTo>
                <a:cubicBezTo>
                  <a:pt x="56088" y="518"/>
                  <a:pt x="56677" y="201"/>
                  <a:pt x="56813" y="745"/>
                </a:cubicBezTo>
                <a:cubicBezTo>
                  <a:pt x="56755" y="946"/>
                  <a:pt x="56642" y="983"/>
                  <a:pt x="56510" y="983"/>
                </a:cubicBezTo>
                <a:cubicBezTo>
                  <a:pt x="56434" y="983"/>
                  <a:pt x="56352" y="971"/>
                  <a:pt x="56269" y="971"/>
                </a:cubicBezTo>
                <a:cubicBezTo>
                  <a:pt x="53553" y="767"/>
                  <a:pt x="50826" y="665"/>
                  <a:pt x="48098" y="665"/>
                </a:cubicBezTo>
                <a:cubicBezTo>
                  <a:pt x="45371" y="665"/>
                  <a:pt x="42643" y="767"/>
                  <a:pt x="39927" y="971"/>
                </a:cubicBezTo>
                <a:cubicBezTo>
                  <a:pt x="31643" y="1469"/>
                  <a:pt x="23314" y="1559"/>
                  <a:pt x="15301" y="4049"/>
                </a:cubicBezTo>
                <a:cubicBezTo>
                  <a:pt x="15052" y="4117"/>
                  <a:pt x="14792" y="4196"/>
                  <a:pt x="14537" y="4196"/>
                </a:cubicBezTo>
                <a:cubicBezTo>
                  <a:pt x="14282" y="4196"/>
                  <a:pt x="14033" y="4117"/>
                  <a:pt x="13807" y="3868"/>
                </a:cubicBezTo>
                <a:cubicBezTo>
                  <a:pt x="14712" y="3008"/>
                  <a:pt x="15889" y="2963"/>
                  <a:pt x="16840" y="2329"/>
                </a:cubicBezTo>
                <a:lnTo>
                  <a:pt x="16840" y="2329"/>
                </a:lnTo>
                <a:cubicBezTo>
                  <a:pt x="14441" y="2555"/>
                  <a:pt x="12042" y="2691"/>
                  <a:pt x="9642" y="3099"/>
                </a:cubicBezTo>
                <a:cubicBezTo>
                  <a:pt x="7424" y="3461"/>
                  <a:pt x="5115" y="3913"/>
                  <a:pt x="3757" y="6041"/>
                </a:cubicBezTo>
                <a:cubicBezTo>
                  <a:pt x="1539" y="9436"/>
                  <a:pt x="0" y="13058"/>
                  <a:pt x="543" y="17313"/>
                </a:cubicBezTo>
                <a:cubicBezTo>
                  <a:pt x="905" y="20120"/>
                  <a:pt x="3124" y="22700"/>
                  <a:pt x="5794" y="23288"/>
                </a:cubicBezTo>
                <a:cubicBezTo>
                  <a:pt x="7741" y="23696"/>
                  <a:pt x="9733" y="23877"/>
                  <a:pt x="11770" y="23877"/>
                </a:cubicBezTo>
                <a:cubicBezTo>
                  <a:pt x="12421" y="23880"/>
                  <a:pt x="13072" y="23882"/>
                  <a:pt x="13723" y="23882"/>
                </a:cubicBezTo>
                <a:cubicBezTo>
                  <a:pt x="21531" y="23882"/>
                  <a:pt x="29306" y="23651"/>
                  <a:pt x="37121" y="23651"/>
                </a:cubicBezTo>
                <a:cubicBezTo>
                  <a:pt x="51969" y="23560"/>
                  <a:pt x="66772" y="23017"/>
                  <a:pt x="81529" y="21387"/>
                </a:cubicBezTo>
                <a:cubicBezTo>
                  <a:pt x="85196" y="20934"/>
                  <a:pt x="88591" y="19939"/>
                  <a:pt x="90991" y="16770"/>
                </a:cubicBezTo>
                <a:cubicBezTo>
                  <a:pt x="91941" y="15547"/>
                  <a:pt x="92122" y="14008"/>
                  <a:pt x="92801" y="12650"/>
                </a:cubicBezTo>
                <a:cubicBezTo>
                  <a:pt x="94884" y="8304"/>
                  <a:pt x="91670" y="2555"/>
                  <a:pt x="86735" y="2284"/>
                </a:cubicBezTo>
                <a:cubicBezTo>
                  <a:pt x="86192" y="2284"/>
                  <a:pt x="85649" y="2193"/>
                  <a:pt x="85151" y="2103"/>
                </a:cubicBezTo>
                <a:cubicBezTo>
                  <a:pt x="81348" y="1378"/>
                  <a:pt x="77500" y="563"/>
                  <a:pt x="73653" y="473"/>
                </a:cubicBezTo>
                <a:cubicBezTo>
                  <a:pt x="69080" y="337"/>
                  <a:pt x="64508" y="201"/>
                  <a:pt x="59891" y="20"/>
                </a:cubicBezTo>
                <a:cubicBezTo>
                  <a:pt x="59438" y="5"/>
                  <a:pt x="58985" y="0"/>
                  <a:pt x="585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chỉ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cây</a:t>
            </a:r>
            <a:r>
              <a:rPr lang="en-US" sz="2800" kern="0" dirty="0" smtClea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cối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2" name="Google Shape;1539;p35"/>
          <p:cNvSpPr/>
          <p:nvPr/>
        </p:nvSpPr>
        <p:spPr>
          <a:xfrm rot="11665753" flipH="1">
            <a:off x="6834732" y="1838006"/>
            <a:ext cx="1593437" cy="510657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1523;p35"/>
          <p:cNvSpPr/>
          <p:nvPr/>
        </p:nvSpPr>
        <p:spPr>
          <a:xfrm>
            <a:off x="8992303" y="2719127"/>
            <a:ext cx="2848655" cy="736192"/>
          </a:xfrm>
          <a:custGeom>
            <a:avLst/>
            <a:gdLst/>
            <a:ahLst/>
            <a:cxnLst/>
            <a:rect l="l" t="t" r="r" b="b"/>
            <a:pathLst>
              <a:path w="94884" h="23883" extrusionOk="0">
                <a:moveTo>
                  <a:pt x="58531" y="0"/>
                </a:moveTo>
                <a:cubicBezTo>
                  <a:pt x="57622" y="0"/>
                  <a:pt x="56707" y="20"/>
                  <a:pt x="55771" y="20"/>
                </a:cubicBezTo>
                <a:cubicBezTo>
                  <a:pt x="56088" y="518"/>
                  <a:pt x="56677" y="201"/>
                  <a:pt x="56813" y="745"/>
                </a:cubicBezTo>
                <a:cubicBezTo>
                  <a:pt x="56755" y="946"/>
                  <a:pt x="56642" y="983"/>
                  <a:pt x="56510" y="983"/>
                </a:cubicBezTo>
                <a:cubicBezTo>
                  <a:pt x="56434" y="983"/>
                  <a:pt x="56352" y="971"/>
                  <a:pt x="56269" y="971"/>
                </a:cubicBezTo>
                <a:cubicBezTo>
                  <a:pt x="53553" y="767"/>
                  <a:pt x="50826" y="665"/>
                  <a:pt x="48098" y="665"/>
                </a:cubicBezTo>
                <a:cubicBezTo>
                  <a:pt x="45371" y="665"/>
                  <a:pt x="42643" y="767"/>
                  <a:pt x="39927" y="971"/>
                </a:cubicBezTo>
                <a:cubicBezTo>
                  <a:pt x="31643" y="1469"/>
                  <a:pt x="23314" y="1559"/>
                  <a:pt x="15301" y="4049"/>
                </a:cubicBezTo>
                <a:cubicBezTo>
                  <a:pt x="15052" y="4117"/>
                  <a:pt x="14792" y="4196"/>
                  <a:pt x="14537" y="4196"/>
                </a:cubicBezTo>
                <a:cubicBezTo>
                  <a:pt x="14282" y="4196"/>
                  <a:pt x="14033" y="4117"/>
                  <a:pt x="13807" y="3868"/>
                </a:cubicBezTo>
                <a:cubicBezTo>
                  <a:pt x="14712" y="3008"/>
                  <a:pt x="15889" y="2963"/>
                  <a:pt x="16840" y="2329"/>
                </a:cubicBezTo>
                <a:lnTo>
                  <a:pt x="16840" y="2329"/>
                </a:lnTo>
                <a:cubicBezTo>
                  <a:pt x="14441" y="2555"/>
                  <a:pt x="12042" y="2691"/>
                  <a:pt x="9642" y="3099"/>
                </a:cubicBezTo>
                <a:cubicBezTo>
                  <a:pt x="7424" y="3461"/>
                  <a:pt x="5115" y="3913"/>
                  <a:pt x="3757" y="6041"/>
                </a:cubicBezTo>
                <a:cubicBezTo>
                  <a:pt x="1539" y="9436"/>
                  <a:pt x="0" y="13058"/>
                  <a:pt x="543" y="17313"/>
                </a:cubicBezTo>
                <a:cubicBezTo>
                  <a:pt x="905" y="20120"/>
                  <a:pt x="3124" y="22700"/>
                  <a:pt x="5794" y="23288"/>
                </a:cubicBezTo>
                <a:cubicBezTo>
                  <a:pt x="7741" y="23696"/>
                  <a:pt x="9733" y="23877"/>
                  <a:pt x="11770" y="23877"/>
                </a:cubicBezTo>
                <a:cubicBezTo>
                  <a:pt x="12421" y="23880"/>
                  <a:pt x="13072" y="23882"/>
                  <a:pt x="13723" y="23882"/>
                </a:cubicBezTo>
                <a:cubicBezTo>
                  <a:pt x="21531" y="23882"/>
                  <a:pt x="29306" y="23651"/>
                  <a:pt x="37121" y="23651"/>
                </a:cubicBezTo>
                <a:cubicBezTo>
                  <a:pt x="51969" y="23560"/>
                  <a:pt x="66772" y="23017"/>
                  <a:pt x="81529" y="21387"/>
                </a:cubicBezTo>
                <a:cubicBezTo>
                  <a:pt x="85196" y="20934"/>
                  <a:pt x="88591" y="19939"/>
                  <a:pt x="90991" y="16770"/>
                </a:cubicBezTo>
                <a:cubicBezTo>
                  <a:pt x="91941" y="15547"/>
                  <a:pt x="92122" y="14008"/>
                  <a:pt x="92801" y="12650"/>
                </a:cubicBezTo>
                <a:cubicBezTo>
                  <a:pt x="94884" y="8304"/>
                  <a:pt x="91670" y="2555"/>
                  <a:pt x="86735" y="2284"/>
                </a:cubicBezTo>
                <a:cubicBezTo>
                  <a:pt x="86192" y="2284"/>
                  <a:pt x="85649" y="2193"/>
                  <a:pt x="85151" y="2103"/>
                </a:cubicBezTo>
                <a:cubicBezTo>
                  <a:pt x="81348" y="1378"/>
                  <a:pt x="77500" y="563"/>
                  <a:pt x="73653" y="473"/>
                </a:cubicBezTo>
                <a:cubicBezTo>
                  <a:pt x="69080" y="337"/>
                  <a:pt x="64508" y="201"/>
                  <a:pt x="59891" y="20"/>
                </a:cubicBezTo>
                <a:cubicBezTo>
                  <a:pt x="59438" y="5"/>
                  <a:pt x="58985" y="0"/>
                  <a:pt x="585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Từ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chỉ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hiện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tượng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thiên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nhiên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4" name="Google Shape;1517;p35"/>
          <p:cNvSpPr/>
          <p:nvPr/>
        </p:nvSpPr>
        <p:spPr>
          <a:xfrm>
            <a:off x="9035065" y="2650222"/>
            <a:ext cx="2805893" cy="819378"/>
          </a:xfrm>
          <a:custGeom>
            <a:avLst/>
            <a:gdLst/>
            <a:ahLst/>
            <a:cxnLst/>
            <a:rect l="l" t="t" r="r" b="b"/>
            <a:pathLst>
              <a:path w="102308" h="27795" extrusionOk="0">
                <a:moveTo>
                  <a:pt x="2354" y="14540"/>
                </a:moveTo>
                <a:lnTo>
                  <a:pt x="2354" y="14540"/>
                </a:lnTo>
                <a:cubicBezTo>
                  <a:pt x="2535" y="16170"/>
                  <a:pt x="2354" y="17619"/>
                  <a:pt x="2535" y="18931"/>
                </a:cubicBezTo>
                <a:cubicBezTo>
                  <a:pt x="2761" y="20289"/>
                  <a:pt x="3441" y="21376"/>
                  <a:pt x="4165" y="22689"/>
                </a:cubicBezTo>
                <a:cubicBezTo>
                  <a:pt x="1811" y="21014"/>
                  <a:pt x="1132" y="17981"/>
                  <a:pt x="2354" y="14540"/>
                </a:cubicBezTo>
                <a:close/>
                <a:moveTo>
                  <a:pt x="61474" y="1166"/>
                </a:moveTo>
                <a:cubicBezTo>
                  <a:pt x="61928" y="1166"/>
                  <a:pt x="62381" y="1171"/>
                  <a:pt x="62833" y="1186"/>
                </a:cubicBezTo>
                <a:cubicBezTo>
                  <a:pt x="67405" y="1367"/>
                  <a:pt x="72023" y="1503"/>
                  <a:pt x="76595" y="1639"/>
                </a:cubicBezTo>
                <a:cubicBezTo>
                  <a:pt x="80443" y="1729"/>
                  <a:pt x="84291" y="2544"/>
                  <a:pt x="88048" y="3268"/>
                </a:cubicBezTo>
                <a:cubicBezTo>
                  <a:pt x="88591" y="3404"/>
                  <a:pt x="89135" y="3449"/>
                  <a:pt x="89678" y="3495"/>
                </a:cubicBezTo>
                <a:cubicBezTo>
                  <a:pt x="94612" y="3766"/>
                  <a:pt x="97826" y="9515"/>
                  <a:pt x="95744" y="13861"/>
                </a:cubicBezTo>
                <a:cubicBezTo>
                  <a:pt x="95065" y="15219"/>
                  <a:pt x="94884" y="16713"/>
                  <a:pt x="93933" y="17981"/>
                </a:cubicBezTo>
                <a:cubicBezTo>
                  <a:pt x="91489" y="21104"/>
                  <a:pt x="88093" y="22146"/>
                  <a:pt x="84472" y="22553"/>
                </a:cubicBezTo>
                <a:cubicBezTo>
                  <a:pt x="69714" y="24228"/>
                  <a:pt x="54911" y="24726"/>
                  <a:pt x="40063" y="24816"/>
                </a:cubicBezTo>
                <a:cubicBezTo>
                  <a:pt x="32360" y="24858"/>
                  <a:pt x="24695" y="25049"/>
                  <a:pt x="16965" y="25049"/>
                </a:cubicBezTo>
                <a:cubicBezTo>
                  <a:pt x="16200" y="25049"/>
                  <a:pt x="15434" y="25047"/>
                  <a:pt x="14667" y="25043"/>
                </a:cubicBezTo>
                <a:cubicBezTo>
                  <a:pt x="14468" y="25047"/>
                  <a:pt x="14269" y="25050"/>
                  <a:pt x="14070" y="25050"/>
                </a:cubicBezTo>
                <a:cubicBezTo>
                  <a:pt x="12277" y="25050"/>
                  <a:pt x="10489" y="24866"/>
                  <a:pt x="8737" y="24500"/>
                </a:cubicBezTo>
                <a:cubicBezTo>
                  <a:pt x="6066" y="23911"/>
                  <a:pt x="3848" y="21331"/>
                  <a:pt x="3486" y="18479"/>
                </a:cubicBezTo>
                <a:cubicBezTo>
                  <a:pt x="2943" y="14223"/>
                  <a:pt x="4482" y="10602"/>
                  <a:pt x="6700" y="7207"/>
                </a:cubicBezTo>
                <a:cubicBezTo>
                  <a:pt x="8058" y="5124"/>
                  <a:pt x="10367" y="4626"/>
                  <a:pt x="12585" y="4264"/>
                </a:cubicBezTo>
                <a:cubicBezTo>
                  <a:pt x="14984" y="3857"/>
                  <a:pt x="17383" y="3721"/>
                  <a:pt x="19783" y="3495"/>
                </a:cubicBezTo>
                <a:lnTo>
                  <a:pt x="19783" y="3495"/>
                </a:lnTo>
                <a:cubicBezTo>
                  <a:pt x="18832" y="4174"/>
                  <a:pt x="17655" y="4174"/>
                  <a:pt x="16750" y="5034"/>
                </a:cubicBezTo>
                <a:cubicBezTo>
                  <a:pt x="16999" y="5283"/>
                  <a:pt x="17248" y="5362"/>
                  <a:pt x="17497" y="5362"/>
                </a:cubicBezTo>
                <a:cubicBezTo>
                  <a:pt x="17746" y="5362"/>
                  <a:pt x="17994" y="5283"/>
                  <a:pt x="18243" y="5215"/>
                </a:cubicBezTo>
                <a:cubicBezTo>
                  <a:pt x="26301" y="2725"/>
                  <a:pt x="34586" y="2635"/>
                  <a:pt x="42870" y="2137"/>
                </a:cubicBezTo>
                <a:cubicBezTo>
                  <a:pt x="45586" y="1933"/>
                  <a:pt x="48313" y="1831"/>
                  <a:pt x="51041" y="1831"/>
                </a:cubicBezTo>
                <a:cubicBezTo>
                  <a:pt x="53768" y="1831"/>
                  <a:pt x="56496" y="1933"/>
                  <a:pt x="59212" y="2137"/>
                </a:cubicBezTo>
                <a:cubicBezTo>
                  <a:pt x="59294" y="2137"/>
                  <a:pt x="59376" y="2149"/>
                  <a:pt x="59452" y="2149"/>
                </a:cubicBezTo>
                <a:cubicBezTo>
                  <a:pt x="59585" y="2149"/>
                  <a:pt x="59697" y="2112"/>
                  <a:pt x="59755" y="1910"/>
                </a:cubicBezTo>
                <a:cubicBezTo>
                  <a:pt x="59619" y="1367"/>
                  <a:pt x="58985" y="1684"/>
                  <a:pt x="58714" y="1186"/>
                </a:cubicBezTo>
                <a:cubicBezTo>
                  <a:pt x="59649" y="1186"/>
                  <a:pt x="60565" y="1166"/>
                  <a:pt x="61474" y="1166"/>
                </a:cubicBezTo>
                <a:close/>
                <a:moveTo>
                  <a:pt x="51889" y="1"/>
                </a:moveTo>
                <a:cubicBezTo>
                  <a:pt x="45342" y="1"/>
                  <a:pt x="38835" y="652"/>
                  <a:pt x="32367" y="1503"/>
                </a:cubicBezTo>
                <a:cubicBezTo>
                  <a:pt x="26075" y="2363"/>
                  <a:pt x="19692" y="2318"/>
                  <a:pt x="13445" y="3133"/>
                </a:cubicBezTo>
                <a:cubicBezTo>
                  <a:pt x="10774" y="3449"/>
                  <a:pt x="8239" y="4038"/>
                  <a:pt x="6247" y="6075"/>
                </a:cubicBezTo>
                <a:cubicBezTo>
                  <a:pt x="6157" y="6211"/>
                  <a:pt x="5930" y="6392"/>
                  <a:pt x="5885" y="6392"/>
                </a:cubicBezTo>
                <a:cubicBezTo>
                  <a:pt x="5610" y="6183"/>
                  <a:pt x="5391" y="6100"/>
                  <a:pt x="5214" y="6100"/>
                </a:cubicBezTo>
                <a:cubicBezTo>
                  <a:pt x="4660" y="6100"/>
                  <a:pt x="4506" y="6909"/>
                  <a:pt x="4301" y="7252"/>
                </a:cubicBezTo>
                <a:cubicBezTo>
                  <a:pt x="2807" y="9878"/>
                  <a:pt x="1675" y="12684"/>
                  <a:pt x="1041" y="15627"/>
                </a:cubicBezTo>
                <a:cubicBezTo>
                  <a:pt x="0" y="20244"/>
                  <a:pt x="2037" y="23730"/>
                  <a:pt x="6383" y="25179"/>
                </a:cubicBezTo>
                <a:cubicBezTo>
                  <a:pt x="7967" y="25722"/>
                  <a:pt x="9597" y="25993"/>
                  <a:pt x="11272" y="26039"/>
                </a:cubicBezTo>
                <a:cubicBezTo>
                  <a:pt x="20326" y="26039"/>
                  <a:pt x="29334" y="26039"/>
                  <a:pt x="38388" y="25858"/>
                </a:cubicBezTo>
                <a:cubicBezTo>
                  <a:pt x="48257" y="25631"/>
                  <a:pt x="58080" y="25767"/>
                  <a:pt x="67903" y="24997"/>
                </a:cubicBezTo>
                <a:cubicBezTo>
                  <a:pt x="73788" y="24545"/>
                  <a:pt x="79719" y="24364"/>
                  <a:pt x="85558" y="23413"/>
                </a:cubicBezTo>
                <a:cubicBezTo>
                  <a:pt x="93299" y="22100"/>
                  <a:pt x="97057" y="17845"/>
                  <a:pt x="97328" y="9832"/>
                </a:cubicBezTo>
                <a:cubicBezTo>
                  <a:pt x="97374" y="8746"/>
                  <a:pt x="96785" y="7795"/>
                  <a:pt x="96468" y="6799"/>
                </a:cubicBezTo>
                <a:lnTo>
                  <a:pt x="96468" y="6799"/>
                </a:lnTo>
                <a:cubicBezTo>
                  <a:pt x="96694" y="6980"/>
                  <a:pt x="96921" y="7161"/>
                  <a:pt x="97102" y="7433"/>
                </a:cubicBezTo>
                <a:cubicBezTo>
                  <a:pt x="97328" y="7659"/>
                  <a:pt x="97464" y="7931"/>
                  <a:pt x="97555" y="8203"/>
                </a:cubicBezTo>
                <a:cubicBezTo>
                  <a:pt x="99230" y="12820"/>
                  <a:pt x="99411" y="17302"/>
                  <a:pt x="96513" y="21512"/>
                </a:cubicBezTo>
                <a:cubicBezTo>
                  <a:pt x="95427" y="23232"/>
                  <a:pt x="93571" y="24364"/>
                  <a:pt x="91489" y="24545"/>
                </a:cubicBezTo>
                <a:cubicBezTo>
                  <a:pt x="87685" y="24895"/>
                  <a:pt x="83923" y="25498"/>
                  <a:pt x="80081" y="25498"/>
                </a:cubicBezTo>
                <a:cubicBezTo>
                  <a:pt x="79945" y="25498"/>
                  <a:pt x="79809" y="25497"/>
                  <a:pt x="79673" y="25495"/>
                </a:cubicBezTo>
                <a:cubicBezTo>
                  <a:pt x="79237" y="25489"/>
                  <a:pt x="78800" y="25487"/>
                  <a:pt x="78364" y="25487"/>
                </a:cubicBezTo>
                <a:cubicBezTo>
                  <a:pt x="72146" y="25487"/>
                  <a:pt x="65928" y="26059"/>
                  <a:pt x="59710" y="26356"/>
                </a:cubicBezTo>
                <a:cubicBezTo>
                  <a:pt x="54115" y="26591"/>
                  <a:pt x="48545" y="26878"/>
                  <a:pt x="42963" y="26878"/>
                </a:cubicBezTo>
                <a:cubicBezTo>
                  <a:pt x="41048" y="26878"/>
                  <a:pt x="39131" y="26844"/>
                  <a:pt x="37211" y="26763"/>
                </a:cubicBezTo>
                <a:cubicBezTo>
                  <a:pt x="31611" y="26502"/>
                  <a:pt x="26011" y="26406"/>
                  <a:pt x="20411" y="26406"/>
                </a:cubicBezTo>
                <a:cubicBezTo>
                  <a:pt x="18225" y="26406"/>
                  <a:pt x="16039" y="26421"/>
                  <a:pt x="13852" y="26446"/>
                </a:cubicBezTo>
                <a:cubicBezTo>
                  <a:pt x="13628" y="26446"/>
                  <a:pt x="13397" y="26437"/>
                  <a:pt x="13162" y="26437"/>
                </a:cubicBezTo>
                <a:cubicBezTo>
                  <a:pt x="12493" y="26437"/>
                  <a:pt x="11782" y="26511"/>
                  <a:pt x="11046" y="27080"/>
                </a:cubicBezTo>
                <a:cubicBezTo>
                  <a:pt x="11569" y="27234"/>
                  <a:pt x="12112" y="27325"/>
                  <a:pt x="12677" y="27325"/>
                </a:cubicBezTo>
                <a:cubicBezTo>
                  <a:pt x="12943" y="27325"/>
                  <a:pt x="13215" y="27304"/>
                  <a:pt x="13490" y="27261"/>
                </a:cubicBezTo>
                <a:cubicBezTo>
                  <a:pt x="14952" y="27251"/>
                  <a:pt x="16413" y="27246"/>
                  <a:pt x="17875" y="27246"/>
                </a:cubicBezTo>
                <a:cubicBezTo>
                  <a:pt x="23204" y="27246"/>
                  <a:pt x="28533" y="27319"/>
                  <a:pt x="33861" y="27533"/>
                </a:cubicBezTo>
                <a:cubicBezTo>
                  <a:pt x="37255" y="27702"/>
                  <a:pt x="40662" y="27794"/>
                  <a:pt x="44075" y="27794"/>
                </a:cubicBezTo>
                <a:cubicBezTo>
                  <a:pt x="47035" y="27794"/>
                  <a:pt x="50000" y="27725"/>
                  <a:pt x="52965" y="27578"/>
                </a:cubicBezTo>
                <a:cubicBezTo>
                  <a:pt x="60887" y="27216"/>
                  <a:pt x="68764" y="26672"/>
                  <a:pt x="76686" y="26537"/>
                </a:cubicBezTo>
                <a:cubicBezTo>
                  <a:pt x="81439" y="26446"/>
                  <a:pt x="86147" y="26084"/>
                  <a:pt x="90900" y="25586"/>
                </a:cubicBezTo>
                <a:cubicBezTo>
                  <a:pt x="92620" y="25450"/>
                  <a:pt x="94250" y="25088"/>
                  <a:pt x="95653" y="23911"/>
                </a:cubicBezTo>
                <a:cubicBezTo>
                  <a:pt x="100995" y="19475"/>
                  <a:pt x="102308" y="6573"/>
                  <a:pt x="92394" y="3087"/>
                </a:cubicBezTo>
                <a:cubicBezTo>
                  <a:pt x="90855" y="2499"/>
                  <a:pt x="89270" y="2499"/>
                  <a:pt x="87731" y="2137"/>
                </a:cubicBezTo>
                <a:cubicBezTo>
                  <a:pt x="84291" y="1322"/>
                  <a:pt x="80805" y="779"/>
                  <a:pt x="77274" y="597"/>
                </a:cubicBezTo>
                <a:cubicBezTo>
                  <a:pt x="69216" y="235"/>
                  <a:pt x="61204" y="145"/>
                  <a:pt x="53146" y="9"/>
                </a:cubicBezTo>
                <a:cubicBezTo>
                  <a:pt x="52727" y="4"/>
                  <a:pt x="52308" y="1"/>
                  <a:pt x="51889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0"/>
            <a:ext cx="12256770" cy="6858000"/>
          </a:xfrm>
          <a:prstGeom prst="rect">
            <a:avLst/>
          </a:prstGeom>
        </p:spPr>
      </p:pic>
      <p:sp>
        <p:nvSpPr>
          <p:cNvPr id="5" name="Content Placeholder 6"/>
          <p:cNvSpPr txBox="1"/>
          <p:nvPr/>
        </p:nvSpPr>
        <p:spPr>
          <a:xfrm>
            <a:off x="699975" y="967675"/>
            <a:ext cx="7311911" cy="256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ngày đêm,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chậm bước khoan thai,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chạy những bước dài thật nhanh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2611E9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3200" dirty="0" smtClean="0">
                <a:solidFill>
                  <a:srgbClr val="2611E9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(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 cái gì?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1E9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Content Placeholder 6"/>
          <p:cNvSpPr txBox="1"/>
          <p:nvPr/>
        </p:nvSpPr>
        <p:spPr>
          <a:xfrm>
            <a:off x="684100" y="3248920"/>
            <a:ext cx="6859773" cy="1649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                                       (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 cái gì?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6"/>
          <p:cNvSpPr txBox="1"/>
          <p:nvPr/>
        </p:nvSpPr>
        <p:spPr>
          <a:xfrm>
            <a:off x="684100" y="4191107"/>
            <a:ext cx="6575344" cy="19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kẹo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Dẻo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giầy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               (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 cái gì?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94445" y="1116330"/>
            <a:ext cx="2362121" cy="2347058"/>
            <a:chOff x="13365" y="1029"/>
            <a:chExt cx="4245" cy="4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" t="2193" r="1327" b="2310"/>
            <a:stretch>
              <a:fillRect/>
            </a:stretch>
          </p:blipFill>
          <p:spPr>
            <a:xfrm>
              <a:off x="14025" y="1029"/>
              <a:ext cx="3190" cy="326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 Box 11"/>
            <p:cNvSpPr txBox="1"/>
            <p:nvPr/>
          </p:nvSpPr>
          <p:spPr>
            <a:xfrm>
              <a:off x="13365" y="4386"/>
              <a:ext cx="4245" cy="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2611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đồng hồ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13470" y="3402330"/>
            <a:ext cx="2961640" cy="2088515"/>
            <a:chOff x="12997" y="5133"/>
            <a:chExt cx="4664" cy="32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0"/>
            <a:stretch>
              <a:fillRect/>
            </a:stretch>
          </p:blipFill>
          <p:spPr>
            <a:xfrm>
              <a:off x="12997" y="5133"/>
              <a:ext cx="4665" cy="2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  <p:sp>
          <p:nvSpPr>
            <p:cNvPr id="13" name="Text Box 12"/>
            <p:cNvSpPr txBox="1"/>
            <p:nvPr/>
          </p:nvSpPr>
          <p:spPr>
            <a:xfrm>
              <a:off x="13164" y="7600"/>
              <a:ext cx="424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bút chì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3200" y="4436745"/>
            <a:ext cx="1993265" cy="1993265"/>
            <a:chOff x="8766" y="7211"/>
            <a:chExt cx="3139" cy="31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6" y="7211"/>
              <a:ext cx="3139" cy="313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 Box 13"/>
            <p:cNvSpPr txBox="1"/>
            <p:nvPr/>
          </p:nvSpPr>
          <p:spPr>
            <a:xfrm>
              <a:off x="8767" y="9528"/>
              <a:ext cx="31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endPara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ounded Rectangle 11"/>
          <p:cNvSpPr/>
          <p:nvPr/>
        </p:nvSpPr>
        <p:spPr>
          <a:xfrm>
            <a:off x="534406" y="235870"/>
            <a:ext cx="11374647" cy="786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928635" y="2443387"/>
            <a:ext cx="730885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72355" y="2443387"/>
            <a:ext cx="146050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21114" y="2935184"/>
            <a:ext cx="382270" cy="444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553200" y="2903567"/>
            <a:ext cx="889000" cy="889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74849" y="3717791"/>
            <a:ext cx="505603" cy="11073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36732" y="4716947"/>
            <a:ext cx="540385" cy="571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36731" y="5187244"/>
            <a:ext cx="540385" cy="571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rcRect l="31646" t="11610"/>
          <a:stretch>
            <a:fillRect/>
          </a:stretch>
        </p:blipFill>
        <p:spPr>
          <a:xfrm>
            <a:off x="4016375" y="1367790"/>
            <a:ext cx="8318500" cy="4747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062" y="1215334"/>
            <a:ext cx="592281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973" y="1215335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062" y="1276889"/>
            <a:ext cx="96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9220" y="1215336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11"/>
          <p:cNvSpPr/>
          <p:nvPr/>
        </p:nvSpPr>
        <p:spPr>
          <a:xfrm>
            <a:off x="389890" y="180975"/>
            <a:ext cx="10934065" cy="786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Đặt một câu nêu đặc điểm của đồ vật ở trường, lớp.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bldLvl="0" animBg="1"/>
      <p:bldP spid="2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Flowchart Infographics by Slidesgo">
  <a:themeElements>
    <a:clrScheme name="Simple Light">
      <a:dk1>
        <a:srgbClr val="000000"/>
      </a:dk1>
      <a:lt1>
        <a:srgbClr val="FFFFFF"/>
      </a:lt1>
      <a:dk2>
        <a:srgbClr val="52489C"/>
      </a:dk2>
      <a:lt2>
        <a:srgbClr val="4062BB"/>
      </a:lt2>
      <a:accent1>
        <a:srgbClr val="59C3C3"/>
      </a:accent1>
      <a:accent2>
        <a:srgbClr val="0DBD8E"/>
      </a:accent2>
      <a:accent3>
        <a:srgbClr val="F45B69"/>
      </a:accent3>
      <a:accent4>
        <a:srgbClr val="EC7357"/>
      </a:accent4>
      <a:accent5>
        <a:srgbClr val="52489C"/>
      </a:accent5>
      <a:accent6>
        <a:srgbClr val="4062B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486</Words>
  <Application>Microsoft Office PowerPoint</Application>
  <PresentationFormat>Widescreen</PresentationFormat>
  <Paragraphs>94</Paragraphs>
  <Slides>14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Microsoft YaHei</vt:lpstr>
      <vt:lpstr>Microsoft YaHei</vt:lpstr>
      <vt:lpstr>宋体</vt:lpstr>
      <vt:lpstr>#9Slide07 Altus</vt:lpstr>
      <vt:lpstr>#9Slide07 HoneyCream</vt:lpstr>
      <vt:lpstr>Arial</vt:lpstr>
      <vt:lpstr>Arial-Rounded</vt:lpstr>
      <vt:lpstr>Calibri</vt:lpstr>
      <vt:lpstr>Calibri Light</vt:lpstr>
      <vt:lpstr>Fira Sans Extra Condensed Medium</vt:lpstr>
      <vt:lpstr>Fredoka One</vt:lpstr>
      <vt:lpstr>iCiel Cadena</vt:lpstr>
      <vt:lpstr>Inria Sans</vt:lpstr>
      <vt:lpstr>Roboto</vt:lpstr>
      <vt:lpstr>SVN-A Love Of Thunder</vt:lpstr>
      <vt:lpstr>SVN-Adam Gorry</vt:lpstr>
      <vt:lpstr>SVN-Newton</vt:lpstr>
      <vt:lpstr>Tahoma</vt:lpstr>
      <vt:lpstr>Times New Roman</vt:lpstr>
      <vt:lpstr>5_Office Theme</vt:lpstr>
      <vt:lpstr>Doodle Flowchart Infographics by Slidesgo</vt:lpstr>
      <vt:lpstr>2_Office Theme</vt:lpstr>
      <vt:lpstr>Office Theme</vt:lpstr>
      <vt:lpstr>Grammar Subject for Pre-K: Adjectives by Slidesgo</vt:lpstr>
      <vt:lpstr>1_Grammar Subject for Pre-K: Adjectives by Slidesgo</vt:lpstr>
      <vt:lpstr>KHỞI ĐỘNG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  <vt:lpstr>PowerPoint Presentation</vt:lpstr>
      <vt:lpstr> Chào tạm 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MinhThangPC.VN</cp:lastModifiedBy>
  <cp:revision>81</cp:revision>
  <dcterms:created xsi:type="dcterms:W3CDTF">2021-05-23T13:34:00Z</dcterms:created>
  <dcterms:modified xsi:type="dcterms:W3CDTF">2024-10-22T02:53:56Z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6E99F0B634F6428FB2F6A2323C2D73C3_12</vt:lpwstr>
  </property>
  <property fmtid="{D5CDD505-2E9C-101B-9397-08002B2CF9AE}" pid="3" name="KSOProductBuildVer">
    <vt:lpwstr>1033-12.2.0.18586</vt:lpwstr>
  </property>
</Properties>
</file>