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tags/tag1.xml" ContentType="application/vnd.openxmlformats-officedocument.presentationml.tags+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Lst>
  <p:notesMasterIdLst>
    <p:notesMasterId r:id="rId27"/>
  </p:notesMasterIdLst>
  <p:sldIdLst>
    <p:sldId id="7585" r:id="rId3"/>
    <p:sldId id="7540" r:id="rId4"/>
    <p:sldId id="7587" r:id="rId5"/>
    <p:sldId id="7547" r:id="rId6"/>
    <p:sldId id="7550" r:id="rId7"/>
    <p:sldId id="7553" r:id="rId8"/>
    <p:sldId id="7552" r:id="rId9"/>
    <p:sldId id="7588" r:id="rId10"/>
    <p:sldId id="7589" r:id="rId11"/>
    <p:sldId id="7559" r:id="rId12"/>
    <p:sldId id="7590" r:id="rId13"/>
    <p:sldId id="7554" r:id="rId14"/>
    <p:sldId id="7591" r:id="rId15"/>
    <p:sldId id="7592" r:id="rId16"/>
    <p:sldId id="7584" r:id="rId17"/>
    <p:sldId id="7593" r:id="rId18"/>
    <p:sldId id="7594" r:id="rId19"/>
    <p:sldId id="7548" r:id="rId20"/>
    <p:sldId id="7562" r:id="rId21"/>
    <p:sldId id="7595" r:id="rId22"/>
    <p:sldId id="7596" r:id="rId23"/>
    <p:sldId id="7597" r:id="rId24"/>
    <p:sldId id="7598" r:id="rId25"/>
    <p:sldId id="257" r:id="rId2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94660"/>
  </p:normalViewPr>
  <p:slideViewPr>
    <p:cSldViewPr snapToGrid="0">
      <p:cViewPr>
        <p:scale>
          <a:sx n="40" d="100"/>
          <a:sy n="40" d="100"/>
        </p:scale>
        <p:origin x="-2412" y="-1032"/>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notesMaster" Target="notesMasters/notesMaster1.xml"/><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0E7E0EC-692F-4B93-A573-0E669CC07230}" type="datetimeFigureOut">
              <a:rPr lang="en-US" smtClean="0"/>
              <a:t>11/21/2024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6309E04-4649-4619-A034-C9E7928B9D4F}" type="slidenum">
              <a:rPr lang="en-US" smtClean="0"/>
              <a:t>‹#›</a:t>
            </a:fld>
            <a:endParaRPr lang="en-US"/>
          </a:p>
        </p:txBody>
      </p:sp>
    </p:spTree>
    <p:extLst>
      <p:ext uri="{BB962C8B-B14F-4D97-AF65-F5344CB8AC3E}">
        <p14:creationId xmlns:p14="http://schemas.microsoft.com/office/powerpoint/2010/main" val="289487301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1"/>
        <p:cNvGrpSpPr/>
        <p:nvPr/>
      </p:nvGrpSpPr>
      <p:grpSpPr>
        <a:xfrm>
          <a:off x="0" y="0"/>
          <a:ext cx="0" cy="0"/>
          <a:chOff x="0" y="0"/>
          <a:chExt cx="0" cy="0"/>
        </a:xfrm>
      </p:grpSpPr>
      <p:sp>
        <p:nvSpPr>
          <p:cNvPr id="142" name="Google Shape;142;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3" name="Google Shape;143;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11835643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C3F3A74-D056-467A-84B1-C9952CE1F72B}" type="slidenum">
              <a:rPr kumimoji="0" lang="zh-CN" altLang="en-US" sz="1200" b="0" i="0" u="none" strike="noStrike" kern="1200" cap="none" spc="0" normalizeH="0" baseline="0" noProof="0" smtClean="0">
                <a:ln>
                  <a:noFill/>
                </a:ln>
                <a:solidFill>
                  <a:prstClr val="black"/>
                </a:solidFill>
                <a:effectLst/>
                <a:uLnTx/>
                <a:uFillTx/>
                <a:latin typeface="微软雅黑" panose="020B0503020204020204" pitchFamily="34" charset="-122"/>
                <a:ea typeface="微软雅黑" panose="020B0503020204020204" pitchFamily="34"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zh-CN" altLang="en-US" sz="12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endParaRPr>
          </a:p>
        </p:txBody>
      </p:sp>
    </p:spTree>
    <p:extLst>
      <p:ext uri="{BB962C8B-B14F-4D97-AF65-F5344CB8AC3E}">
        <p14:creationId xmlns:p14="http://schemas.microsoft.com/office/powerpoint/2010/main" val="33628421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C3F3A74-D056-467A-84B1-C9952CE1F72B}" type="slidenum">
              <a:rPr kumimoji="0" lang="zh-CN" altLang="en-US" sz="1200" b="0" i="0" u="none" strike="noStrike" kern="1200" cap="none" spc="0" normalizeH="0" baseline="0" noProof="0" smtClean="0">
                <a:ln>
                  <a:noFill/>
                </a:ln>
                <a:solidFill>
                  <a:prstClr val="black"/>
                </a:solidFill>
                <a:effectLst/>
                <a:uLnTx/>
                <a:uFillTx/>
                <a:latin typeface="微软雅黑" panose="020B0503020204020204" pitchFamily="34" charset="-122"/>
                <a:ea typeface="微软雅黑" panose="020B0503020204020204" pitchFamily="34"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zh-CN" altLang="en-US" sz="12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endParaRPr>
          </a:p>
        </p:txBody>
      </p:sp>
    </p:spTree>
    <p:extLst>
      <p:ext uri="{BB962C8B-B14F-4D97-AF65-F5344CB8AC3E}">
        <p14:creationId xmlns:p14="http://schemas.microsoft.com/office/powerpoint/2010/main" val="90484298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C3F3A74-D056-467A-84B1-C9952CE1F72B}" type="slidenum">
              <a:rPr kumimoji="0" lang="zh-CN" altLang="en-US" sz="1200" b="0" i="0" u="none" strike="noStrike" kern="1200" cap="none" spc="0" normalizeH="0" baseline="0" noProof="0" smtClean="0">
                <a:ln>
                  <a:noFill/>
                </a:ln>
                <a:solidFill>
                  <a:prstClr val="black"/>
                </a:solidFill>
                <a:effectLst/>
                <a:uLnTx/>
                <a:uFillTx/>
                <a:latin typeface="微软雅黑" panose="020B0503020204020204" pitchFamily="34" charset="-122"/>
                <a:ea typeface="微软雅黑" panose="020B0503020204020204" pitchFamily="34"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zh-CN" altLang="en-US" sz="12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endParaRPr>
          </a:p>
        </p:txBody>
      </p:sp>
    </p:spTree>
    <p:extLst>
      <p:ext uri="{BB962C8B-B14F-4D97-AF65-F5344CB8AC3E}">
        <p14:creationId xmlns:p14="http://schemas.microsoft.com/office/powerpoint/2010/main" val="72234283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C3F3A74-D056-467A-84B1-C9952CE1F72B}" type="slidenum">
              <a:rPr kumimoji="0" lang="zh-CN" altLang="en-US" sz="1200" b="0" i="0" u="none" strike="noStrike" kern="1200" cap="none" spc="0" normalizeH="0" baseline="0" noProof="0" smtClean="0">
                <a:ln>
                  <a:noFill/>
                </a:ln>
                <a:solidFill>
                  <a:prstClr val="black"/>
                </a:solidFill>
                <a:effectLst/>
                <a:uLnTx/>
                <a:uFillTx/>
                <a:latin typeface="微软雅黑" panose="020B0503020204020204" pitchFamily="34" charset="-122"/>
                <a:ea typeface="微软雅黑" panose="020B0503020204020204" pitchFamily="34"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zh-CN" altLang="en-US" sz="12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endParaRPr>
          </a:p>
        </p:txBody>
      </p:sp>
    </p:spTree>
    <p:extLst>
      <p:ext uri="{BB962C8B-B14F-4D97-AF65-F5344CB8AC3E}">
        <p14:creationId xmlns:p14="http://schemas.microsoft.com/office/powerpoint/2010/main" val="180376936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1"/>
        <p:cNvGrpSpPr/>
        <p:nvPr/>
      </p:nvGrpSpPr>
      <p:grpSpPr>
        <a:xfrm>
          <a:off x="0" y="0"/>
          <a:ext cx="0" cy="0"/>
          <a:chOff x="0" y="0"/>
          <a:chExt cx="0" cy="0"/>
        </a:xfrm>
      </p:grpSpPr>
      <p:sp>
        <p:nvSpPr>
          <p:cNvPr id="142" name="Google Shape;142;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3" name="Google Shape;143;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55756095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fld id="{36309E04-4649-4619-A034-C9E7928B9D4F}" type="slidenum">
              <a:rPr lang="en-US" smtClean="0"/>
              <a:t>22</a:t>
            </a:fld>
            <a:endParaRPr lang="en-US"/>
          </a:p>
        </p:txBody>
      </p:sp>
    </p:spTree>
    <p:extLst>
      <p:ext uri="{BB962C8B-B14F-4D97-AF65-F5344CB8AC3E}">
        <p14:creationId xmlns:p14="http://schemas.microsoft.com/office/powerpoint/2010/main" val="394619214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3" Type="http://schemas.openxmlformats.org/officeDocument/2006/relationships/hyperlink" Target="http://bit.ly/2Tynxth" TargetMode="External"/><Relationship Id="rId2" Type="http://schemas.openxmlformats.org/officeDocument/2006/relationships/image" Target="../media/image5.jpg"/><Relationship Id="rId1" Type="http://schemas.openxmlformats.org/officeDocument/2006/relationships/slideMaster" Target="../slideMasters/slideMaster2.xml"/><Relationship Id="rId5" Type="http://schemas.openxmlformats.org/officeDocument/2006/relationships/hyperlink" Target="http://bit.ly/2TtBDfr" TargetMode="External"/><Relationship Id="rId4" Type="http://schemas.openxmlformats.org/officeDocument/2006/relationships/hyperlink" Target="http://bit.ly/2TyoMsr" TargetMode="Externa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pic>
        <p:nvPicPr>
          <p:cNvPr id="7" name="图片 6"/>
          <p:cNvPicPr>
            <a:picLocks noChangeAspect="1"/>
          </p:cNvPicPr>
          <p:nvPr userDrawn="1"/>
        </p:nvPicPr>
        <p:blipFill>
          <a:blip r:embed="rId2" cstate="screen"/>
          <a:stretch>
            <a:fillRect/>
          </a:stretch>
        </p:blipFill>
        <p:spPr>
          <a:xfrm>
            <a:off x="0" y="682258"/>
            <a:ext cx="12192000" cy="6175742"/>
          </a:xfrm>
          <a:prstGeom prst="rect">
            <a:avLst/>
          </a:prstGeom>
        </p:spPr>
      </p:pic>
    </p:spTree>
    <p:extLst>
      <p:ext uri="{BB962C8B-B14F-4D97-AF65-F5344CB8AC3E}">
        <p14:creationId xmlns:p14="http://schemas.microsoft.com/office/powerpoint/2010/main" val="238049732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hasCustomPrompt="1"/>
          </p:nvPr>
        </p:nvSpPr>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51ED3A9B-6858-46C5-9957-74D52F60B572}" type="datetimeFigureOut">
              <a:rPr lang="zh-CN" altLang="en-US" smtClean="0"/>
              <a:t>2024/11/21</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7CF3A091-A28E-42F4-979B-75C3C6B544DC}" type="slidenum">
              <a:rPr lang="zh-CN" altLang="en-US" smtClean="0"/>
              <a:t>‹#›</a:t>
            </a:fld>
            <a:endParaRPr lang="zh-CN" altLang="en-US"/>
          </a:p>
        </p:txBody>
      </p:sp>
    </p:spTree>
    <p:extLst>
      <p:ext uri="{BB962C8B-B14F-4D97-AF65-F5344CB8AC3E}">
        <p14:creationId xmlns:p14="http://schemas.microsoft.com/office/powerpoint/2010/main" val="344291818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p:cNvSpPr>
            <a:spLocks noGrp="1"/>
          </p:cNvSpPr>
          <p:nvPr>
            <p:ph type="body" orient="vert" idx="1" hasCustomPrompt="1"/>
          </p:nvPr>
        </p:nvSpPr>
        <p:spPr>
          <a:xfrm>
            <a:off x="838200" y="365125"/>
            <a:ext cx="7734300" cy="5811838"/>
          </a:xfrm>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51ED3A9B-6858-46C5-9957-74D52F60B572}" type="datetimeFigureOut">
              <a:rPr lang="zh-CN" altLang="en-US" smtClean="0"/>
              <a:t>2024/11/21</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7CF3A091-A28E-42F4-979B-75C3C6B544DC}" type="slidenum">
              <a:rPr lang="zh-CN" altLang="en-US" smtClean="0"/>
              <a:t>‹#›</a:t>
            </a:fld>
            <a:endParaRPr lang="zh-CN" altLang="en-US"/>
          </a:p>
        </p:txBody>
      </p:sp>
    </p:spTree>
    <p:extLst>
      <p:ext uri="{BB962C8B-B14F-4D97-AF65-F5344CB8AC3E}">
        <p14:creationId xmlns:p14="http://schemas.microsoft.com/office/powerpoint/2010/main" val="96554279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slide" type="title">
  <p:cSld name="Title slide">
    <p:bg>
      <p:bgPr>
        <a:blipFill>
          <a:blip r:embed="rId2">
            <a:alphaModFix/>
          </a:blip>
          <a:stretch>
            <a:fillRect/>
          </a:stretch>
        </a:blipFill>
        <a:effectLst/>
      </p:bgPr>
    </p:bg>
    <p:spTree>
      <p:nvGrpSpPr>
        <p:cNvPr id="1" name="Shape 8"/>
        <p:cNvGrpSpPr/>
        <p:nvPr/>
      </p:nvGrpSpPr>
      <p:grpSpPr>
        <a:xfrm>
          <a:off x="0" y="0"/>
          <a:ext cx="0" cy="0"/>
          <a:chOff x="0" y="0"/>
          <a:chExt cx="0" cy="0"/>
        </a:xfrm>
      </p:grpSpPr>
      <p:sp>
        <p:nvSpPr>
          <p:cNvPr id="9" name="Google Shape;9;p2"/>
          <p:cNvSpPr txBox="1">
            <a:spLocks noGrp="1"/>
          </p:cNvSpPr>
          <p:nvPr>
            <p:ph type="ctrTitle"/>
          </p:nvPr>
        </p:nvSpPr>
        <p:spPr>
          <a:xfrm>
            <a:off x="960000" y="1236033"/>
            <a:ext cx="7620000" cy="3751600"/>
          </a:xfrm>
          <a:prstGeom prst="rect">
            <a:avLst/>
          </a:prstGeom>
        </p:spPr>
        <p:txBody>
          <a:bodyPr spcFirstLastPara="1" wrap="square" lIns="91425" tIns="91425" rIns="91425" bIns="91425" anchor="b" anchorCtr="0">
            <a:noAutofit/>
          </a:bodyPr>
          <a:lstStyle>
            <a:lvl1pPr lvl="0">
              <a:lnSpc>
                <a:spcPct val="80000"/>
              </a:lnSpc>
              <a:spcBef>
                <a:spcPts val="0"/>
              </a:spcBef>
              <a:spcAft>
                <a:spcPts val="0"/>
              </a:spcAft>
              <a:buClr>
                <a:srgbClr val="191919"/>
              </a:buClr>
              <a:buSzPts val="5200"/>
              <a:buNone/>
              <a:defRPr sz="9866"/>
            </a:lvl1pPr>
            <a:lvl2pPr lvl="1" algn="ctr">
              <a:spcBef>
                <a:spcPts val="0"/>
              </a:spcBef>
              <a:spcAft>
                <a:spcPts val="0"/>
              </a:spcAft>
              <a:buClr>
                <a:srgbClr val="191919"/>
              </a:buClr>
              <a:buSzPts val="5200"/>
              <a:buNone/>
              <a:defRPr sz="6933">
                <a:solidFill>
                  <a:srgbClr val="191919"/>
                </a:solidFill>
              </a:defRPr>
            </a:lvl2pPr>
            <a:lvl3pPr lvl="2" algn="ctr">
              <a:spcBef>
                <a:spcPts val="0"/>
              </a:spcBef>
              <a:spcAft>
                <a:spcPts val="0"/>
              </a:spcAft>
              <a:buClr>
                <a:srgbClr val="191919"/>
              </a:buClr>
              <a:buSzPts val="5200"/>
              <a:buNone/>
              <a:defRPr sz="6933">
                <a:solidFill>
                  <a:srgbClr val="191919"/>
                </a:solidFill>
              </a:defRPr>
            </a:lvl3pPr>
            <a:lvl4pPr lvl="3" algn="ctr">
              <a:spcBef>
                <a:spcPts val="0"/>
              </a:spcBef>
              <a:spcAft>
                <a:spcPts val="0"/>
              </a:spcAft>
              <a:buClr>
                <a:srgbClr val="191919"/>
              </a:buClr>
              <a:buSzPts val="5200"/>
              <a:buNone/>
              <a:defRPr sz="6933">
                <a:solidFill>
                  <a:srgbClr val="191919"/>
                </a:solidFill>
              </a:defRPr>
            </a:lvl4pPr>
            <a:lvl5pPr lvl="4" algn="ctr">
              <a:spcBef>
                <a:spcPts val="0"/>
              </a:spcBef>
              <a:spcAft>
                <a:spcPts val="0"/>
              </a:spcAft>
              <a:buClr>
                <a:srgbClr val="191919"/>
              </a:buClr>
              <a:buSzPts val="5200"/>
              <a:buNone/>
              <a:defRPr sz="6933">
                <a:solidFill>
                  <a:srgbClr val="191919"/>
                </a:solidFill>
              </a:defRPr>
            </a:lvl5pPr>
            <a:lvl6pPr lvl="5" algn="ctr">
              <a:spcBef>
                <a:spcPts val="0"/>
              </a:spcBef>
              <a:spcAft>
                <a:spcPts val="0"/>
              </a:spcAft>
              <a:buClr>
                <a:srgbClr val="191919"/>
              </a:buClr>
              <a:buSzPts val="5200"/>
              <a:buNone/>
              <a:defRPr sz="6933">
                <a:solidFill>
                  <a:srgbClr val="191919"/>
                </a:solidFill>
              </a:defRPr>
            </a:lvl6pPr>
            <a:lvl7pPr lvl="6" algn="ctr">
              <a:spcBef>
                <a:spcPts val="0"/>
              </a:spcBef>
              <a:spcAft>
                <a:spcPts val="0"/>
              </a:spcAft>
              <a:buClr>
                <a:srgbClr val="191919"/>
              </a:buClr>
              <a:buSzPts val="5200"/>
              <a:buNone/>
              <a:defRPr sz="6933">
                <a:solidFill>
                  <a:srgbClr val="191919"/>
                </a:solidFill>
              </a:defRPr>
            </a:lvl7pPr>
            <a:lvl8pPr lvl="7" algn="ctr">
              <a:spcBef>
                <a:spcPts val="0"/>
              </a:spcBef>
              <a:spcAft>
                <a:spcPts val="0"/>
              </a:spcAft>
              <a:buClr>
                <a:srgbClr val="191919"/>
              </a:buClr>
              <a:buSzPts val="5200"/>
              <a:buNone/>
              <a:defRPr sz="6933">
                <a:solidFill>
                  <a:srgbClr val="191919"/>
                </a:solidFill>
              </a:defRPr>
            </a:lvl8pPr>
            <a:lvl9pPr lvl="8" algn="ctr">
              <a:spcBef>
                <a:spcPts val="0"/>
              </a:spcBef>
              <a:spcAft>
                <a:spcPts val="0"/>
              </a:spcAft>
              <a:buClr>
                <a:srgbClr val="191919"/>
              </a:buClr>
              <a:buSzPts val="5200"/>
              <a:buNone/>
              <a:defRPr sz="6933">
                <a:solidFill>
                  <a:srgbClr val="191919"/>
                </a:solidFill>
              </a:defRPr>
            </a:lvl9pPr>
          </a:lstStyle>
          <a:p>
            <a:endParaRPr/>
          </a:p>
        </p:txBody>
      </p:sp>
      <p:sp>
        <p:nvSpPr>
          <p:cNvPr id="10" name="Google Shape;10;p2"/>
          <p:cNvSpPr txBox="1">
            <a:spLocks noGrp="1"/>
          </p:cNvSpPr>
          <p:nvPr>
            <p:ph type="subTitle" idx="1"/>
          </p:nvPr>
        </p:nvSpPr>
        <p:spPr>
          <a:xfrm>
            <a:off x="960000" y="4987567"/>
            <a:ext cx="6038400" cy="634400"/>
          </a:xfrm>
          <a:prstGeom prst="rect">
            <a:avLst/>
          </a:prstGeom>
        </p:spPr>
        <p:txBody>
          <a:bodyPr spcFirstLastPara="1" wrap="square" lIns="91425" tIns="91425" rIns="91425" bIns="91425" anchor="t" anchorCtr="0">
            <a:noAutofit/>
          </a:bodyPr>
          <a:lstStyle>
            <a:lvl1pPr lvl="0">
              <a:lnSpc>
                <a:spcPct val="100000"/>
              </a:lnSpc>
              <a:spcBef>
                <a:spcPts val="0"/>
              </a:spcBef>
              <a:spcAft>
                <a:spcPts val="0"/>
              </a:spcAft>
              <a:buSzPts val="1500"/>
              <a:buNone/>
              <a:defRPr sz="2133"/>
            </a:lvl1pPr>
            <a:lvl2pPr lvl="1" algn="ctr">
              <a:lnSpc>
                <a:spcPct val="100000"/>
              </a:lnSpc>
              <a:spcBef>
                <a:spcPts val="0"/>
              </a:spcBef>
              <a:spcAft>
                <a:spcPts val="0"/>
              </a:spcAft>
              <a:buSzPts val="1800"/>
              <a:buNone/>
              <a:defRPr sz="2400"/>
            </a:lvl2pPr>
            <a:lvl3pPr lvl="2" algn="ctr">
              <a:lnSpc>
                <a:spcPct val="100000"/>
              </a:lnSpc>
              <a:spcBef>
                <a:spcPts val="0"/>
              </a:spcBef>
              <a:spcAft>
                <a:spcPts val="0"/>
              </a:spcAft>
              <a:buSzPts val="1800"/>
              <a:buNone/>
              <a:defRPr sz="2400"/>
            </a:lvl3pPr>
            <a:lvl4pPr lvl="3" algn="ctr">
              <a:lnSpc>
                <a:spcPct val="100000"/>
              </a:lnSpc>
              <a:spcBef>
                <a:spcPts val="0"/>
              </a:spcBef>
              <a:spcAft>
                <a:spcPts val="0"/>
              </a:spcAft>
              <a:buSzPts val="1800"/>
              <a:buNone/>
              <a:defRPr sz="2400"/>
            </a:lvl4pPr>
            <a:lvl5pPr lvl="4" algn="ctr">
              <a:lnSpc>
                <a:spcPct val="100000"/>
              </a:lnSpc>
              <a:spcBef>
                <a:spcPts val="0"/>
              </a:spcBef>
              <a:spcAft>
                <a:spcPts val="0"/>
              </a:spcAft>
              <a:buSzPts val="1800"/>
              <a:buNone/>
              <a:defRPr sz="2400"/>
            </a:lvl5pPr>
            <a:lvl6pPr lvl="5" algn="ctr">
              <a:lnSpc>
                <a:spcPct val="100000"/>
              </a:lnSpc>
              <a:spcBef>
                <a:spcPts val="0"/>
              </a:spcBef>
              <a:spcAft>
                <a:spcPts val="0"/>
              </a:spcAft>
              <a:buSzPts val="1800"/>
              <a:buNone/>
              <a:defRPr sz="2400"/>
            </a:lvl6pPr>
            <a:lvl7pPr lvl="6" algn="ctr">
              <a:lnSpc>
                <a:spcPct val="100000"/>
              </a:lnSpc>
              <a:spcBef>
                <a:spcPts val="0"/>
              </a:spcBef>
              <a:spcAft>
                <a:spcPts val="0"/>
              </a:spcAft>
              <a:buSzPts val="1800"/>
              <a:buNone/>
              <a:defRPr sz="2400"/>
            </a:lvl7pPr>
            <a:lvl8pPr lvl="7" algn="ctr">
              <a:lnSpc>
                <a:spcPct val="100000"/>
              </a:lnSpc>
              <a:spcBef>
                <a:spcPts val="0"/>
              </a:spcBef>
              <a:spcAft>
                <a:spcPts val="0"/>
              </a:spcAft>
              <a:buSzPts val="1800"/>
              <a:buNone/>
              <a:defRPr sz="2400"/>
            </a:lvl8pPr>
            <a:lvl9pPr lvl="8" algn="ctr">
              <a:lnSpc>
                <a:spcPct val="100000"/>
              </a:lnSpc>
              <a:spcBef>
                <a:spcPts val="0"/>
              </a:spcBef>
              <a:spcAft>
                <a:spcPts val="0"/>
              </a:spcAft>
              <a:buSzPts val="1800"/>
              <a:buNone/>
              <a:defRPr sz="2400"/>
            </a:lvl9pPr>
          </a:lstStyle>
          <a:p>
            <a:endParaRPr/>
          </a:p>
        </p:txBody>
      </p:sp>
    </p:spTree>
    <p:extLst>
      <p:ext uri="{BB962C8B-B14F-4D97-AF65-F5344CB8AC3E}">
        <p14:creationId xmlns:p14="http://schemas.microsoft.com/office/powerpoint/2010/main" val="94418351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Section header" type="secHead">
  <p:cSld name="Section header">
    <p:bg>
      <p:bgPr>
        <a:blipFill>
          <a:blip r:embed="rId2">
            <a:alphaModFix/>
          </a:blip>
          <a:stretch>
            <a:fillRect/>
          </a:stretch>
        </a:blipFill>
        <a:effectLst/>
      </p:bgPr>
    </p:bg>
    <p:spTree>
      <p:nvGrpSpPr>
        <p:cNvPr id="1" name="Shape 11"/>
        <p:cNvGrpSpPr/>
        <p:nvPr/>
      </p:nvGrpSpPr>
      <p:grpSpPr>
        <a:xfrm>
          <a:off x="0" y="0"/>
          <a:ext cx="0" cy="0"/>
          <a:chOff x="0" y="0"/>
          <a:chExt cx="0" cy="0"/>
        </a:xfrm>
      </p:grpSpPr>
      <p:sp>
        <p:nvSpPr>
          <p:cNvPr id="12" name="Google Shape;12;p3"/>
          <p:cNvSpPr txBox="1">
            <a:spLocks noGrp="1"/>
          </p:cNvSpPr>
          <p:nvPr>
            <p:ph type="title"/>
          </p:nvPr>
        </p:nvSpPr>
        <p:spPr>
          <a:xfrm>
            <a:off x="1092533" y="2147233"/>
            <a:ext cx="6368800" cy="2554000"/>
          </a:xfrm>
          <a:prstGeom prst="rect">
            <a:avLst/>
          </a:prstGeom>
        </p:spPr>
        <p:txBody>
          <a:bodyPr spcFirstLastPara="1" wrap="square" lIns="91425" tIns="91425" rIns="91425" bIns="91425" anchor="ctr" anchorCtr="0">
            <a:noAutofit/>
          </a:bodyPr>
          <a:lstStyle>
            <a:lvl1pPr lvl="0" algn="ctr">
              <a:spcBef>
                <a:spcPts val="0"/>
              </a:spcBef>
              <a:spcAft>
                <a:spcPts val="0"/>
              </a:spcAft>
              <a:buSzPts val="3600"/>
              <a:buNone/>
              <a:defRPr sz="8800"/>
            </a:lvl1pPr>
            <a:lvl2pPr lvl="1" algn="ctr">
              <a:spcBef>
                <a:spcPts val="0"/>
              </a:spcBef>
              <a:spcAft>
                <a:spcPts val="0"/>
              </a:spcAft>
              <a:buSzPts val="3600"/>
              <a:buNone/>
              <a:defRPr sz="4800"/>
            </a:lvl2pPr>
            <a:lvl3pPr lvl="2" algn="ctr">
              <a:spcBef>
                <a:spcPts val="0"/>
              </a:spcBef>
              <a:spcAft>
                <a:spcPts val="0"/>
              </a:spcAft>
              <a:buSzPts val="3600"/>
              <a:buNone/>
              <a:defRPr sz="4800"/>
            </a:lvl3pPr>
            <a:lvl4pPr lvl="3" algn="ctr">
              <a:spcBef>
                <a:spcPts val="0"/>
              </a:spcBef>
              <a:spcAft>
                <a:spcPts val="0"/>
              </a:spcAft>
              <a:buSzPts val="3600"/>
              <a:buNone/>
              <a:defRPr sz="4800"/>
            </a:lvl4pPr>
            <a:lvl5pPr lvl="4" algn="ctr">
              <a:spcBef>
                <a:spcPts val="0"/>
              </a:spcBef>
              <a:spcAft>
                <a:spcPts val="0"/>
              </a:spcAft>
              <a:buSzPts val="3600"/>
              <a:buNone/>
              <a:defRPr sz="4800"/>
            </a:lvl5pPr>
            <a:lvl6pPr lvl="5" algn="ctr">
              <a:spcBef>
                <a:spcPts val="0"/>
              </a:spcBef>
              <a:spcAft>
                <a:spcPts val="0"/>
              </a:spcAft>
              <a:buSzPts val="3600"/>
              <a:buNone/>
              <a:defRPr sz="4800"/>
            </a:lvl6pPr>
            <a:lvl7pPr lvl="6" algn="ctr">
              <a:spcBef>
                <a:spcPts val="0"/>
              </a:spcBef>
              <a:spcAft>
                <a:spcPts val="0"/>
              </a:spcAft>
              <a:buSzPts val="3600"/>
              <a:buNone/>
              <a:defRPr sz="4800"/>
            </a:lvl7pPr>
            <a:lvl8pPr lvl="7" algn="ctr">
              <a:spcBef>
                <a:spcPts val="0"/>
              </a:spcBef>
              <a:spcAft>
                <a:spcPts val="0"/>
              </a:spcAft>
              <a:buSzPts val="3600"/>
              <a:buNone/>
              <a:defRPr sz="4800"/>
            </a:lvl8pPr>
            <a:lvl9pPr lvl="8" algn="ctr">
              <a:spcBef>
                <a:spcPts val="0"/>
              </a:spcBef>
              <a:spcAft>
                <a:spcPts val="0"/>
              </a:spcAft>
              <a:buSzPts val="3600"/>
              <a:buNone/>
              <a:defRPr sz="4800"/>
            </a:lvl9pPr>
          </a:lstStyle>
          <a:p>
            <a:endParaRPr/>
          </a:p>
        </p:txBody>
      </p:sp>
      <p:sp>
        <p:nvSpPr>
          <p:cNvPr id="13" name="Google Shape;13;p3"/>
          <p:cNvSpPr txBox="1">
            <a:spLocks noGrp="1"/>
          </p:cNvSpPr>
          <p:nvPr>
            <p:ph type="title" idx="2" hasCustomPrompt="1"/>
          </p:nvPr>
        </p:nvSpPr>
        <p:spPr>
          <a:xfrm>
            <a:off x="3215167" y="1072567"/>
            <a:ext cx="2123600" cy="11224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6000"/>
              <a:buNone/>
              <a:defRPr sz="8800">
                <a:solidFill>
                  <a:schemeClr val="dk2"/>
                </a:solidFill>
              </a:defRPr>
            </a:lvl1pPr>
            <a:lvl2pPr lvl="1" algn="ctr" rtl="0">
              <a:spcBef>
                <a:spcPts val="0"/>
              </a:spcBef>
              <a:spcAft>
                <a:spcPts val="0"/>
              </a:spcAft>
              <a:buSzPts val="6000"/>
              <a:buNone/>
              <a:defRPr sz="8000"/>
            </a:lvl2pPr>
            <a:lvl3pPr lvl="2" algn="ctr" rtl="0">
              <a:spcBef>
                <a:spcPts val="0"/>
              </a:spcBef>
              <a:spcAft>
                <a:spcPts val="0"/>
              </a:spcAft>
              <a:buSzPts val="6000"/>
              <a:buNone/>
              <a:defRPr sz="8000"/>
            </a:lvl3pPr>
            <a:lvl4pPr lvl="3" algn="ctr" rtl="0">
              <a:spcBef>
                <a:spcPts val="0"/>
              </a:spcBef>
              <a:spcAft>
                <a:spcPts val="0"/>
              </a:spcAft>
              <a:buSzPts val="6000"/>
              <a:buNone/>
              <a:defRPr sz="8000"/>
            </a:lvl4pPr>
            <a:lvl5pPr lvl="4" algn="ctr" rtl="0">
              <a:spcBef>
                <a:spcPts val="0"/>
              </a:spcBef>
              <a:spcAft>
                <a:spcPts val="0"/>
              </a:spcAft>
              <a:buSzPts val="6000"/>
              <a:buNone/>
              <a:defRPr sz="8000"/>
            </a:lvl5pPr>
            <a:lvl6pPr lvl="5" algn="ctr" rtl="0">
              <a:spcBef>
                <a:spcPts val="0"/>
              </a:spcBef>
              <a:spcAft>
                <a:spcPts val="0"/>
              </a:spcAft>
              <a:buSzPts val="6000"/>
              <a:buNone/>
              <a:defRPr sz="8000"/>
            </a:lvl6pPr>
            <a:lvl7pPr lvl="6" algn="ctr" rtl="0">
              <a:spcBef>
                <a:spcPts val="0"/>
              </a:spcBef>
              <a:spcAft>
                <a:spcPts val="0"/>
              </a:spcAft>
              <a:buSzPts val="6000"/>
              <a:buNone/>
              <a:defRPr sz="8000"/>
            </a:lvl7pPr>
            <a:lvl8pPr lvl="7" algn="ctr" rtl="0">
              <a:spcBef>
                <a:spcPts val="0"/>
              </a:spcBef>
              <a:spcAft>
                <a:spcPts val="0"/>
              </a:spcAft>
              <a:buSzPts val="6000"/>
              <a:buNone/>
              <a:defRPr sz="8000"/>
            </a:lvl8pPr>
            <a:lvl9pPr lvl="8" algn="ctr" rtl="0">
              <a:spcBef>
                <a:spcPts val="0"/>
              </a:spcBef>
              <a:spcAft>
                <a:spcPts val="0"/>
              </a:spcAft>
              <a:buSzPts val="6000"/>
              <a:buNone/>
              <a:defRPr sz="8000"/>
            </a:lvl9pPr>
          </a:lstStyle>
          <a:p>
            <a:r>
              <a:t>xx%</a:t>
            </a:r>
          </a:p>
        </p:txBody>
      </p:sp>
      <p:sp>
        <p:nvSpPr>
          <p:cNvPr id="14" name="Google Shape;14;p3"/>
          <p:cNvSpPr txBox="1">
            <a:spLocks noGrp="1"/>
          </p:cNvSpPr>
          <p:nvPr>
            <p:ph type="subTitle" idx="1"/>
          </p:nvPr>
        </p:nvSpPr>
        <p:spPr>
          <a:xfrm>
            <a:off x="2572567" y="4785833"/>
            <a:ext cx="3408800" cy="9512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500"/>
              <a:buNone/>
              <a:defRPr sz="2133"/>
            </a:lvl1pPr>
            <a:lvl2pPr lvl="1" algn="ctr" rtl="0">
              <a:lnSpc>
                <a:spcPct val="100000"/>
              </a:lnSpc>
              <a:spcBef>
                <a:spcPts val="2133"/>
              </a:spcBef>
              <a:spcAft>
                <a:spcPts val="0"/>
              </a:spcAft>
              <a:buSzPts val="1500"/>
              <a:buNone/>
              <a:defRPr/>
            </a:lvl2pPr>
            <a:lvl3pPr lvl="2" algn="ctr" rtl="0">
              <a:lnSpc>
                <a:spcPct val="100000"/>
              </a:lnSpc>
              <a:spcBef>
                <a:spcPts val="2133"/>
              </a:spcBef>
              <a:spcAft>
                <a:spcPts val="0"/>
              </a:spcAft>
              <a:buSzPts val="1500"/>
              <a:buNone/>
              <a:defRPr/>
            </a:lvl3pPr>
            <a:lvl4pPr lvl="3" algn="ctr" rtl="0">
              <a:lnSpc>
                <a:spcPct val="100000"/>
              </a:lnSpc>
              <a:spcBef>
                <a:spcPts val="2133"/>
              </a:spcBef>
              <a:spcAft>
                <a:spcPts val="0"/>
              </a:spcAft>
              <a:buSzPts val="1500"/>
              <a:buNone/>
              <a:defRPr/>
            </a:lvl4pPr>
            <a:lvl5pPr lvl="4" algn="ctr" rtl="0">
              <a:lnSpc>
                <a:spcPct val="100000"/>
              </a:lnSpc>
              <a:spcBef>
                <a:spcPts val="2133"/>
              </a:spcBef>
              <a:spcAft>
                <a:spcPts val="0"/>
              </a:spcAft>
              <a:buSzPts val="1500"/>
              <a:buNone/>
              <a:defRPr/>
            </a:lvl5pPr>
            <a:lvl6pPr lvl="5" algn="ctr" rtl="0">
              <a:lnSpc>
                <a:spcPct val="100000"/>
              </a:lnSpc>
              <a:spcBef>
                <a:spcPts val="2133"/>
              </a:spcBef>
              <a:spcAft>
                <a:spcPts val="0"/>
              </a:spcAft>
              <a:buSzPts val="1500"/>
              <a:buNone/>
              <a:defRPr/>
            </a:lvl6pPr>
            <a:lvl7pPr lvl="6" algn="ctr" rtl="0">
              <a:lnSpc>
                <a:spcPct val="100000"/>
              </a:lnSpc>
              <a:spcBef>
                <a:spcPts val="2133"/>
              </a:spcBef>
              <a:spcAft>
                <a:spcPts val="0"/>
              </a:spcAft>
              <a:buSzPts val="1500"/>
              <a:buNone/>
              <a:defRPr/>
            </a:lvl7pPr>
            <a:lvl8pPr lvl="7" algn="ctr" rtl="0">
              <a:lnSpc>
                <a:spcPct val="100000"/>
              </a:lnSpc>
              <a:spcBef>
                <a:spcPts val="2133"/>
              </a:spcBef>
              <a:spcAft>
                <a:spcPts val="0"/>
              </a:spcAft>
              <a:buSzPts val="1500"/>
              <a:buNone/>
              <a:defRPr/>
            </a:lvl8pPr>
            <a:lvl9pPr lvl="8" algn="ctr" rtl="0">
              <a:lnSpc>
                <a:spcPct val="100000"/>
              </a:lnSpc>
              <a:spcBef>
                <a:spcPts val="2133"/>
              </a:spcBef>
              <a:spcAft>
                <a:spcPts val="2133"/>
              </a:spcAft>
              <a:buSzPts val="1500"/>
              <a:buNone/>
              <a:defRPr/>
            </a:lvl9pPr>
          </a:lstStyle>
          <a:p>
            <a:endParaRPr/>
          </a:p>
        </p:txBody>
      </p:sp>
      <p:pic>
        <p:nvPicPr>
          <p:cNvPr id="15" name="Google Shape;15;p3"/>
          <p:cNvPicPr preferRelativeResize="0"/>
          <p:nvPr/>
        </p:nvPicPr>
        <p:blipFill>
          <a:blip r:embed="rId3">
            <a:alphaModFix/>
          </a:blip>
          <a:stretch>
            <a:fillRect/>
          </a:stretch>
        </p:blipFill>
        <p:spPr>
          <a:xfrm>
            <a:off x="4308101" y="-1734032"/>
            <a:ext cx="9128297" cy="15504064"/>
          </a:xfrm>
          <a:prstGeom prst="rect">
            <a:avLst/>
          </a:prstGeom>
          <a:noFill/>
          <a:ln>
            <a:noFill/>
          </a:ln>
        </p:spPr>
      </p:pic>
    </p:spTree>
    <p:extLst>
      <p:ext uri="{BB962C8B-B14F-4D97-AF65-F5344CB8AC3E}">
        <p14:creationId xmlns:p14="http://schemas.microsoft.com/office/powerpoint/2010/main" val="272817601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and body" type="tx">
  <p:cSld name="Title and body">
    <p:bg>
      <p:bgPr>
        <a:blipFill>
          <a:blip r:embed="rId2">
            <a:alphaModFix/>
          </a:blip>
          <a:stretch>
            <a:fillRect/>
          </a:stretch>
        </a:blipFill>
        <a:effectLst/>
      </p:bgPr>
    </p:bg>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960000" y="593367"/>
            <a:ext cx="10272000" cy="763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4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
        <p:nvSpPr>
          <p:cNvPr id="18" name="Google Shape;18;p4"/>
          <p:cNvSpPr txBox="1">
            <a:spLocks noGrp="1"/>
          </p:cNvSpPr>
          <p:nvPr>
            <p:ph type="body" idx="1"/>
          </p:nvPr>
        </p:nvSpPr>
        <p:spPr>
          <a:xfrm>
            <a:off x="960000" y="1621003"/>
            <a:ext cx="10272000" cy="4555200"/>
          </a:xfrm>
          <a:prstGeom prst="rect">
            <a:avLst/>
          </a:prstGeom>
        </p:spPr>
        <p:txBody>
          <a:bodyPr spcFirstLastPara="1" wrap="square" lIns="91425" tIns="91425" rIns="91425" bIns="91425" anchor="t" anchorCtr="0">
            <a:noAutofit/>
          </a:bodyPr>
          <a:lstStyle>
            <a:lvl1pPr marL="609585" lvl="0" indent="-406390" rtl="0">
              <a:lnSpc>
                <a:spcPct val="100000"/>
              </a:lnSpc>
              <a:spcBef>
                <a:spcPts val="0"/>
              </a:spcBef>
              <a:spcAft>
                <a:spcPts val="0"/>
              </a:spcAft>
              <a:buClr>
                <a:srgbClr val="434343"/>
              </a:buClr>
              <a:buSzPts val="1200"/>
              <a:buAutoNum type="arabicPeriod"/>
              <a:defRPr sz="1600">
                <a:solidFill>
                  <a:srgbClr val="434343"/>
                </a:solidFill>
              </a:defRPr>
            </a:lvl1pPr>
            <a:lvl2pPr marL="1219170" lvl="1" indent="-406390" rtl="0">
              <a:lnSpc>
                <a:spcPct val="115000"/>
              </a:lnSpc>
              <a:spcBef>
                <a:spcPts val="2133"/>
              </a:spcBef>
              <a:spcAft>
                <a:spcPts val="0"/>
              </a:spcAft>
              <a:buClr>
                <a:srgbClr val="434343"/>
              </a:buClr>
              <a:buSzPts val="1200"/>
              <a:buFont typeface="Roboto Condensed Light"/>
              <a:buAutoNum type="alphaLcPeriod"/>
              <a:defRPr>
                <a:solidFill>
                  <a:srgbClr val="434343"/>
                </a:solidFill>
              </a:defRPr>
            </a:lvl2pPr>
            <a:lvl3pPr marL="1828754" lvl="2" indent="-406390" rtl="0">
              <a:lnSpc>
                <a:spcPct val="115000"/>
              </a:lnSpc>
              <a:spcBef>
                <a:spcPts val="2133"/>
              </a:spcBef>
              <a:spcAft>
                <a:spcPts val="0"/>
              </a:spcAft>
              <a:buClr>
                <a:srgbClr val="434343"/>
              </a:buClr>
              <a:buSzPts val="1200"/>
              <a:buFont typeface="Roboto Condensed Light"/>
              <a:buAutoNum type="romanLcPeriod"/>
              <a:defRPr>
                <a:solidFill>
                  <a:srgbClr val="434343"/>
                </a:solidFill>
              </a:defRPr>
            </a:lvl3pPr>
            <a:lvl4pPr marL="2438339" lvl="3" indent="-406390" rtl="0">
              <a:lnSpc>
                <a:spcPct val="115000"/>
              </a:lnSpc>
              <a:spcBef>
                <a:spcPts val="2133"/>
              </a:spcBef>
              <a:spcAft>
                <a:spcPts val="0"/>
              </a:spcAft>
              <a:buClr>
                <a:srgbClr val="434343"/>
              </a:buClr>
              <a:buSzPts val="1200"/>
              <a:buFont typeface="Roboto Condensed Light"/>
              <a:buAutoNum type="arabicPeriod"/>
              <a:defRPr>
                <a:solidFill>
                  <a:srgbClr val="434343"/>
                </a:solidFill>
              </a:defRPr>
            </a:lvl4pPr>
            <a:lvl5pPr marL="3047924" lvl="4" indent="-406390" rtl="0">
              <a:lnSpc>
                <a:spcPct val="115000"/>
              </a:lnSpc>
              <a:spcBef>
                <a:spcPts val="2133"/>
              </a:spcBef>
              <a:spcAft>
                <a:spcPts val="0"/>
              </a:spcAft>
              <a:buClr>
                <a:srgbClr val="434343"/>
              </a:buClr>
              <a:buSzPts val="1200"/>
              <a:buFont typeface="Roboto Condensed Light"/>
              <a:buAutoNum type="alphaLcPeriod"/>
              <a:defRPr>
                <a:solidFill>
                  <a:srgbClr val="434343"/>
                </a:solidFill>
              </a:defRPr>
            </a:lvl5pPr>
            <a:lvl6pPr marL="3657509" lvl="5" indent="-406390" rtl="0">
              <a:lnSpc>
                <a:spcPct val="115000"/>
              </a:lnSpc>
              <a:spcBef>
                <a:spcPts val="2133"/>
              </a:spcBef>
              <a:spcAft>
                <a:spcPts val="0"/>
              </a:spcAft>
              <a:buClr>
                <a:srgbClr val="434343"/>
              </a:buClr>
              <a:buSzPts val="1200"/>
              <a:buFont typeface="Roboto Condensed Light"/>
              <a:buAutoNum type="romanLcPeriod"/>
              <a:defRPr>
                <a:solidFill>
                  <a:srgbClr val="434343"/>
                </a:solidFill>
              </a:defRPr>
            </a:lvl6pPr>
            <a:lvl7pPr marL="4267093" lvl="6" indent="-406390" rtl="0">
              <a:lnSpc>
                <a:spcPct val="115000"/>
              </a:lnSpc>
              <a:spcBef>
                <a:spcPts val="2133"/>
              </a:spcBef>
              <a:spcAft>
                <a:spcPts val="0"/>
              </a:spcAft>
              <a:buClr>
                <a:srgbClr val="434343"/>
              </a:buClr>
              <a:buSzPts val="1200"/>
              <a:buFont typeface="Roboto Condensed Light"/>
              <a:buAutoNum type="arabicPeriod"/>
              <a:defRPr>
                <a:solidFill>
                  <a:srgbClr val="434343"/>
                </a:solidFill>
              </a:defRPr>
            </a:lvl7pPr>
            <a:lvl8pPr marL="4876678" lvl="7" indent="-406390" rtl="0">
              <a:lnSpc>
                <a:spcPct val="115000"/>
              </a:lnSpc>
              <a:spcBef>
                <a:spcPts val="2133"/>
              </a:spcBef>
              <a:spcAft>
                <a:spcPts val="0"/>
              </a:spcAft>
              <a:buClr>
                <a:srgbClr val="434343"/>
              </a:buClr>
              <a:buSzPts val="1200"/>
              <a:buFont typeface="Roboto Condensed Light"/>
              <a:buAutoNum type="alphaLcPeriod"/>
              <a:defRPr>
                <a:solidFill>
                  <a:srgbClr val="434343"/>
                </a:solidFill>
              </a:defRPr>
            </a:lvl8pPr>
            <a:lvl9pPr marL="5486263" lvl="8" indent="-406390" rtl="0">
              <a:lnSpc>
                <a:spcPct val="115000"/>
              </a:lnSpc>
              <a:spcBef>
                <a:spcPts val="2133"/>
              </a:spcBef>
              <a:spcAft>
                <a:spcPts val="2133"/>
              </a:spcAft>
              <a:buClr>
                <a:srgbClr val="434343"/>
              </a:buClr>
              <a:buSzPts val="1200"/>
              <a:buFont typeface="Roboto Condensed Light"/>
              <a:buAutoNum type="romanLcPeriod"/>
              <a:defRPr>
                <a:solidFill>
                  <a:srgbClr val="434343"/>
                </a:solidFill>
              </a:defRPr>
            </a:lvl9pPr>
          </a:lstStyle>
          <a:p>
            <a:endParaRPr/>
          </a:p>
        </p:txBody>
      </p:sp>
    </p:spTree>
    <p:extLst>
      <p:ext uri="{BB962C8B-B14F-4D97-AF65-F5344CB8AC3E}">
        <p14:creationId xmlns:p14="http://schemas.microsoft.com/office/powerpoint/2010/main" val="305734460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itle and two columns" type="twoColTx">
  <p:cSld name="Title and two columns">
    <p:bg>
      <p:bgPr>
        <a:blipFill>
          <a:blip r:embed="rId2">
            <a:alphaModFix/>
          </a:blip>
          <a:stretch>
            <a:fillRect/>
          </a:stretch>
        </a:blipFill>
        <a:effectLst/>
      </p:bgPr>
    </p:bg>
    <p:spTree>
      <p:nvGrpSpPr>
        <p:cNvPr id="1" name="Shape 19"/>
        <p:cNvGrpSpPr/>
        <p:nvPr/>
      </p:nvGrpSpPr>
      <p:grpSpPr>
        <a:xfrm>
          <a:off x="0" y="0"/>
          <a:ext cx="0" cy="0"/>
          <a:chOff x="0" y="0"/>
          <a:chExt cx="0" cy="0"/>
        </a:xfrm>
      </p:grpSpPr>
      <p:sp>
        <p:nvSpPr>
          <p:cNvPr id="20" name="Google Shape;20;p5"/>
          <p:cNvSpPr txBox="1">
            <a:spLocks noGrp="1"/>
          </p:cNvSpPr>
          <p:nvPr>
            <p:ph type="title"/>
          </p:nvPr>
        </p:nvSpPr>
        <p:spPr>
          <a:xfrm>
            <a:off x="960000" y="593367"/>
            <a:ext cx="10272000" cy="763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4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
        <p:nvSpPr>
          <p:cNvPr id="21" name="Google Shape;21;p5"/>
          <p:cNvSpPr txBox="1">
            <a:spLocks noGrp="1"/>
          </p:cNvSpPr>
          <p:nvPr>
            <p:ph type="title" idx="2"/>
          </p:nvPr>
        </p:nvSpPr>
        <p:spPr>
          <a:xfrm>
            <a:off x="1477233" y="3398579"/>
            <a:ext cx="3656800" cy="7452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400"/>
              <a:buNone/>
              <a:defRPr sz="3733" b="0">
                <a:solidFill>
                  <a:schemeClr val="dk2"/>
                </a:solidFill>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
        <p:nvSpPr>
          <p:cNvPr id="22" name="Google Shape;22;p5"/>
          <p:cNvSpPr txBox="1">
            <a:spLocks noGrp="1"/>
          </p:cNvSpPr>
          <p:nvPr>
            <p:ph type="title" idx="3"/>
          </p:nvPr>
        </p:nvSpPr>
        <p:spPr>
          <a:xfrm>
            <a:off x="6938629" y="3398579"/>
            <a:ext cx="3656800" cy="7452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400"/>
              <a:buNone/>
              <a:defRPr sz="3733" b="0">
                <a:solidFill>
                  <a:schemeClr val="dk2"/>
                </a:solidFill>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
        <p:nvSpPr>
          <p:cNvPr id="23" name="Google Shape;23;p5"/>
          <p:cNvSpPr txBox="1">
            <a:spLocks noGrp="1"/>
          </p:cNvSpPr>
          <p:nvPr>
            <p:ph type="subTitle" idx="1"/>
          </p:nvPr>
        </p:nvSpPr>
        <p:spPr>
          <a:xfrm>
            <a:off x="6938633" y="4048761"/>
            <a:ext cx="3656800" cy="9312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2800"/>
              <a:buNone/>
              <a:defRPr sz="1867" b="0"/>
            </a:lvl1pPr>
            <a:lvl2pPr lvl="1" algn="ctr" rtl="0">
              <a:lnSpc>
                <a:spcPct val="100000"/>
              </a:lnSpc>
              <a:spcBef>
                <a:spcPts val="0"/>
              </a:spcBef>
              <a:spcAft>
                <a:spcPts val="0"/>
              </a:spcAft>
              <a:buSzPts val="2800"/>
              <a:buNone/>
              <a:defRPr sz="3733"/>
            </a:lvl2pPr>
            <a:lvl3pPr lvl="2" algn="ctr" rtl="0">
              <a:lnSpc>
                <a:spcPct val="100000"/>
              </a:lnSpc>
              <a:spcBef>
                <a:spcPts val="0"/>
              </a:spcBef>
              <a:spcAft>
                <a:spcPts val="0"/>
              </a:spcAft>
              <a:buSzPts val="2800"/>
              <a:buNone/>
              <a:defRPr sz="3733"/>
            </a:lvl3pPr>
            <a:lvl4pPr lvl="3" algn="ctr" rtl="0">
              <a:lnSpc>
                <a:spcPct val="100000"/>
              </a:lnSpc>
              <a:spcBef>
                <a:spcPts val="0"/>
              </a:spcBef>
              <a:spcAft>
                <a:spcPts val="0"/>
              </a:spcAft>
              <a:buSzPts val="2800"/>
              <a:buNone/>
              <a:defRPr sz="3733"/>
            </a:lvl4pPr>
            <a:lvl5pPr lvl="4" algn="ctr" rtl="0">
              <a:lnSpc>
                <a:spcPct val="100000"/>
              </a:lnSpc>
              <a:spcBef>
                <a:spcPts val="0"/>
              </a:spcBef>
              <a:spcAft>
                <a:spcPts val="0"/>
              </a:spcAft>
              <a:buSzPts val="2800"/>
              <a:buNone/>
              <a:defRPr sz="3733"/>
            </a:lvl5pPr>
            <a:lvl6pPr lvl="5" algn="ctr" rtl="0">
              <a:lnSpc>
                <a:spcPct val="100000"/>
              </a:lnSpc>
              <a:spcBef>
                <a:spcPts val="0"/>
              </a:spcBef>
              <a:spcAft>
                <a:spcPts val="0"/>
              </a:spcAft>
              <a:buSzPts val="2800"/>
              <a:buNone/>
              <a:defRPr sz="3733"/>
            </a:lvl6pPr>
            <a:lvl7pPr lvl="6" algn="ctr" rtl="0">
              <a:lnSpc>
                <a:spcPct val="100000"/>
              </a:lnSpc>
              <a:spcBef>
                <a:spcPts val="0"/>
              </a:spcBef>
              <a:spcAft>
                <a:spcPts val="0"/>
              </a:spcAft>
              <a:buSzPts val="2800"/>
              <a:buNone/>
              <a:defRPr sz="3733"/>
            </a:lvl7pPr>
            <a:lvl8pPr lvl="7" algn="ctr" rtl="0">
              <a:lnSpc>
                <a:spcPct val="100000"/>
              </a:lnSpc>
              <a:spcBef>
                <a:spcPts val="0"/>
              </a:spcBef>
              <a:spcAft>
                <a:spcPts val="0"/>
              </a:spcAft>
              <a:buSzPts val="2800"/>
              <a:buNone/>
              <a:defRPr sz="3733"/>
            </a:lvl8pPr>
            <a:lvl9pPr lvl="8" algn="ctr" rtl="0">
              <a:lnSpc>
                <a:spcPct val="100000"/>
              </a:lnSpc>
              <a:spcBef>
                <a:spcPts val="0"/>
              </a:spcBef>
              <a:spcAft>
                <a:spcPts val="0"/>
              </a:spcAft>
              <a:buSzPts val="2800"/>
              <a:buNone/>
              <a:defRPr sz="3733"/>
            </a:lvl9pPr>
          </a:lstStyle>
          <a:p>
            <a:endParaRPr/>
          </a:p>
        </p:txBody>
      </p:sp>
      <p:sp>
        <p:nvSpPr>
          <p:cNvPr id="24" name="Google Shape;24;p5"/>
          <p:cNvSpPr txBox="1">
            <a:spLocks noGrp="1"/>
          </p:cNvSpPr>
          <p:nvPr>
            <p:ph type="subTitle" idx="4"/>
          </p:nvPr>
        </p:nvSpPr>
        <p:spPr>
          <a:xfrm>
            <a:off x="1477467" y="4048761"/>
            <a:ext cx="3656800" cy="9312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2800"/>
              <a:buNone/>
              <a:defRPr sz="1867" b="0"/>
            </a:lvl1pPr>
            <a:lvl2pPr lvl="1" algn="ctr" rtl="0">
              <a:lnSpc>
                <a:spcPct val="100000"/>
              </a:lnSpc>
              <a:spcBef>
                <a:spcPts val="0"/>
              </a:spcBef>
              <a:spcAft>
                <a:spcPts val="0"/>
              </a:spcAft>
              <a:buSzPts val="2800"/>
              <a:buNone/>
              <a:defRPr sz="3733"/>
            </a:lvl2pPr>
            <a:lvl3pPr lvl="2" algn="ctr" rtl="0">
              <a:lnSpc>
                <a:spcPct val="100000"/>
              </a:lnSpc>
              <a:spcBef>
                <a:spcPts val="0"/>
              </a:spcBef>
              <a:spcAft>
                <a:spcPts val="0"/>
              </a:spcAft>
              <a:buSzPts val="2800"/>
              <a:buNone/>
              <a:defRPr sz="3733"/>
            </a:lvl3pPr>
            <a:lvl4pPr lvl="3" algn="ctr" rtl="0">
              <a:lnSpc>
                <a:spcPct val="100000"/>
              </a:lnSpc>
              <a:spcBef>
                <a:spcPts val="0"/>
              </a:spcBef>
              <a:spcAft>
                <a:spcPts val="0"/>
              </a:spcAft>
              <a:buSzPts val="2800"/>
              <a:buNone/>
              <a:defRPr sz="3733"/>
            </a:lvl4pPr>
            <a:lvl5pPr lvl="4" algn="ctr" rtl="0">
              <a:lnSpc>
                <a:spcPct val="100000"/>
              </a:lnSpc>
              <a:spcBef>
                <a:spcPts val="0"/>
              </a:spcBef>
              <a:spcAft>
                <a:spcPts val="0"/>
              </a:spcAft>
              <a:buSzPts val="2800"/>
              <a:buNone/>
              <a:defRPr sz="3733"/>
            </a:lvl5pPr>
            <a:lvl6pPr lvl="5" algn="ctr" rtl="0">
              <a:lnSpc>
                <a:spcPct val="100000"/>
              </a:lnSpc>
              <a:spcBef>
                <a:spcPts val="0"/>
              </a:spcBef>
              <a:spcAft>
                <a:spcPts val="0"/>
              </a:spcAft>
              <a:buSzPts val="2800"/>
              <a:buNone/>
              <a:defRPr sz="3733"/>
            </a:lvl6pPr>
            <a:lvl7pPr lvl="6" algn="ctr" rtl="0">
              <a:lnSpc>
                <a:spcPct val="100000"/>
              </a:lnSpc>
              <a:spcBef>
                <a:spcPts val="0"/>
              </a:spcBef>
              <a:spcAft>
                <a:spcPts val="0"/>
              </a:spcAft>
              <a:buSzPts val="2800"/>
              <a:buNone/>
              <a:defRPr sz="3733"/>
            </a:lvl7pPr>
            <a:lvl8pPr lvl="7" algn="ctr" rtl="0">
              <a:lnSpc>
                <a:spcPct val="100000"/>
              </a:lnSpc>
              <a:spcBef>
                <a:spcPts val="0"/>
              </a:spcBef>
              <a:spcAft>
                <a:spcPts val="0"/>
              </a:spcAft>
              <a:buSzPts val="2800"/>
              <a:buNone/>
              <a:defRPr sz="3733"/>
            </a:lvl8pPr>
            <a:lvl9pPr lvl="8" algn="ctr" rtl="0">
              <a:lnSpc>
                <a:spcPct val="100000"/>
              </a:lnSpc>
              <a:spcBef>
                <a:spcPts val="0"/>
              </a:spcBef>
              <a:spcAft>
                <a:spcPts val="0"/>
              </a:spcAft>
              <a:buSzPts val="2800"/>
              <a:buNone/>
              <a:defRPr sz="3733"/>
            </a:lvl9pPr>
          </a:lstStyle>
          <a:p>
            <a:endParaRPr/>
          </a:p>
        </p:txBody>
      </p:sp>
      <p:pic>
        <p:nvPicPr>
          <p:cNvPr id="25" name="Google Shape;25;p5"/>
          <p:cNvPicPr preferRelativeResize="0"/>
          <p:nvPr/>
        </p:nvPicPr>
        <p:blipFill>
          <a:blip r:embed="rId3">
            <a:alphaModFix/>
          </a:blip>
          <a:stretch>
            <a:fillRect/>
          </a:stretch>
        </p:blipFill>
        <p:spPr>
          <a:xfrm rot="10800000">
            <a:off x="-1831368" y="840001"/>
            <a:ext cx="2688335" cy="1565700"/>
          </a:xfrm>
          <a:prstGeom prst="rect">
            <a:avLst/>
          </a:prstGeom>
          <a:noFill/>
          <a:ln>
            <a:noFill/>
          </a:ln>
        </p:spPr>
      </p:pic>
      <p:pic>
        <p:nvPicPr>
          <p:cNvPr id="26" name="Google Shape;26;p5"/>
          <p:cNvPicPr preferRelativeResize="0"/>
          <p:nvPr/>
        </p:nvPicPr>
        <p:blipFill>
          <a:blip r:embed="rId3">
            <a:alphaModFix/>
          </a:blip>
          <a:stretch>
            <a:fillRect/>
          </a:stretch>
        </p:blipFill>
        <p:spPr>
          <a:xfrm rot="10800000">
            <a:off x="11404866" y="1502134"/>
            <a:ext cx="2688335" cy="1565700"/>
          </a:xfrm>
          <a:prstGeom prst="rect">
            <a:avLst/>
          </a:prstGeom>
          <a:noFill/>
          <a:ln>
            <a:noFill/>
          </a:ln>
        </p:spPr>
      </p:pic>
    </p:spTree>
    <p:extLst>
      <p:ext uri="{BB962C8B-B14F-4D97-AF65-F5344CB8AC3E}">
        <p14:creationId xmlns:p14="http://schemas.microsoft.com/office/powerpoint/2010/main" val="217348410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itle only" type="titleOnly">
  <p:cSld name="Title only">
    <p:spTree>
      <p:nvGrpSpPr>
        <p:cNvPr id="1" name="Shape 27"/>
        <p:cNvGrpSpPr/>
        <p:nvPr/>
      </p:nvGrpSpPr>
      <p:grpSpPr>
        <a:xfrm>
          <a:off x="0" y="0"/>
          <a:ext cx="0" cy="0"/>
          <a:chOff x="0" y="0"/>
          <a:chExt cx="0" cy="0"/>
        </a:xfrm>
      </p:grpSpPr>
      <p:sp>
        <p:nvSpPr>
          <p:cNvPr id="28" name="Google Shape;28;p6"/>
          <p:cNvSpPr txBox="1">
            <a:spLocks noGrp="1"/>
          </p:cNvSpPr>
          <p:nvPr>
            <p:ph type="title"/>
          </p:nvPr>
        </p:nvSpPr>
        <p:spPr>
          <a:xfrm>
            <a:off x="960000" y="593367"/>
            <a:ext cx="10272000" cy="763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4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Tree>
    <p:extLst>
      <p:ext uri="{BB962C8B-B14F-4D97-AF65-F5344CB8AC3E}">
        <p14:creationId xmlns:p14="http://schemas.microsoft.com/office/powerpoint/2010/main" val="413163462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One column text">
  <p:cSld name="One column text">
    <p:spTree>
      <p:nvGrpSpPr>
        <p:cNvPr id="1" name="Shape 29"/>
        <p:cNvGrpSpPr/>
        <p:nvPr/>
      </p:nvGrpSpPr>
      <p:grpSpPr>
        <a:xfrm>
          <a:off x="0" y="0"/>
          <a:ext cx="0" cy="0"/>
          <a:chOff x="0" y="0"/>
          <a:chExt cx="0" cy="0"/>
        </a:xfrm>
      </p:grpSpPr>
      <p:sp>
        <p:nvSpPr>
          <p:cNvPr id="30" name="Google Shape;30;p7"/>
          <p:cNvSpPr txBox="1">
            <a:spLocks noGrp="1"/>
          </p:cNvSpPr>
          <p:nvPr>
            <p:ph type="title"/>
          </p:nvPr>
        </p:nvSpPr>
        <p:spPr>
          <a:xfrm>
            <a:off x="1947933" y="1597333"/>
            <a:ext cx="8265600" cy="26192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400"/>
              <a:buNone/>
              <a:defRPr sz="14666"/>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
        <p:nvSpPr>
          <p:cNvPr id="31" name="Google Shape;31;p7"/>
          <p:cNvSpPr txBox="1">
            <a:spLocks noGrp="1"/>
          </p:cNvSpPr>
          <p:nvPr>
            <p:ph type="subTitle" idx="1"/>
          </p:nvPr>
        </p:nvSpPr>
        <p:spPr>
          <a:xfrm>
            <a:off x="2862733" y="4098300"/>
            <a:ext cx="6497200" cy="10680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500"/>
              <a:buNone/>
              <a:defRPr/>
            </a:lvl1pPr>
            <a:lvl2pPr lvl="1" algn="ctr" rtl="0">
              <a:lnSpc>
                <a:spcPct val="100000"/>
              </a:lnSpc>
              <a:spcBef>
                <a:spcPts val="0"/>
              </a:spcBef>
              <a:spcAft>
                <a:spcPts val="0"/>
              </a:spcAft>
              <a:buSzPts val="1500"/>
              <a:buNone/>
              <a:defRPr/>
            </a:lvl2pPr>
            <a:lvl3pPr lvl="2" algn="ctr" rtl="0">
              <a:lnSpc>
                <a:spcPct val="100000"/>
              </a:lnSpc>
              <a:spcBef>
                <a:spcPts val="2133"/>
              </a:spcBef>
              <a:spcAft>
                <a:spcPts val="0"/>
              </a:spcAft>
              <a:buSzPts val="1500"/>
              <a:buNone/>
              <a:defRPr/>
            </a:lvl3pPr>
            <a:lvl4pPr lvl="3" algn="ctr" rtl="0">
              <a:lnSpc>
                <a:spcPct val="100000"/>
              </a:lnSpc>
              <a:spcBef>
                <a:spcPts val="2133"/>
              </a:spcBef>
              <a:spcAft>
                <a:spcPts val="0"/>
              </a:spcAft>
              <a:buSzPts val="1500"/>
              <a:buNone/>
              <a:defRPr/>
            </a:lvl4pPr>
            <a:lvl5pPr lvl="4" algn="ctr" rtl="0">
              <a:lnSpc>
                <a:spcPct val="100000"/>
              </a:lnSpc>
              <a:spcBef>
                <a:spcPts val="2133"/>
              </a:spcBef>
              <a:spcAft>
                <a:spcPts val="0"/>
              </a:spcAft>
              <a:buSzPts val="1500"/>
              <a:buNone/>
              <a:defRPr/>
            </a:lvl5pPr>
            <a:lvl6pPr lvl="5" algn="ctr" rtl="0">
              <a:lnSpc>
                <a:spcPct val="100000"/>
              </a:lnSpc>
              <a:spcBef>
                <a:spcPts val="2133"/>
              </a:spcBef>
              <a:spcAft>
                <a:spcPts val="0"/>
              </a:spcAft>
              <a:buSzPts val="1500"/>
              <a:buNone/>
              <a:defRPr/>
            </a:lvl6pPr>
            <a:lvl7pPr lvl="6" algn="ctr" rtl="0">
              <a:lnSpc>
                <a:spcPct val="100000"/>
              </a:lnSpc>
              <a:spcBef>
                <a:spcPts val="2133"/>
              </a:spcBef>
              <a:spcAft>
                <a:spcPts val="0"/>
              </a:spcAft>
              <a:buSzPts val="1500"/>
              <a:buNone/>
              <a:defRPr/>
            </a:lvl7pPr>
            <a:lvl8pPr lvl="7" algn="ctr" rtl="0">
              <a:lnSpc>
                <a:spcPct val="100000"/>
              </a:lnSpc>
              <a:spcBef>
                <a:spcPts val="2133"/>
              </a:spcBef>
              <a:spcAft>
                <a:spcPts val="0"/>
              </a:spcAft>
              <a:buSzPts val="1500"/>
              <a:buNone/>
              <a:defRPr/>
            </a:lvl8pPr>
            <a:lvl9pPr lvl="8" algn="ctr" rtl="0">
              <a:lnSpc>
                <a:spcPct val="100000"/>
              </a:lnSpc>
              <a:spcBef>
                <a:spcPts val="2133"/>
              </a:spcBef>
              <a:spcAft>
                <a:spcPts val="2133"/>
              </a:spcAft>
              <a:buSzPts val="1500"/>
              <a:buNone/>
              <a:defRPr/>
            </a:lvl9pPr>
          </a:lstStyle>
          <a:p>
            <a:endParaRPr/>
          </a:p>
        </p:txBody>
      </p:sp>
    </p:spTree>
    <p:extLst>
      <p:ext uri="{BB962C8B-B14F-4D97-AF65-F5344CB8AC3E}">
        <p14:creationId xmlns:p14="http://schemas.microsoft.com/office/powerpoint/2010/main" val="11047240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Main point">
  <p:cSld name="Main point">
    <p:spTree>
      <p:nvGrpSpPr>
        <p:cNvPr id="1" name="Shape 32"/>
        <p:cNvGrpSpPr/>
        <p:nvPr/>
      </p:nvGrpSpPr>
      <p:grpSpPr>
        <a:xfrm>
          <a:off x="0" y="0"/>
          <a:ext cx="0" cy="0"/>
          <a:chOff x="0" y="0"/>
          <a:chExt cx="0" cy="0"/>
        </a:xfrm>
      </p:grpSpPr>
      <p:sp>
        <p:nvSpPr>
          <p:cNvPr id="33" name="Google Shape;33;p8"/>
          <p:cNvSpPr txBox="1">
            <a:spLocks noGrp="1"/>
          </p:cNvSpPr>
          <p:nvPr>
            <p:ph type="title"/>
          </p:nvPr>
        </p:nvSpPr>
        <p:spPr>
          <a:xfrm>
            <a:off x="3090600" y="1742800"/>
            <a:ext cx="6010800" cy="3372400"/>
          </a:xfrm>
          <a:prstGeom prst="rect">
            <a:avLst/>
          </a:prstGeom>
        </p:spPr>
        <p:txBody>
          <a:bodyPr spcFirstLastPara="1" wrap="square" lIns="91425" tIns="91425" rIns="91425" bIns="91425" anchor="ctr" anchorCtr="0">
            <a:noAutofit/>
          </a:bodyPr>
          <a:lstStyle>
            <a:lvl1pPr lvl="0" algn="ctr">
              <a:lnSpc>
                <a:spcPct val="80000"/>
              </a:lnSpc>
              <a:spcBef>
                <a:spcPts val="0"/>
              </a:spcBef>
              <a:spcAft>
                <a:spcPts val="0"/>
              </a:spcAft>
              <a:buSzPts val="4800"/>
              <a:buNone/>
              <a:defRPr sz="13333"/>
            </a:lvl1pPr>
            <a:lvl2pPr lvl="1">
              <a:spcBef>
                <a:spcPts val="0"/>
              </a:spcBef>
              <a:spcAft>
                <a:spcPts val="0"/>
              </a:spcAft>
              <a:buSzPts val="4800"/>
              <a:buNone/>
              <a:defRPr sz="6400"/>
            </a:lvl2pPr>
            <a:lvl3pPr lvl="2">
              <a:spcBef>
                <a:spcPts val="0"/>
              </a:spcBef>
              <a:spcAft>
                <a:spcPts val="0"/>
              </a:spcAft>
              <a:buSzPts val="4800"/>
              <a:buNone/>
              <a:defRPr sz="6400"/>
            </a:lvl3pPr>
            <a:lvl4pPr lvl="3">
              <a:spcBef>
                <a:spcPts val="0"/>
              </a:spcBef>
              <a:spcAft>
                <a:spcPts val="0"/>
              </a:spcAft>
              <a:buSzPts val="4800"/>
              <a:buNone/>
              <a:defRPr sz="6400"/>
            </a:lvl4pPr>
            <a:lvl5pPr lvl="4">
              <a:spcBef>
                <a:spcPts val="0"/>
              </a:spcBef>
              <a:spcAft>
                <a:spcPts val="0"/>
              </a:spcAft>
              <a:buSzPts val="4800"/>
              <a:buNone/>
              <a:defRPr sz="6400"/>
            </a:lvl5pPr>
            <a:lvl6pPr lvl="5">
              <a:spcBef>
                <a:spcPts val="0"/>
              </a:spcBef>
              <a:spcAft>
                <a:spcPts val="0"/>
              </a:spcAft>
              <a:buSzPts val="4800"/>
              <a:buNone/>
              <a:defRPr sz="6400"/>
            </a:lvl6pPr>
            <a:lvl7pPr lvl="6">
              <a:spcBef>
                <a:spcPts val="0"/>
              </a:spcBef>
              <a:spcAft>
                <a:spcPts val="0"/>
              </a:spcAft>
              <a:buSzPts val="4800"/>
              <a:buNone/>
              <a:defRPr sz="6400"/>
            </a:lvl7pPr>
            <a:lvl8pPr lvl="7">
              <a:spcBef>
                <a:spcPts val="0"/>
              </a:spcBef>
              <a:spcAft>
                <a:spcPts val="0"/>
              </a:spcAft>
              <a:buSzPts val="4800"/>
              <a:buNone/>
              <a:defRPr sz="6400"/>
            </a:lvl8pPr>
            <a:lvl9pPr lvl="8">
              <a:spcBef>
                <a:spcPts val="0"/>
              </a:spcBef>
              <a:spcAft>
                <a:spcPts val="0"/>
              </a:spcAft>
              <a:buSzPts val="4800"/>
              <a:buNone/>
              <a:defRPr sz="6400"/>
            </a:lvl9pPr>
          </a:lstStyle>
          <a:p>
            <a:endParaRPr/>
          </a:p>
        </p:txBody>
      </p:sp>
    </p:spTree>
    <p:extLst>
      <p:ext uri="{BB962C8B-B14F-4D97-AF65-F5344CB8AC3E}">
        <p14:creationId xmlns:p14="http://schemas.microsoft.com/office/powerpoint/2010/main" val="95040045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Section title and description">
  <p:cSld name="Section title and description">
    <p:bg>
      <p:bgPr>
        <a:blipFill>
          <a:blip r:embed="rId2">
            <a:alphaModFix/>
          </a:blip>
          <a:stretch>
            <a:fillRect/>
          </a:stretch>
        </a:blipFill>
        <a:effectLst/>
      </p:bgPr>
    </p:bg>
    <p:spTree>
      <p:nvGrpSpPr>
        <p:cNvPr id="1" name="Shape 34"/>
        <p:cNvGrpSpPr/>
        <p:nvPr/>
      </p:nvGrpSpPr>
      <p:grpSpPr>
        <a:xfrm>
          <a:off x="0" y="0"/>
          <a:ext cx="0" cy="0"/>
          <a:chOff x="0" y="0"/>
          <a:chExt cx="0" cy="0"/>
        </a:xfrm>
      </p:grpSpPr>
      <p:sp>
        <p:nvSpPr>
          <p:cNvPr id="35" name="Google Shape;35;p9"/>
          <p:cNvSpPr txBox="1">
            <a:spLocks noGrp="1"/>
          </p:cNvSpPr>
          <p:nvPr>
            <p:ph type="title"/>
          </p:nvPr>
        </p:nvSpPr>
        <p:spPr>
          <a:xfrm>
            <a:off x="3586467" y="2123967"/>
            <a:ext cx="5019200" cy="5264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600"/>
              <a:buNone/>
              <a:defRPr sz="4800"/>
            </a:lvl1pPr>
            <a:lvl2pPr lvl="1" algn="ctr" rtl="0">
              <a:spcBef>
                <a:spcPts val="0"/>
              </a:spcBef>
              <a:spcAft>
                <a:spcPts val="0"/>
              </a:spcAft>
              <a:buSzPts val="3600"/>
              <a:buNone/>
              <a:defRPr sz="4800"/>
            </a:lvl2pPr>
            <a:lvl3pPr lvl="2" algn="ctr" rtl="0">
              <a:spcBef>
                <a:spcPts val="0"/>
              </a:spcBef>
              <a:spcAft>
                <a:spcPts val="0"/>
              </a:spcAft>
              <a:buSzPts val="3600"/>
              <a:buNone/>
              <a:defRPr sz="4800"/>
            </a:lvl3pPr>
            <a:lvl4pPr lvl="3" algn="ctr" rtl="0">
              <a:spcBef>
                <a:spcPts val="0"/>
              </a:spcBef>
              <a:spcAft>
                <a:spcPts val="0"/>
              </a:spcAft>
              <a:buSzPts val="3600"/>
              <a:buNone/>
              <a:defRPr sz="4800"/>
            </a:lvl4pPr>
            <a:lvl5pPr lvl="4" algn="ctr" rtl="0">
              <a:spcBef>
                <a:spcPts val="0"/>
              </a:spcBef>
              <a:spcAft>
                <a:spcPts val="0"/>
              </a:spcAft>
              <a:buSzPts val="3600"/>
              <a:buNone/>
              <a:defRPr sz="4800"/>
            </a:lvl5pPr>
            <a:lvl6pPr lvl="5" algn="ctr" rtl="0">
              <a:spcBef>
                <a:spcPts val="0"/>
              </a:spcBef>
              <a:spcAft>
                <a:spcPts val="0"/>
              </a:spcAft>
              <a:buSzPts val="3600"/>
              <a:buNone/>
              <a:defRPr sz="4800"/>
            </a:lvl6pPr>
            <a:lvl7pPr lvl="6" algn="ctr" rtl="0">
              <a:spcBef>
                <a:spcPts val="0"/>
              </a:spcBef>
              <a:spcAft>
                <a:spcPts val="0"/>
              </a:spcAft>
              <a:buSzPts val="3600"/>
              <a:buNone/>
              <a:defRPr sz="4800"/>
            </a:lvl7pPr>
            <a:lvl8pPr lvl="7" algn="ctr" rtl="0">
              <a:spcBef>
                <a:spcPts val="0"/>
              </a:spcBef>
              <a:spcAft>
                <a:spcPts val="0"/>
              </a:spcAft>
              <a:buSzPts val="3600"/>
              <a:buNone/>
              <a:defRPr sz="4800"/>
            </a:lvl8pPr>
            <a:lvl9pPr lvl="8" algn="ctr" rtl="0">
              <a:spcBef>
                <a:spcPts val="0"/>
              </a:spcBef>
              <a:spcAft>
                <a:spcPts val="0"/>
              </a:spcAft>
              <a:buSzPts val="3600"/>
              <a:buNone/>
              <a:defRPr sz="4800"/>
            </a:lvl9pPr>
          </a:lstStyle>
          <a:p>
            <a:endParaRPr/>
          </a:p>
        </p:txBody>
      </p:sp>
      <p:sp>
        <p:nvSpPr>
          <p:cNvPr id="36" name="Google Shape;36;p9"/>
          <p:cNvSpPr txBox="1">
            <a:spLocks noGrp="1"/>
          </p:cNvSpPr>
          <p:nvPr>
            <p:ph type="subTitle" idx="1"/>
          </p:nvPr>
        </p:nvSpPr>
        <p:spPr>
          <a:xfrm>
            <a:off x="3365400" y="2822833"/>
            <a:ext cx="5461200" cy="19112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500"/>
              <a:buNone/>
              <a:defRPr sz="2133"/>
            </a:lvl1pPr>
            <a:lvl2pPr lvl="1" algn="ctr" rtl="0">
              <a:lnSpc>
                <a:spcPct val="100000"/>
              </a:lnSpc>
              <a:spcBef>
                <a:spcPts val="2133"/>
              </a:spcBef>
              <a:spcAft>
                <a:spcPts val="0"/>
              </a:spcAft>
              <a:buSzPts val="1500"/>
              <a:buNone/>
              <a:defRPr/>
            </a:lvl2pPr>
            <a:lvl3pPr lvl="2" algn="ctr" rtl="0">
              <a:lnSpc>
                <a:spcPct val="100000"/>
              </a:lnSpc>
              <a:spcBef>
                <a:spcPts val="2133"/>
              </a:spcBef>
              <a:spcAft>
                <a:spcPts val="0"/>
              </a:spcAft>
              <a:buSzPts val="1500"/>
              <a:buNone/>
              <a:defRPr/>
            </a:lvl3pPr>
            <a:lvl4pPr lvl="3" algn="ctr" rtl="0">
              <a:lnSpc>
                <a:spcPct val="100000"/>
              </a:lnSpc>
              <a:spcBef>
                <a:spcPts val="2133"/>
              </a:spcBef>
              <a:spcAft>
                <a:spcPts val="0"/>
              </a:spcAft>
              <a:buSzPts val="1500"/>
              <a:buNone/>
              <a:defRPr/>
            </a:lvl4pPr>
            <a:lvl5pPr lvl="4" algn="ctr" rtl="0">
              <a:lnSpc>
                <a:spcPct val="100000"/>
              </a:lnSpc>
              <a:spcBef>
                <a:spcPts val="2133"/>
              </a:spcBef>
              <a:spcAft>
                <a:spcPts val="0"/>
              </a:spcAft>
              <a:buSzPts val="1500"/>
              <a:buNone/>
              <a:defRPr/>
            </a:lvl5pPr>
            <a:lvl6pPr lvl="5" algn="ctr" rtl="0">
              <a:lnSpc>
                <a:spcPct val="100000"/>
              </a:lnSpc>
              <a:spcBef>
                <a:spcPts val="2133"/>
              </a:spcBef>
              <a:spcAft>
                <a:spcPts val="0"/>
              </a:spcAft>
              <a:buSzPts val="1500"/>
              <a:buNone/>
              <a:defRPr/>
            </a:lvl6pPr>
            <a:lvl7pPr lvl="6" algn="ctr" rtl="0">
              <a:lnSpc>
                <a:spcPct val="100000"/>
              </a:lnSpc>
              <a:spcBef>
                <a:spcPts val="2133"/>
              </a:spcBef>
              <a:spcAft>
                <a:spcPts val="0"/>
              </a:spcAft>
              <a:buSzPts val="1500"/>
              <a:buNone/>
              <a:defRPr/>
            </a:lvl7pPr>
            <a:lvl8pPr lvl="7" algn="ctr" rtl="0">
              <a:lnSpc>
                <a:spcPct val="100000"/>
              </a:lnSpc>
              <a:spcBef>
                <a:spcPts val="2133"/>
              </a:spcBef>
              <a:spcAft>
                <a:spcPts val="0"/>
              </a:spcAft>
              <a:buSzPts val="1500"/>
              <a:buNone/>
              <a:defRPr/>
            </a:lvl8pPr>
            <a:lvl9pPr lvl="8" algn="ctr" rtl="0">
              <a:lnSpc>
                <a:spcPct val="100000"/>
              </a:lnSpc>
              <a:spcBef>
                <a:spcPts val="2133"/>
              </a:spcBef>
              <a:spcAft>
                <a:spcPts val="2133"/>
              </a:spcAft>
              <a:buSzPts val="1500"/>
              <a:buNone/>
              <a:defRPr/>
            </a:lvl9pPr>
          </a:lstStyle>
          <a:p>
            <a:endParaRPr/>
          </a:p>
        </p:txBody>
      </p:sp>
    </p:spTree>
    <p:extLst>
      <p:ext uri="{BB962C8B-B14F-4D97-AF65-F5344CB8AC3E}">
        <p14:creationId xmlns:p14="http://schemas.microsoft.com/office/powerpoint/2010/main" val="34350755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标题和内容">
    <p:spTree>
      <p:nvGrpSpPr>
        <p:cNvPr id="1" name=""/>
        <p:cNvGrpSpPr/>
        <p:nvPr/>
      </p:nvGrpSpPr>
      <p:grpSpPr>
        <a:xfrm>
          <a:off x="0" y="0"/>
          <a:ext cx="0" cy="0"/>
          <a:chOff x="0" y="0"/>
          <a:chExt cx="0" cy="0"/>
        </a:xfrm>
      </p:grpSpPr>
      <p:pic>
        <p:nvPicPr>
          <p:cNvPr id="7" name="图片 6"/>
          <p:cNvPicPr>
            <a:picLocks noChangeAspect="1"/>
          </p:cNvPicPr>
          <p:nvPr userDrawn="1"/>
        </p:nvPicPr>
        <p:blipFill>
          <a:blip r:embed="rId2" cstate="screen"/>
          <a:stretch>
            <a:fillRect/>
          </a:stretch>
        </p:blipFill>
        <p:spPr>
          <a:xfrm>
            <a:off x="0" y="4833770"/>
            <a:ext cx="12192000" cy="2024230"/>
          </a:xfrm>
          <a:prstGeom prst="rect">
            <a:avLst/>
          </a:prstGeom>
        </p:spPr>
      </p:pic>
    </p:spTree>
    <p:extLst>
      <p:ext uri="{BB962C8B-B14F-4D97-AF65-F5344CB8AC3E}">
        <p14:creationId xmlns:p14="http://schemas.microsoft.com/office/powerpoint/2010/main" val="337192079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Caption">
  <p:cSld name="Caption">
    <p:spTree>
      <p:nvGrpSpPr>
        <p:cNvPr id="1" name="Shape 37"/>
        <p:cNvGrpSpPr/>
        <p:nvPr/>
      </p:nvGrpSpPr>
      <p:grpSpPr>
        <a:xfrm>
          <a:off x="0" y="0"/>
          <a:ext cx="0" cy="0"/>
          <a:chOff x="0" y="0"/>
          <a:chExt cx="0" cy="0"/>
        </a:xfrm>
      </p:grpSpPr>
      <p:sp>
        <p:nvSpPr>
          <p:cNvPr id="38" name="Google Shape;38;p10"/>
          <p:cNvSpPr txBox="1">
            <a:spLocks noGrp="1"/>
          </p:cNvSpPr>
          <p:nvPr>
            <p:ph type="title"/>
          </p:nvPr>
        </p:nvSpPr>
        <p:spPr>
          <a:xfrm>
            <a:off x="960000" y="3047200"/>
            <a:ext cx="10272000" cy="763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400"/>
              <a:buNone/>
              <a:defRPr/>
            </a:lvl1pPr>
            <a:lvl2pPr lvl="1" algn="ctr" rtl="0">
              <a:spcBef>
                <a:spcPts val="0"/>
              </a:spcBef>
              <a:spcAft>
                <a:spcPts val="0"/>
              </a:spcAft>
              <a:buSzPts val="3000"/>
              <a:buNone/>
              <a:defRPr/>
            </a:lvl2pPr>
            <a:lvl3pPr lvl="2" algn="ctr" rtl="0">
              <a:spcBef>
                <a:spcPts val="0"/>
              </a:spcBef>
              <a:spcAft>
                <a:spcPts val="0"/>
              </a:spcAft>
              <a:buSzPts val="3000"/>
              <a:buNone/>
              <a:defRPr/>
            </a:lvl3pPr>
            <a:lvl4pPr lvl="3" algn="ctr" rtl="0">
              <a:spcBef>
                <a:spcPts val="0"/>
              </a:spcBef>
              <a:spcAft>
                <a:spcPts val="0"/>
              </a:spcAft>
              <a:buSzPts val="3000"/>
              <a:buNone/>
              <a:defRPr/>
            </a:lvl4pPr>
            <a:lvl5pPr lvl="4" algn="ctr" rtl="0">
              <a:spcBef>
                <a:spcPts val="0"/>
              </a:spcBef>
              <a:spcAft>
                <a:spcPts val="0"/>
              </a:spcAft>
              <a:buSzPts val="3000"/>
              <a:buNone/>
              <a:defRPr/>
            </a:lvl5pPr>
            <a:lvl6pPr lvl="5" algn="ctr" rtl="0">
              <a:spcBef>
                <a:spcPts val="0"/>
              </a:spcBef>
              <a:spcAft>
                <a:spcPts val="0"/>
              </a:spcAft>
              <a:buSzPts val="3000"/>
              <a:buNone/>
              <a:defRPr/>
            </a:lvl6pPr>
            <a:lvl7pPr lvl="6" algn="ctr" rtl="0">
              <a:spcBef>
                <a:spcPts val="0"/>
              </a:spcBef>
              <a:spcAft>
                <a:spcPts val="0"/>
              </a:spcAft>
              <a:buSzPts val="3000"/>
              <a:buNone/>
              <a:defRPr/>
            </a:lvl7pPr>
            <a:lvl8pPr lvl="7" algn="ctr" rtl="0">
              <a:spcBef>
                <a:spcPts val="0"/>
              </a:spcBef>
              <a:spcAft>
                <a:spcPts val="0"/>
              </a:spcAft>
              <a:buSzPts val="3000"/>
              <a:buNone/>
              <a:defRPr/>
            </a:lvl8pPr>
            <a:lvl9pPr lvl="8" algn="ctr" rtl="0">
              <a:spcBef>
                <a:spcPts val="0"/>
              </a:spcBef>
              <a:spcAft>
                <a:spcPts val="0"/>
              </a:spcAft>
              <a:buSzPts val="3000"/>
              <a:buNone/>
              <a:defRPr/>
            </a:lvl9pPr>
          </a:lstStyle>
          <a:p>
            <a:endParaRPr/>
          </a:p>
        </p:txBody>
      </p:sp>
    </p:spTree>
    <p:extLst>
      <p:ext uri="{BB962C8B-B14F-4D97-AF65-F5344CB8AC3E}">
        <p14:creationId xmlns:p14="http://schemas.microsoft.com/office/powerpoint/2010/main" val="335014595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Big number">
  <p:cSld name="Big number">
    <p:bg>
      <p:bgPr>
        <a:blipFill>
          <a:blip r:embed="rId2">
            <a:alphaModFix/>
          </a:blip>
          <a:stretch>
            <a:fillRect/>
          </a:stretch>
        </a:blipFill>
        <a:effectLst/>
      </p:bgPr>
    </p:bg>
    <p:spTree>
      <p:nvGrpSpPr>
        <p:cNvPr id="1" name="Shape 39"/>
        <p:cNvGrpSpPr/>
        <p:nvPr/>
      </p:nvGrpSpPr>
      <p:grpSpPr>
        <a:xfrm>
          <a:off x="0" y="0"/>
          <a:ext cx="0" cy="0"/>
          <a:chOff x="0" y="0"/>
          <a:chExt cx="0" cy="0"/>
        </a:xfrm>
      </p:grpSpPr>
      <p:sp>
        <p:nvSpPr>
          <p:cNvPr id="40" name="Google Shape;40;p11"/>
          <p:cNvSpPr txBox="1">
            <a:spLocks noGrp="1"/>
          </p:cNvSpPr>
          <p:nvPr>
            <p:ph type="title" hasCustomPrompt="1"/>
          </p:nvPr>
        </p:nvSpPr>
        <p:spPr>
          <a:xfrm>
            <a:off x="1712000" y="1760900"/>
            <a:ext cx="8768000" cy="3384400"/>
          </a:xfrm>
          <a:prstGeom prst="rect">
            <a:avLst/>
          </a:prstGeom>
        </p:spPr>
        <p:txBody>
          <a:bodyPr spcFirstLastPara="1" wrap="square" lIns="91425" tIns="91425" rIns="91425" bIns="91425" anchor="b" anchorCtr="0">
            <a:noAutofit/>
          </a:bodyPr>
          <a:lstStyle>
            <a:lvl1pPr lvl="0" algn="ctr">
              <a:spcBef>
                <a:spcPts val="0"/>
              </a:spcBef>
              <a:spcAft>
                <a:spcPts val="0"/>
              </a:spcAft>
              <a:buSzPts val="9600"/>
              <a:buNone/>
              <a:defRPr sz="25333"/>
            </a:lvl1pPr>
            <a:lvl2pPr lvl="1" algn="ctr">
              <a:spcBef>
                <a:spcPts val="0"/>
              </a:spcBef>
              <a:spcAft>
                <a:spcPts val="0"/>
              </a:spcAft>
              <a:buSzPts val="9600"/>
              <a:buNone/>
              <a:defRPr sz="12800"/>
            </a:lvl2pPr>
            <a:lvl3pPr lvl="2" algn="ctr">
              <a:spcBef>
                <a:spcPts val="0"/>
              </a:spcBef>
              <a:spcAft>
                <a:spcPts val="0"/>
              </a:spcAft>
              <a:buSzPts val="9600"/>
              <a:buNone/>
              <a:defRPr sz="12800"/>
            </a:lvl3pPr>
            <a:lvl4pPr lvl="3" algn="ctr">
              <a:spcBef>
                <a:spcPts val="0"/>
              </a:spcBef>
              <a:spcAft>
                <a:spcPts val="0"/>
              </a:spcAft>
              <a:buSzPts val="9600"/>
              <a:buNone/>
              <a:defRPr sz="12800"/>
            </a:lvl4pPr>
            <a:lvl5pPr lvl="4" algn="ctr">
              <a:spcBef>
                <a:spcPts val="0"/>
              </a:spcBef>
              <a:spcAft>
                <a:spcPts val="0"/>
              </a:spcAft>
              <a:buSzPts val="9600"/>
              <a:buNone/>
              <a:defRPr sz="12800"/>
            </a:lvl5pPr>
            <a:lvl6pPr lvl="5" algn="ctr">
              <a:spcBef>
                <a:spcPts val="0"/>
              </a:spcBef>
              <a:spcAft>
                <a:spcPts val="0"/>
              </a:spcAft>
              <a:buSzPts val="9600"/>
              <a:buNone/>
              <a:defRPr sz="12800"/>
            </a:lvl6pPr>
            <a:lvl7pPr lvl="6" algn="ctr">
              <a:spcBef>
                <a:spcPts val="0"/>
              </a:spcBef>
              <a:spcAft>
                <a:spcPts val="0"/>
              </a:spcAft>
              <a:buSzPts val="9600"/>
              <a:buNone/>
              <a:defRPr sz="12800"/>
            </a:lvl7pPr>
            <a:lvl8pPr lvl="7" algn="ctr">
              <a:spcBef>
                <a:spcPts val="0"/>
              </a:spcBef>
              <a:spcAft>
                <a:spcPts val="0"/>
              </a:spcAft>
              <a:buSzPts val="9600"/>
              <a:buNone/>
              <a:defRPr sz="12800"/>
            </a:lvl8pPr>
            <a:lvl9pPr lvl="8" algn="ctr">
              <a:spcBef>
                <a:spcPts val="0"/>
              </a:spcBef>
              <a:spcAft>
                <a:spcPts val="0"/>
              </a:spcAft>
              <a:buSzPts val="9600"/>
              <a:buNone/>
              <a:defRPr sz="12800"/>
            </a:lvl9pPr>
          </a:lstStyle>
          <a:p>
            <a:r>
              <a:t>xx%</a:t>
            </a:r>
          </a:p>
        </p:txBody>
      </p:sp>
      <p:sp>
        <p:nvSpPr>
          <p:cNvPr id="41" name="Google Shape;41;p11"/>
          <p:cNvSpPr txBox="1">
            <a:spLocks noGrp="1"/>
          </p:cNvSpPr>
          <p:nvPr>
            <p:ph type="subTitle" idx="1"/>
          </p:nvPr>
        </p:nvSpPr>
        <p:spPr>
          <a:xfrm>
            <a:off x="1712000" y="4637500"/>
            <a:ext cx="8768000" cy="662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600"/>
              <a:buNone/>
              <a:defRPr sz="2533"/>
            </a:lvl1pPr>
            <a:lvl2pPr lvl="1" algn="ctr" rtl="0">
              <a:lnSpc>
                <a:spcPct val="100000"/>
              </a:lnSpc>
              <a:spcBef>
                <a:spcPts val="0"/>
              </a:spcBef>
              <a:spcAft>
                <a:spcPts val="0"/>
              </a:spcAft>
              <a:buSzPts val="1600"/>
              <a:buNone/>
              <a:defRPr sz="2133"/>
            </a:lvl2pPr>
            <a:lvl3pPr lvl="2" algn="ctr" rtl="0">
              <a:lnSpc>
                <a:spcPct val="100000"/>
              </a:lnSpc>
              <a:spcBef>
                <a:spcPts val="2133"/>
              </a:spcBef>
              <a:spcAft>
                <a:spcPts val="0"/>
              </a:spcAft>
              <a:buSzPts val="1600"/>
              <a:buNone/>
              <a:defRPr sz="2133"/>
            </a:lvl3pPr>
            <a:lvl4pPr lvl="3" algn="ctr" rtl="0">
              <a:lnSpc>
                <a:spcPct val="100000"/>
              </a:lnSpc>
              <a:spcBef>
                <a:spcPts val="2133"/>
              </a:spcBef>
              <a:spcAft>
                <a:spcPts val="0"/>
              </a:spcAft>
              <a:buSzPts val="1600"/>
              <a:buNone/>
              <a:defRPr sz="2133"/>
            </a:lvl4pPr>
            <a:lvl5pPr lvl="4" algn="ctr" rtl="0">
              <a:lnSpc>
                <a:spcPct val="100000"/>
              </a:lnSpc>
              <a:spcBef>
                <a:spcPts val="2133"/>
              </a:spcBef>
              <a:spcAft>
                <a:spcPts val="0"/>
              </a:spcAft>
              <a:buSzPts val="1600"/>
              <a:buNone/>
              <a:defRPr sz="2133"/>
            </a:lvl5pPr>
            <a:lvl6pPr lvl="5" algn="ctr" rtl="0">
              <a:lnSpc>
                <a:spcPct val="100000"/>
              </a:lnSpc>
              <a:spcBef>
                <a:spcPts val="2133"/>
              </a:spcBef>
              <a:spcAft>
                <a:spcPts val="0"/>
              </a:spcAft>
              <a:buSzPts val="1600"/>
              <a:buNone/>
              <a:defRPr sz="2133"/>
            </a:lvl6pPr>
            <a:lvl7pPr lvl="6" algn="ctr" rtl="0">
              <a:lnSpc>
                <a:spcPct val="100000"/>
              </a:lnSpc>
              <a:spcBef>
                <a:spcPts val="2133"/>
              </a:spcBef>
              <a:spcAft>
                <a:spcPts val="0"/>
              </a:spcAft>
              <a:buSzPts val="1600"/>
              <a:buNone/>
              <a:defRPr sz="2133"/>
            </a:lvl7pPr>
            <a:lvl8pPr lvl="7" algn="ctr" rtl="0">
              <a:lnSpc>
                <a:spcPct val="100000"/>
              </a:lnSpc>
              <a:spcBef>
                <a:spcPts val="2133"/>
              </a:spcBef>
              <a:spcAft>
                <a:spcPts val="0"/>
              </a:spcAft>
              <a:buSzPts val="1600"/>
              <a:buNone/>
              <a:defRPr sz="2133"/>
            </a:lvl8pPr>
            <a:lvl9pPr lvl="8" algn="ctr" rtl="0">
              <a:lnSpc>
                <a:spcPct val="100000"/>
              </a:lnSpc>
              <a:spcBef>
                <a:spcPts val="2133"/>
              </a:spcBef>
              <a:spcAft>
                <a:spcPts val="2133"/>
              </a:spcAft>
              <a:buSzPts val="1600"/>
              <a:buNone/>
              <a:defRPr sz="2133"/>
            </a:lvl9pPr>
          </a:lstStyle>
          <a:p>
            <a:endParaRPr/>
          </a:p>
        </p:txBody>
      </p:sp>
      <p:sp>
        <p:nvSpPr>
          <p:cNvPr id="42" name="Google Shape;42;p11"/>
          <p:cNvSpPr txBox="1">
            <a:spLocks noGrp="1"/>
          </p:cNvSpPr>
          <p:nvPr>
            <p:ph type="title" idx="2"/>
          </p:nvPr>
        </p:nvSpPr>
        <p:spPr>
          <a:xfrm>
            <a:off x="960000" y="593367"/>
            <a:ext cx="10272000" cy="763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4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Tree>
    <p:extLst>
      <p:ext uri="{BB962C8B-B14F-4D97-AF65-F5344CB8AC3E}">
        <p14:creationId xmlns:p14="http://schemas.microsoft.com/office/powerpoint/2010/main" val="84048323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Blank" type="blank">
  <p:cSld name="Blank">
    <p:bg>
      <p:bgPr>
        <a:solidFill>
          <a:schemeClr val="lt2"/>
        </a:solidFill>
        <a:effectLst/>
      </p:bgPr>
    </p:bg>
    <p:spTree>
      <p:nvGrpSpPr>
        <p:cNvPr id="1" name="Shape 43"/>
        <p:cNvGrpSpPr/>
        <p:nvPr/>
      </p:nvGrpSpPr>
      <p:grpSpPr>
        <a:xfrm>
          <a:off x="0" y="0"/>
          <a:ext cx="0" cy="0"/>
          <a:chOff x="0" y="0"/>
          <a:chExt cx="0" cy="0"/>
        </a:xfrm>
      </p:grpSpPr>
    </p:spTree>
    <p:extLst>
      <p:ext uri="{BB962C8B-B14F-4D97-AF65-F5344CB8AC3E}">
        <p14:creationId xmlns:p14="http://schemas.microsoft.com/office/powerpoint/2010/main" val="34697329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Table of Contents">
  <p:cSld name="Table of Contents">
    <p:bg>
      <p:bgPr>
        <a:blipFill>
          <a:blip r:embed="rId2">
            <a:alphaModFix/>
          </a:blip>
          <a:stretch>
            <a:fillRect/>
          </a:stretch>
        </a:blipFill>
        <a:effectLst/>
      </p:bgPr>
    </p:bg>
    <p:spTree>
      <p:nvGrpSpPr>
        <p:cNvPr id="1" name="Shape 44"/>
        <p:cNvGrpSpPr/>
        <p:nvPr/>
      </p:nvGrpSpPr>
      <p:grpSpPr>
        <a:xfrm>
          <a:off x="0" y="0"/>
          <a:ext cx="0" cy="0"/>
          <a:chOff x="0" y="0"/>
          <a:chExt cx="0" cy="0"/>
        </a:xfrm>
      </p:grpSpPr>
      <p:sp>
        <p:nvSpPr>
          <p:cNvPr id="45" name="Google Shape;45;p13"/>
          <p:cNvSpPr txBox="1">
            <a:spLocks noGrp="1"/>
          </p:cNvSpPr>
          <p:nvPr>
            <p:ph type="title"/>
          </p:nvPr>
        </p:nvSpPr>
        <p:spPr>
          <a:xfrm>
            <a:off x="960000" y="593367"/>
            <a:ext cx="10272000" cy="763600"/>
          </a:xfrm>
          <a:prstGeom prst="rect">
            <a:avLst/>
          </a:prstGeom>
        </p:spPr>
        <p:txBody>
          <a:bodyPr spcFirstLastPara="1" wrap="square" lIns="91425" tIns="91425" rIns="91425" bIns="91425" anchor="ctr" anchorCtr="0">
            <a:noAutofit/>
          </a:bodyPr>
          <a:lstStyle>
            <a:lvl1pPr lvl="0" rtl="0">
              <a:spcBef>
                <a:spcPts val="0"/>
              </a:spcBef>
              <a:spcAft>
                <a:spcPts val="0"/>
              </a:spcAft>
              <a:buSzPts val="34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
        <p:nvSpPr>
          <p:cNvPr id="46" name="Google Shape;46;p13"/>
          <p:cNvSpPr txBox="1">
            <a:spLocks noGrp="1"/>
          </p:cNvSpPr>
          <p:nvPr>
            <p:ph type="title" idx="2"/>
          </p:nvPr>
        </p:nvSpPr>
        <p:spPr>
          <a:xfrm>
            <a:off x="2759484" y="2125433"/>
            <a:ext cx="3074000" cy="703600"/>
          </a:xfrm>
          <a:prstGeom prst="rect">
            <a:avLst/>
          </a:prstGeom>
        </p:spPr>
        <p:txBody>
          <a:bodyPr spcFirstLastPara="1" wrap="square" lIns="91425" tIns="91425" rIns="91425" bIns="91425" anchor="ctr" anchorCtr="0">
            <a:noAutofit/>
          </a:bodyPr>
          <a:lstStyle>
            <a:lvl1pPr lvl="0" rtl="0">
              <a:spcBef>
                <a:spcPts val="0"/>
              </a:spcBef>
              <a:spcAft>
                <a:spcPts val="0"/>
              </a:spcAft>
              <a:buSzPts val="2400"/>
              <a:buNone/>
              <a:defRPr sz="3733">
                <a:solidFill>
                  <a:schemeClr val="dk2"/>
                </a:solidFill>
              </a:defRPr>
            </a:lvl1pPr>
            <a:lvl2pPr lvl="1" algn="ctr" rtl="0">
              <a:spcBef>
                <a:spcPts val="0"/>
              </a:spcBef>
              <a:spcAft>
                <a:spcPts val="0"/>
              </a:spcAft>
              <a:buSzPts val="2400"/>
              <a:buNone/>
              <a:defRPr sz="3200"/>
            </a:lvl2pPr>
            <a:lvl3pPr lvl="2" algn="ctr" rtl="0">
              <a:spcBef>
                <a:spcPts val="0"/>
              </a:spcBef>
              <a:spcAft>
                <a:spcPts val="0"/>
              </a:spcAft>
              <a:buSzPts val="2400"/>
              <a:buNone/>
              <a:defRPr sz="3200"/>
            </a:lvl3pPr>
            <a:lvl4pPr lvl="3" algn="ctr" rtl="0">
              <a:spcBef>
                <a:spcPts val="0"/>
              </a:spcBef>
              <a:spcAft>
                <a:spcPts val="0"/>
              </a:spcAft>
              <a:buSzPts val="2400"/>
              <a:buNone/>
              <a:defRPr sz="3200"/>
            </a:lvl4pPr>
            <a:lvl5pPr lvl="4" algn="ctr" rtl="0">
              <a:spcBef>
                <a:spcPts val="0"/>
              </a:spcBef>
              <a:spcAft>
                <a:spcPts val="0"/>
              </a:spcAft>
              <a:buSzPts val="2400"/>
              <a:buNone/>
              <a:defRPr sz="3200"/>
            </a:lvl5pPr>
            <a:lvl6pPr lvl="5" algn="ctr" rtl="0">
              <a:spcBef>
                <a:spcPts val="0"/>
              </a:spcBef>
              <a:spcAft>
                <a:spcPts val="0"/>
              </a:spcAft>
              <a:buSzPts val="2400"/>
              <a:buNone/>
              <a:defRPr sz="3200"/>
            </a:lvl6pPr>
            <a:lvl7pPr lvl="6" algn="ctr" rtl="0">
              <a:spcBef>
                <a:spcPts val="0"/>
              </a:spcBef>
              <a:spcAft>
                <a:spcPts val="0"/>
              </a:spcAft>
              <a:buSzPts val="2400"/>
              <a:buNone/>
              <a:defRPr sz="3200"/>
            </a:lvl7pPr>
            <a:lvl8pPr lvl="7" algn="ctr" rtl="0">
              <a:spcBef>
                <a:spcPts val="0"/>
              </a:spcBef>
              <a:spcAft>
                <a:spcPts val="0"/>
              </a:spcAft>
              <a:buSzPts val="2400"/>
              <a:buNone/>
              <a:defRPr sz="3200"/>
            </a:lvl8pPr>
            <a:lvl9pPr lvl="8" algn="ctr" rtl="0">
              <a:spcBef>
                <a:spcPts val="0"/>
              </a:spcBef>
              <a:spcAft>
                <a:spcPts val="0"/>
              </a:spcAft>
              <a:buSzPts val="2400"/>
              <a:buNone/>
              <a:defRPr sz="3200"/>
            </a:lvl9pPr>
          </a:lstStyle>
          <a:p>
            <a:endParaRPr/>
          </a:p>
        </p:txBody>
      </p:sp>
      <p:sp>
        <p:nvSpPr>
          <p:cNvPr id="47" name="Google Shape;47;p13"/>
          <p:cNvSpPr txBox="1">
            <a:spLocks noGrp="1"/>
          </p:cNvSpPr>
          <p:nvPr>
            <p:ph type="subTitle" idx="1"/>
          </p:nvPr>
        </p:nvSpPr>
        <p:spPr>
          <a:xfrm>
            <a:off x="2759484" y="2829033"/>
            <a:ext cx="3074000" cy="7012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400"/>
              <a:buNone/>
              <a:defRPr/>
            </a:lvl1pPr>
            <a:lvl2pPr lvl="1" algn="ctr" rtl="0">
              <a:lnSpc>
                <a:spcPct val="100000"/>
              </a:lnSpc>
              <a:spcBef>
                <a:spcPts val="0"/>
              </a:spcBef>
              <a:spcAft>
                <a:spcPts val="0"/>
              </a:spcAft>
              <a:buSzPts val="1500"/>
              <a:buNone/>
              <a:defRPr/>
            </a:lvl2pPr>
            <a:lvl3pPr lvl="2" algn="ctr" rtl="0">
              <a:lnSpc>
                <a:spcPct val="100000"/>
              </a:lnSpc>
              <a:spcBef>
                <a:spcPts val="2133"/>
              </a:spcBef>
              <a:spcAft>
                <a:spcPts val="0"/>
              </a:spcAft>
              <a:buSzPts val="1500"/>
              <a:buNone/>
              <a:defRPr/>
            </a:lvl3pPr>
            <a:lvl4pPr lvl="3" algn="ctr" rtl="0">
              <a:lnSpc>
                <a:spcPct val="100000"/>
              </a:lnSpc>
              <a:spcBef>
                <a:spcPts val="2133"/>
              </a:spcBef>
              <a:spcAft>
                <a:spcPts val="0"/>
              </a:spcAft>
              <a:buSzPts val="1500"/>
              <a:buNone/>
              <a:defRPr/>
            </a:lvl4pPr>
            <a:lvl5pPr lvl="4" algn="ctr" rtl="0">
              <a:lnSpc>
                <a:spcPct val="100000"/>
              </a:lnSpc>
              <a:spcBef>
                <a:spcPts val="2133"/>
              </a:spcBef>
              <a:spcAft>
                <a:spcPts val="0"/>
              </a:spcAft>
              <a:buSzPts val="1500"/>
              <a:buNone/>
              <a:defRPr/>
            </a:lvl5pPr>
            <a:lvl6pPr lvl="5" algn="ctr" rtl="0">
              <a:lnSpc>
                <a:spcPct val="100000"/>
              </a:lnSpc>
              <a:spcBef>
                <a:spcPts val="2133"/>
              </a:spcBef>
              <a:spcAft>
                <a:spcPts val="0"/>
              </a:spcAft>
              <a:buSzPts val="1500"/>
              <a:buNone/>
              <a:defRPr/>
            </a:lvl6pPr>
            <a:lvl7pPr lvl="6" algn="ctr" rtl="0">
              <a:lnSpc>
                <a:spcPct val="100000"/>
              </a:lnSpc>
              <a:spcBef>
                <a:spcPts val="2133"/>
              </a:spcBef>
              <a:spcAft>
                <a:spcPts val="0"/>
              </a:spcAft>
              <a:buSzPts val="1500"/>
              <a:buNone/>
              <a:defRPr/>
            </a:lvl7pPr>
            <a:lvl8pPr lvl="7" algn="ctr" rtl="0">
              <a:lnSpc>
                <a:spcPct val="100000"/>
              </a:lnSpc>
              <a:spcBef>
                <a:spcPts val="2133"/>
              </a:spcBef>
              <a:spcAft>
                <a:spcPts val="0"/>
              </a:spcAft>
              <a:buSzPts val="1500"/>
              <a:buNone/>
              <a:defRPr/>
            </a:lvl8pPr>
            <a:lvl9pPr lvl="8" algn="ctr" rtl="0">
              <a:lnSpc>
                <a:spcPct val="100000"/>
              </a:lnSpc>
              <a:spcBef>
                <a:spcPts val="2133"/>
              </a:spcBef>
              <a:spcAft>
                <a:spcPts val="2133"/>
              </a:spcAft>
              <a:buSzPts val="1500"/>
              <a:buNone/>
              <a:defRPr/>
            </a:lvl9pPr>
          </a:lstStyle>
          <a:p>
            <a:endParaRPr/>
          </a:p>
        </p:txBody>
      </p:sp>
      <p:sp>
        <p:nvSpPr>
          <p:cNvPr id="48" name="Google Shape;48;p13"/>
          <p:cNvSpPr txBox="1">
            <a:spLocks noGrp="1"/>
          </p:cNvSpPr>
          <p:nvPr>
            <p:ph type="title" idx="3"/>
          </p:nvPr>
        </p:nvSpPr>
        <p:spPr>
          <a:xfrm>
            <a:off x="7897309" y="2125433"/>
            <a:ext cx="3074000" cy="703600"/>
          </a:xfrm>
          <a:prstGeom prst="rect">
            <a:avLst/>
          </a:prstGeom>
        </p:spPr>
        <p:txBody>
          <a:bodyPr spcFirstLastPara="1" wrap="square" lIns="91425" tIns="91425" rIns="91425" bIns="91425" anchor="ctr" anchorCtr="0">
            <a:noAutofit/>
          </a:bodyPr>
          <a:lstStyle>
            <a:lvl1pPr lvl="0" rtl="0">
              <a:spcBef>
                <a:spcPts val="0"/>
              </a:spcBef>
              <a:spcAft>
                <a:spcPts val="0"/>
              </a:spcAft>
              <a:buSzPts val="2400"/>
              <a:buNone/>
              <a:defRPr sz="3733">
                <a:solidFill>
                  <a:schemeClr val="dk2"/>
                </a:solidFill>
              </a:defRPr>
            </a:lvl1pPr>
            <a:lvl2pPr lvl="1" algn="ctr" rtl="0">
              <a:spcBef>
                <a:spcPts val="0"/>
              </a:spcBef>
              <a:spcAft>
                <a:spcPts val="0"/>
              </a:spcAft>
              <a:buSzPts val="2400"/>
              <a:buNone/>
              <a:defRPr sz="3200"/>
            </a:lvl2pPr>
            <a:lvl3pPr lvl="2" algn="ctr" rtl="0">
              <a:spcBef>
                <a:spcPts val="0"/>
              </a:spcBef>
              <a:spcAft>
                <a:spcPts val="0"/>
              </a:spcAft>
              <a:buSzPts val="2400"/>
              <a:buNone/>
              <a:defRPr sz="3200"/>
            </a:lvl3pPr>
            <a:lvl4pPr lvl="3" algn="ctr" rtl="0">
              <a:spcBef>
                <a:spcPts val="0"/>
              </a:spcBef>
              <a:spcAft>
                <a:spcPts val="0"/>
              </a:spcAft>
              <a:buSzPts val="2400"/>
              <a:buNone/>
              <a:defRPr sz="3200"/>
            </a:lvl4pPr>
            <a:lvl5pPr lvl="4" algn="ctr" rtl="0">
              <a:spcBef>
                <a:spcPts val="0"/>
              </a:spcBef>
              <a:spcAft>
                <a:spcPts val="0"/>
              </a:spcAft>
              <a:buSzPts val="2400"/>
              <a:buNone/>
              <a:defRPr sz="3200"/>
            </a:lvl5pPr>
            <a:lvl6pPr lvl="5" algn="ctr" rtl="0">
              <a:spcBef>
                <a:spcPts val="0"/>
              </a:spcBef>
              <a:spcAft>
                <a:spcPts val="0"/>
              </a:spcAft>
              <a:buSzPts val="2400"/>
              <a:buNone/>
              <a:defRPr sz="3200"/>
            </a:lvl6pPr>
            <a:lvl7pPr lvl="6" algn="ctr" rtl="0">
              <a:spcBef>
                <a:spcPts val="0"/>
              </a:spcBef>
              <a:spcAft>
                <a:spcPts val="0"/>
              </a:spcAft>
              <a:buSzPts val="2400"/>
              <a:buNone/>
              <a:defRPr sz="3200"/>
            </a:lvl7pPr>
            <a:lvl8pPr lvl="7" algn="ctr" rtl="0">
              <a:spcBef>
                <a:spcPts val="0"/>
              </a:spcBef>
              <a:spcAft>
                <a:spcPts val="0"/>
              </a:spcAft>
              <a:buSzPts val="2400"/>
              <a:buNone/>
              <a:defRPr sz="3200"/>
            </a:lvl8pPr>
            <a:lvl9pPr lvl="8" algn="ctr" rtl="0">
              <a:spcBef>
                <a:spcPts val="0"/>
              </a:spcBef>
              <a:spcAft>
                <a:spcPts val="0"/>
              </a:spcAft>
              <a:buSzPts val="2400"/>
              <a:buNone/>
              <a:defRPr sz="3200"/>
            </a:lvl9pPr>
          </a:lstStyle>
          <a:p>
            <a:endParaRPr/>
          </a:p>
        </p:txBody>
      </p:sp>
      <p:sp>
        <p:nvSpPr>
          <p:cNvPr id="49" name="Google Shape;49;p13"/>
          <p:cNvSpPr txBox="1">
            <a:spLocks noGrp="1"/>
          </p:cNvSpPr>
          <p:nvPr>
            <p:ph type="subTitle" idx="4"/>
          </p:nvPr>
        </p:nvSpPr>
        <p:spPr>
          <a:xfrm>
            <a:off x="7897311" y="2829033"/>
            <a:ext cx="3074000" cy="7012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400"/>
              <a:buNone/>
              <a:defRPr/>
            </a:lvl1pPr>
            <a:lvl2pPr lvl="1" algn="ctr" rtl="0">
              <a:lnSpc>
                <a:spcPct val="100000"/>
              </a:lnSpc>
              <a:spcBef>
                <a:spcPts val="0"/>
              </a:spcBef>
              <a:spcAft>
                <a:spcPts val="0"/>
              </a:spcAft>
              <a:buSzPts val="1500"/>
              <a:buNone/>
              <a:defRPr/>
            </a:lvl2pPr>
            <a:lvl3pPr lvl="2" algn="ctr" rtl="0">
              <a:lnSpc>
                <a:spcPct val="100000"/>
              </a:lnSpc>
              <a:spcBef>
                <a:spcPts val="2133"/>
              </a:spcBef>
              <a:spcAft>
                <a:spcPts val="0"/>
              </a:spcAft>
              <a:buSzPts val="1500"/>
              <a:buNone/>
              <a:defRPr/>
            </a:lvl3pPr>
            <a:lvl4pPr lvl="3" algn="ctr" rtl="0">
              <a:lnSpc>
                <a:spcPct val="100000"/>
              </a:lnSpc>
              <a:spcBef>
                <a:spcPts val="2133"/>
              </a:spcBef>
              <a:spcAft>
                <a:spcPts val="0"/>
              </a:spcAft>
              <a:buSzPts val="1500"/>
              <a:buNone/>
              <a:defRPr/>
            </a:lvl4pPr>
            <a:lvl5pPr lvl="4" algn="ctr" rtl="0">
              <a:lnSpc>
                <a:spcPct val="100000"/>
              </a:lnSpc>
              <a:spcBef>
                <a:spcPts val="2133"/>
              </a:spcBef>
              <a:spcAft>
                <a:spcPts val="0"/>
              </a:spcAft>
              <a:buSzPts val="1500"/>
              <a:buNone/>
              <a:defRPr/>
            </a:lvl5pPr>
            <a:lvl6pPr lvl="5" algn="ctr" rtl="0">
              <a:lnSpc>
                <a:spcPct val="100000"/>
              </a:lnSpc>
              <a:spcBef>
                <a:spcPts val="2133"/>
              </a:spcBef>
              <a:spcAft>
                <a:spcPts val="0"/>
              </a:spcAft>
              <a:buSzPts val="1500"/>
              <a:buNone/>
              <a:defRPr/>
            </a:lvl6pPr>
            <a:lvl7pPr lvl="6" algn="ctr" rtl="0">
              <a:lnSpc>
                <a:spcPct val="100000"/>
              </a:lnSpc>
              <a:spcBef>
                <a:spcPts val="2133"/>
              </a:spcBef>
              <a:spcAft>
                <a:spcPts val="0"/>
              </a:spcAft>
              <a:buSzPts val="1500"/>
              <a:buNone/>
              <a:defRPr/>
            </a:lvl7pPr>
            <a:lvl8pPr lvl="7" algn="ctr" rtl="0">
              <a:lnSpc>
                <a:spcPct val="100000"/>
              </a:lnSpc>
              <a:spcBef>
                <a:spcPts val="2133"/>
              </a:spcBef>
              <a:spcAft>
                <a:spcPts val="0"/>
              </a:spcAft>
              <a:buSzPts val="1500"/>
              <a:buNone/>
              <a:defRPr/>
            </a:lvl8pPr>
            <a:lvl9pPr lvl="8" algn="ctr" rtl="0">
              <a:lnSpc>
                <a:spcPct val="100000"/>
              </a:lnSpc>
              <a:spcBef>
                <a:spcPts val="2133"/>
              </a:spcBef>
              <a:spcAft>
                <a:spcPts val="2133"/>
              </a:spcAft>
              <a:buSzPts val="1500"/>
              <a:buNone/>
              <a:defRPr/>
            </a:lvl9pPr>
          </a:lstStyle>
          <a:p>
            <a:endParaRPr/>
          </a:p>
        </p:txBody>
      </p:sp>
      <p:sp>
        <p:nvSpPr>
          <p:cNvPr id="50" name="Google Shape;50;p13"/>
          <p:cNvSpPr txBox="1">
            <a:spLocks noGrp="1"/>
          </p:cNvSpPr>
          <p:nvPr>
            <p:ph type="title" idx="5"/>
          </p:nvPr>
        </p:nvSpPr>
        <p:spPr>
          <a:xfrm>
            <a:off x="2759484" y="4036633"/>
            <a:ext cx="3074000" cy="703600"/>
          </a:xfrm>
          <a:prstGeom prst="rect">
            <a:avLst/>
          </a:prstGeom>
        </p:spPr>
        <p:txBody>
          <a:bodyPr spcFirstLastPara="1" wrap="square" lIns="91425" tIns="91425" rIns="91425" bIns="91425" anchor="ctr" anchorCtr="0">
            <a:noAutofit/>
          </a:bodyPr>
          <a:lstStyle>
            <a:lvl1pPr lvl="0" rtl="0">
              <a:spcBef>
                <a:spcPts val="0"/>
              </a:spcBef>
              <a:spcAft>
                <a:spcPts val="0"/>
              </a:spcAft>
              <a:buSzPts val="2400"/>
              <a:buNone/>
              <a:defRPr sz="3733">
                <a:solidFill>
                  <a:schemeClr val="dk2"/>
                </a:solidFill>
              </a:defRPr>
            </a:lvl1pPr>
            <a:lvl2pPr lvl="1" algn="ctr" rtl="0">
              <a:spcBef>
                <a:spcPts val="0"/>
              </a:spcBef>
              <a:spcAft>
                <a:spcPts val="0"/>
              </a:spcAft>
              <a:buSzPts val="2400"/>
              <a:buNone/>
              <a:defRPr sz="3200"/>
            </a:lvl2pPr>
            <a:lvl3pPr lvl="2" algn="ctr" rtl="0">
              <a:spcBef>
                <a:spcPts val="0"/>
              </a:spcBef>
              <a:spcAft>
                <a:spcPts val="0"/>
              </a:spcAft>
              <a:buSzPts val="2400"/>
              <a:buNone/>
              <a:defRPr sz="3200"/>
            </a:lvl3pPr>
            <a:lvl4pPr lvl="3" algn="ctr" rtl="0">
              <a:spcBef>
                <a:spcPts val="0"/>
              </a:spcBef>
              <a:spcAft>
                <a:spcPts val="0"/>
              </a:spcAft>
              <a:buSzPts val="2400"/>
              <a:buNone/>
              <a:defRPr sz="3200"/>
            </a:lvl4pPr>
            <a:lvl5pPr lvl="4" algn="ctr" rtl="0">
              <a:spcBef>
                <a:spcPts val="0"/>
              </a:spcBef>
              <a:spcAft>
                <a:spcPts val="0"/>
              </a:spcAft>
              <a:buSzPts val="2400"/>
              <a:buNone/>
              <a:defRPr sz="3200"/>
            </a:lvl5pPr>
            <a:lvl6pPr lvl="5" algn="ctr" rtl="0">
              <a:spcBef>
                <a:spcPts val="0"/>
              </a:spcBef>
              <a:spcAft>
                <a:spcPts val="0"/>
              </a:spcAft>
              <a:buSzPts val="2400"/>
              <a:buNone/>
              <a:defRPr sz="3200"/>
            </a:lvl6pPr>
            <a:lvl7pPr lvl="6" algn="ctr" rtl="0">
              <a:spcBef>
                <a:spcPts val="0"/>
              </a:spcBef>
              <a:spcAft>
                <a:spcPts val="0"/>
              </a:spcAft>
              <a:buSzPts val="2400"/>
              <a:buNone/>
              <a:defRPr sz="3200"/>
            </a:lvl7pPr>
            <a:lvl8pPr lvl="7" algn="ctr" rtl="0">
              <a:spcBef>
                <a:spcPts val="0"/>
              </a:spcBef>
              <a:spcAft>
                <a:spcPts val="0"/>
              </a:spcAft>
              <a:buSzPts val="2400"/>
              <a:buNone/>
              <a:defRPr sz="3200"/>
            </a:lvl8pPr>
            <a:lvl9pPr lvl="8" algn="ctr" rtl="0">
              <a:spcBef>
                <a:spcPts val="0"/>
              </a:spcBef>
              <a:spcAft>
                <a:spcPts val="0"/>
              </a:spcAft>
              <a:buSzPts val="2400"/>
              <a:buNone/>
              <a:defRPr sz="3200"/>
            </a:lvl9pPr>
          </a:lstStyle>
          <a:p>
            <a:endParaRPr/>
          </a:p>
        </p:txBody>
      </p:sp>
      <p:sp>
        <p:nvSpPr>
          <p:cNvPr id="51" name="Google Shape;51;p13"/>
          <p:cNvSpPr txBox="1">
            <a:spLocks noGrp="1"/>
          </p:cNvSpPr>
          <p:nvPr>
            <p:ph type="subTitle" idx="6"/>
          </p:nvPr>
        </p:nvSpPr>
        <p:spPr>
          <a:xfrm>
            <a:off x="2759484" y="4740249"/>
            <a:ext cx="3074000" cy="7012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400"/>
              <a:buNone/>
              <a:defRPr/>
            </a:lvl1pPr>
            <a:lvl2pPr lvl="1" algn="ctr" rtl="0">
              <a:lnSpc>
                <a:spcPct val="100000"/>
              </a:lnSpc>
              <a:spcBef>
                <a:spcPts val="0"/>
              </a:spcBef>
              <a:spcAft>
                <a:spcPts val="0"/>
              </a:spcAft>
              <a:buSzPts val="1500"/>
              <a:buNone/>
              <a:defRPr/>
            </a:lvl2pPr>
            <a:lvl3pPr lvl="2" algn="ctr" rtl="0">
              <a:lnSpc>
                <a:spcPct val="100000"/>
              </a:lnSpc>
              <a:spcBef>
                <a:spcPts val="2133"/>
              </a:spcBef>
              <a:spcAft>
                <a:spcPts val="0"/>
              </a:spcAft>
              <a:buSzPts val="1500"/>
              <a:buNone/>
              <a:defRPr/>
            </a:lvl3pPr>
            <a:lvl4pPr lvl="3" algn="ctr" rtl="0">
              <a:lnSpc>
                <a:spcPct val="100000"/>
              </a:lnSpc>
              <a:spcBef>
                <a:spcPts val="2133"/>
              </a:spcBef>
              <a:spcAft>
                <a:spcPts val="0"/>
              </a:spcAft>
              <a:buSzPts val="1500"/>
              <a:buNone/>
              <a:defRPr/>
            </a:lvl4pPr>
            <a:lvl5pPr lvl="4" algn="ctr" rtl="0">
              <a:lnSpc>
                <a:spcPct val="100000"/>
              </a:lnSpc>
              <a:spcBef>
                <a:spcPts val="2133"/>
              </a:spcBef>
              <a:spcAft>
                <a:spcPts val="0"/>
              </a:spcAft>
              <a:buSzPts val="1500"/>
              <a:buNone/>
              <a:defRPr/>
            </a:lvl5pPr>
            <a:lvl6pPr lvl="5" algn="ctr" rtl="0">
              <a:lnSpc>
                <a:spcPct val="100000"/>
              </a:lnSpc>
              <a:spcBef>
                <a:spcPts val="2133"/>
              </a:spcBef>
              <a:spcAft>
                <a:spcPts val="0"/>
              </a:spcAft>
              <a:buSzPts val="1500"/>
              <a:buNone/>
              <a:defRPr/>
            </a:lvl6pPr>
            <a:lvl7pPr lvl="6" algn="ctr" rtl="0">
              <a:lnSpc>
                <a:spcPct val="100000"/>
              </a:lnSpc>
              <a:spcBef>
                <a:spcPts val="2133"/>
              </a:spcBef>
              <a:spcAft>
                <a:spcPts val="0"/>
              </a:spcAft>
              <a:buSzPts val="1500"/>
              <a:buNone/>
              <a:defRPr/>
            </a:lvl7pPr>
            <a:lvl8pPr lvl="7" algn="ctr" rtl="0">
              <a:lnSpc>
                <a:spcPct val="100000"/>
              </a:lnSpc>
              <a:spcBef>
                <a:spcPts val="2133"/>
              </a:spcBef>
              <a:spcAft>
                <a:spcPts val="0"/>
              </a:spcAft>
              <a:buSzPts val="1500"/>
              <a:buNone/>
              <a:defRPr/>
            </a:lvl8pPr>
            <a:lvl9pPr lvl="8" algn="ctr" rtl="0">
              <a:lnSpc>
                <a:spcPct val="100000"/>
              </a:lnSpc>
              <a:spcBef>
                <a:spcPts val="2133"/>
              </a:spcBef>
              <a:spcAft>
                <a:spcPts val="2133"/>
              </a:spcAft>
              <a:buSzPts val="1500"/>
              <a:buNone/>
              <a:defRPr/>
            </a:lvl9pPr>
          </a:lstStyle>
          <a:p>
            <a:endParaRPr/>
          </a:p>
        </p:txBody>
      </p:sp>
      <p:sp>
        <p:nvSpPr>
          <p:cNvPr id="52" name="Google Shape;52;p13"/>
          <p:cNvSpPr txBox="1">
            <a:spLocks noGrp="1"/>
          </p:cNvSpPr>
          <p:nvPr>
            <p:ph type="title" idx="7"/>
          </p:nvPr>
        </p:nvSpPr>
        <p:spPr>
          <a:xfrm>
            <a:off x="7897309" y="4036633"/>
            <a:ext cx="3074000" cy="703600"/>
          </a:xfrm>
          <a:prstGeom prst="rect">
            <a:avLst/>
          </a:prstGeom>
        </p:spPr>
        <p:txBody>
          <a:bodyPr spcFirstLastPara="1" wrap="square" lIns="91425" tIns="91425" rIns="91425" bIns="91425" anchor="ctr" anchorCtr="0">
            <a:noAutofit/>
          </a:bodyPr>
          <a:lstStyle>
            <a:lvl1pPr lvl="0" rtl="0">
              <a:spcBef>
                <a:spcPts val="0"/>
              </a:spcBef>
              <a:spcAft>
                <a:spcPts val="0"/>
              </a:spcAft>
              <a:buSzPts val="2400"/>
              <a:buNone/>
              <a:defRPr sz="3733">
                <a:solidFill>
                  <a:schemeClr val="dk2"/>
                </a:solidFill>
              </a:defRPr>
            </a:lvl1pPr>
            <a:lvl2pPr lvl="1" algn="ctr" rtl="0">
              <a:spcBef>
                <a:spcPts val="0"/>
              </a:spcBef>
              <a:spcAft>
                <a:spcPts val="0"/>
              </a:spcAft>
              <a:buSzPts val="2400"/>
              <a:buNone/>
              <a:defRPr sz="3200"/>
            </a:lvl2pPr>
            <a:lvl3pPr lvl="2" algn="ctr" rtl="0">
              <a:spcBef>
                <a:spcPts val="0"/>
              </a:spcBef>
              <a:spcAft>
                <a:spcPts val="0"/>
              </a:spcAft>
              <a:buSzPts val="2400"/>
              <a:buNone/>
              <a:defRPr sz="3200"/>
            </a:lvl3pPr>
            <a:lvl4pPr lvl="3" algn="ctr" rtl="0">
              <a:spcBef>
                <a:spcPts val="0"/>
              </a:spcBef>
              <a:spcAft>
                <a:spcPts val="0"/>
              </a:spcAft>
              <a:buSzPts val="2400"/>
              <a:buNone/>
              <a:defRPr sz="3200"/>
            </a:lvl4pPr>
            <a:lvl5pPr lvl="4" algn="ctr" rtl="0">
              <a:spcBef>
                <a:spcPts val="0"/>
              </a:spcBef>
              <a:spcAft>
                <a:spcPts val="0"/>
              </a:spcAft>
              <a:buSzPts val="2400"/>
              <a:buNone/>
              <a:defRPr sz="3200"/>
            </a:lvl5pPr>
            <a:lvl6pPr lvl="5" algn="ctr" rtl="0">
              <a:spcBef>
                <a:spcPts val="0"/>
              </a:spcBef>
              <a:spcAft>
                <a:spcPts val="0"/>
              </a:spcAft>
              <a:buSzPts val="2400"/>
              <a:buNone/>
              <a:defRPr sz="3200"/>
            </a:lvl6pPr>
            <a:lvl7pPr lvl="6" algn="ctr" rtl="0">
              <a:spcBef>
                <a:spcPts val="0"/>
              </a:spcBef>
              <a:spcAft>
                <a:spcPts val="0"/>
              </a:spcAft>
              <a:buSzPts val="2400"/>
              <a:buNone/>
              <a:defRPr sz="3200"/>
            </a:lvl7pPr>
            <a:lvl8pPr lvl="7" algn="ctr" rtl="0">
              <a:spcBef>
                <a:spcPts val="0"/>
              </a:spcBef>
              <a:spcAft>
                <a:spcPts val="0"/>
              </a:spcAft>
              <a:buSzPts val="2400"/>
              <a:buNone/>
              <a:defRPr sz="3200"/>
            </a:lvl8pPr>
            <a:lvl9pPr lvl="8" algn="ctr" rtl="0">
              <a:spcBef>
                <a:spcPts val="0"/>
              </a:spcBef>
              <a:spcAft>
                <a:spcPts val="0"/>
              </a:spcAft>
              <a:buSzPts val="2400"/>
              <a:buNone/>
              <a:defRPr sz="3200"/>
            </a:lvl9pPr>
          </a:lstStyle>
          <a:p>
            <a:endParaRPr/>
          </a:p>
        </p:txBody>
      </p:sp>
      <p:sp>
        <p:nvSpPr>
          <p:cNvPr id="53" name="Google Shape;53;p13"/>
          <p:cNvSpPr txBox="1">
            <a:spLocks noGrp="1"/>
          </p:cNvSpPr>
          <p:nvPr>
            <p:ph type="subTitle" idx="8"/>
          </p:nvPr>
        </p:nvSpPr>
        <p:spPr>
          <a:xfrm>
            <a:off x="7897311" y="4740249"/>
            <a:ext cx="3074000" cy="7012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400"/>
              <a:buNone/>
              <a:defRPr/>
            </a:lvl1pPr>
            <a:lvl2pPr lvl="1" algn="ctr" rtl="0">
              <a:lnSpc>
                <a:spcPct val="100000"/>
              </a:lnSpc>
              <a:spcBef>
                <a:spcPts val="0"/>
              </a:spcBef>
              <a:spcAft>
                <a:spcPts val="0"/>
              </a:spcAft>
              <a:buSzPts val="1500"/>
              <a:buNone/>
              <a:defRPr/>
            </a:lvl2pPr>
            <a:lvl3pPr lvl="2" algn="ctr" rtl="0">
              <a:lnSpc>
                <a:spcPct val="100000"/>
              </a:lnSpc>
              <a:spcBef>
                <a:spcPts val="2133"/>
              </a:spcBef>
              <a:spcAft>
                <a:spcPts val="0"/>
              </a:spcAft>
              <a:buSzPts val="1500"/>
              <a:buNone/>
              <a:defRPr/>
            </a:lvl3pPr>
            <a:lvl4pPr lvl="3" algn="ctr" rtl="0">
              <a:lnSpc>
                <a:spcPct val="100000"/>
              </a:lnSpc>
              <a:spcBef>
                <a:spcPts val="2133"/>
              </a:spcBef>
              <a:spcAft>
                <a:spcPts val="0"/>
              </a:spcAft>
              <a:buSzPts val="1500"/>
              <a:buNone/>
              <a:defRPr/>
            </a:lvl4pPr>
            <a:lvl5pPr lvl="4" algn="ctr" rtl="0">
              <a:lnSpc>
                <a:spcPct val="100000"/>
              </a:lnSpc>
              <a:spcBef>
                <a:spcPts val="2133"/>
              </a:spcBef>
              <a:spcAft>
                <a:spcPts val="0"/>
              </a:spcAft>
              <a:buSzPts val="1500"/>
              <a:buNone/>
              <a:defRPr/>
            </a:lvl5pPr>
            <a:lvl6pPr lvl="5" algn="ctr" rtl="0">
              <a:lnSpc>
                <a:spcPct val="100000"/>
              </a:lnSpc>
              <a:spcBef>
                <a:spcPts val="2133"/>
              </a:spcBef>
              <a:spcAft>
                <a:spcPts val="0"/>
              </a:spcAft>
              <a:buSzPts val="1500"/>
              <a:buNone/>
              <a:defRPr/>
            </a:lvl6pPr>
            <a:lvl7pPr lvl="6" algn="ctr" rtl="0">
              <a:lnSpc>
                <a:spcPct val="100000"/>
              </a:lnSpc>
              <a:spcBef>
                <a:spcPts val="2133"/>
              </a:spcBef>
              <a:spcAft>
                <a:spcPts val="0"/>
              </a:spcAft>
              <a:buSzPts val="1500"/>
              <a:buNone/>
              <a:defRPr/>
            </a:lvl7pPr>
            <a:lvl8pPr lvl="7" algn="ctr" rtl="0">
              <a:lnSpc>
                <a:spcPct val="100000"/>
              </a:lnSpc>
              <a:spcBef>
                <a:spcPts val="2133"/>
              </a:spcBef>
              <a:spcAft>
                <a:spcPts val="0"/>
              </a:spcAft>
              <a:buSzPts val="1500"/>
              <a:buNone/>
              <a:defRPr/>
            </a:lvl8pPr>
            <a:lvl9pPr lvl="8" algn="ctr" rtl="0">
              <a:lnSpc>
                <a:spcPct val="100000"/>
              </a:lnSpc>
              <a:spcBef>
                <a:spcPts val="2133"/>
              </a:spcBef>
              <a:spcAft>
                <a:spcPts val="2133"/>
              </a:spcAft>
              <a:buSzPts val="1500"/>
              <a:buNone/>
              <a:defRPr/>
            </a:lvl9pPr>
          </a:lstStyle>
          <a:p>
            <a:endParaRPr/>
          </a:p>
        </p:txBody>
      </p:sp>
      <p:sp>
        <p:nvSpPr>
          <p:cNvPr id="54" name="Google Shape;54;p13"/>
          <p:cNvSpPr txBox="1">
            <a:spLocks noGrp="1"/>
          </p:cNvSpPr>
          <p:nvPr>
            <p:ph type="title" idx="9" hasCustomPrompt="1"/>
          </p:nvPr>
        </p:nvSpPr>
        <p:spPr>
          <a:xfrm>
            <a:off x="1323667" y="2506767"/>
            <a:ext cx="1537600" cy="1122400"/>
          </a:xfrm>
          <a:prstGeom prst="rect">
            <a:avLst/>
          </a:prstGeom>
        </p:spPr>
        <p:txBody>
          <a:bodyPr spcFirstLastPara="1" wrap="square" lIns="91425" tIns="91425" rIns="91425" bIns="91425" anchor="b" anchorCtr="0">
            <a:noAutofit/>
          </a:bodyPr>
          <a:lstStyle>
            <a:lvl1pPr lvl="0" rtl="0">
              <a:spcBef>
                <a:spcPts val="0"/>
              </a:spcBef>
              <a:spcAft>
                <a:spcPts val="0"/>
              </a:spcAft>
              <a:buSzPts val="6000"/>
              <a:buNone/>
              <a:defRPr sz="8800"/>
            </a:lvl1pPr>
            <a:lvl2pPr lvl="1" algn="ctr" rtl="0">
              <a:spcBef>
                <a:spcPts val="0"/>
              </a:spcBef>
              <a:spcAft>
                <a:spcPts val="0"/>
              </a:spcAft>
              <a:buSzPts val="6000"/>
              <a:buNone/>
              <a:defRPr sz="8000"/>
            </a:lvl2pPr>
            <a:lvl3pPr lvl="2" algn="ctr" rtl="0">
              <a:spcBef>
                <a:spcPts val="0"/>
              </a:spcBef>
              <a:spcAft>
                <a:spcPts val="0"/>
              </a:spcAft>
              <a:buSzPts val="6000"/>
              <a:buNone/>
              <a:defRPr sz="8000"/>
            </a:lvl3pPr>
            <a:lvl4pPr lvl="3" algn="ctr" rtl="0">
              <a:spcBef>
                <a:spcPts val="0"/>
              </a:spcBef>
              <a:spcAft>
                <a:spcPts val="0"/>
              </a:spcAft>
              <a:buSzPts val="6000"/>
              <a:buNone/>
              <a:defRPr sz="8000"/>
            </a:lvl4pPr>
            <a:lvl5pPr lvl="4" algn="ctr" rtl="0">
              <a:spcBef>
                <a:spcPts val="0"/>
              </a:spcBef>
              <a:spcAft>
                <a:spcPts val="0"/>
              </a:spcAft>
              <a:buSzPts val="6000"/>
              <a:buNone/>
              <a:defRPr sz="8000"/>
            </a:lvl5pPr>
            <a:lvl6pPr lvl="5" algn="ctr" rtl="0">
              <a:spcBef>
                <a:spcPts val="0"/>
              </a:spcBef>
              <a:spcAft>
                <a:spcPts val="0"/>
              </a:spcAft>
              <a:buSzPts val="6000"/>
              <a:buNone/>
              <a:defRPr sz="8000"/>
            </a:lvl6pPr>
            <a:lvl7pPr lvl="6" algn="ctr" rtl="0">
              <a:spcBef>
                <a:spcPts val="0"/>
              </a:spcBef>
              <a:spcAft>
                <a:spcPts val="0"/>
              </a:spcAft>
              <a:buSzPts val="6000"/>
              <a:buNone/>
              <a:defRPr sz="8000"/>
            </a:lvl7pPr>
            <a:lvl8pPr lvl="7" algn="ctr" rtl="0">
              <a:spcBef>
                <a:spcPts val="0"/>
              </a:spcBef>
              <a:spcAft>
                <a:spcPts val="0"/>
              </a:spcAft>
              <a:buSzPts val="6000"/>
              <a:buNone/>
              <a:defRPr sz="8000"/>
            </a:lvl8pPr>
            <a:lvl9pPr lvl="8" algn="ctr" rtl="0">
              <a:spcBef>
                <a:spcPts val="0"/>
              </a:spcBef>
              <a:spcAft>
                <a:spcPts val="0"/>
              </a:spcAft>
              <a:buSzPts val="6000"/>
              <a:buNone/>
              <a:defRPr sz="8000"/>
            </a:lvl9pPr>
          </a:lstStyle>
          <a:p>
            <a:r>
              <a:t>xx%</a:t>
            </a:r>
          </a:p>
        </p:txBody>
      </p:sp>
      <p:sp>
        <p:nvSpPr>
          <p:cNvPr id="55" name="Google Shape;55;p13"/>
          <p:cNvSpPr txBox="1">
            <a:spLocks noGrp="1"/>
          </p:cNvSpPr>
          <p:nvPr>
            <p:ph type="title" idx="13" hasCustomPrompt="1"/>
          </p:nvPr>
        </p:nvSpPr>
        <p:spPr>
          <a:xfrm>
            <a:off x="1323667" y="4405865"/>
            <a:ext cx="1537600" cy="1122400"/>
          </a:xfrm>
          <a:prstGeom prst="rect">
            <a:avLst/>
          </a:prstGeom>
        </p:spPr>
        <p:txBody>
          <a:bodyPr spcFirstLastPara="1" wrap="square" lIns="91425" tIns="91425" rIns="91425" bIns="91425" anchor="b" anchorCtr="0">
            <a:noAutofit/>
          </a:bodyPr>
          <a:lstStyle>
            <a:lvl1pPr lvl="0" rtl="0">
              <a:spcBef>
                <a:spcPts val="0"/>
              </a:spcBef>
              <a:spcAft>
                <a:spcPts val="0"/>
              </a:spcAft>
              <a:buSzPts val="6000"/>
              <a:buNone/>
              <a:defRPr sz="8800"/>
            </a:lvl1pPr>
            <a:lvl2pPr lvl="1" algn="ctr" rtl="0">
              <a:spcBef>
                <a:spcPts val="0"/>
              </a:spcBef>
              <a:spcAft>
                <a:spcPts val="0"/>
              </a:spcAft>
              <a:buSzPts val="6000"/>
              <a:buNone/>
              <a:defRPr sz="8000"/>
            </a:lvl2pPr>
            <a:lvl3pPr lvl="2" algn="ctr" rtl="0">
              <a:spcBef>
                <a:spcPts val="0"/>
              </a:spcBef>
              <a:spcAft>
                <a:spcPts val="0"/>
              </a:spcAft>
              <a:buSzPts val="6000"/>
              <a:buNone/>
              <a:defRPr sz="8000"/>
            </a:lvl3pPr>
            <a:lvl4pPr lvl="3" algn="ctr" rtl="0">
              <a:spcBef>
                <a:spcPts val="0"/>
              </a:spcBef>
              <a:spcAft>
                <a:spcPts val="0"/>
              </a:spcAft>
              <a:buSzPts val="6000"/>
              <a:buNone/>
              <a:defRPr sz="8000"/>
            </a:lvl4pPr>
            <a:lvl5pPr lvl="4" algn="ctr" rtl="0">
              <a:spcBef>
                <a:spcPts val="0"/>
              </a:spcBef>
              <a:spcAft>
                <a:spcPts val="0"/>
              </a:spcAft>
              <a:buSzPts val="6000"/>
              <a:buNone/>
              <a:defRPr sz="8000"/>
            </a:lvl5pPr>
            <a:lvl6pPr lvl="5" algn="ctr" rtl="0">
              <a:spcBef>
                <a:spcPts val="0"/>
              </a:spcBef>
              <a:spcAft>
                <a:spcPts val="0"/>
              </a:spcAft>
              <a:buSzPts val="6000"/>
              <a:buNone/>
              <a:defRPr sz="8000"/>
            </a:lvl6pPr>
            <a:lvl7pPr lvl="6" algn="ctr" rtl="0">
              <a:spcBef>
                <a:spcPts val="0"/>
              </a:spcBef>
              <a:spcAft>
                <a:spcPts val="0"/>
              </a:spcAft>
              <a:buSzPts val="6000"/>
              <a:buNone/>
              <a:defRPr sz="8000"/>
            </a:lvl7pPr>
            <a:lvl8pPr lvl="7" algn="ctr" rtl="0">
              <a:spcBef>
                <a:spcPts val="0"/>
              </a:spcBef>
              <a:spcAft>
                <a:spcPts val="0"/>
              </a:spcAft>
              <a:buSzPts val="6000"/>
              <a:buNone/>
              <a:defRPr sz="8000"/>
            </a:lvl8pPr>
            <a:lvl9pPr lvl="8" algn="ctr" rtl="0">
              <a:spcBef>
                <a:spcPts val="0"/>
              </a:spcBef>
              <a:spcAft>
                <a:spcPts val="0"/>
              </a:spcAft>
              <a:buSzPts val="6000"/>
              <a:buNone/>
              <a:defRPr sz="8000"/>
            </a:lvl9pPr>
          </a:lstStyle>
          <a:p>
            <a:r>
              <a:t>xx%</a:t>
            </a:r>
          </a:p>
        </p:txBody>
      </p:sp>
      <p:sp>
        <p:nvSpPr>
          <p:cNvPr id="56" name="Google Shape;56;p13"/>
          <p:cNvSpPr txBox="1">
            <a:spLocks noGrp="1"/>
          </p:cNvSpPr>
          <p:nvPr>
            <p:ph type="title" idx="14" hasCustomPrompt="1"/>
          </p:nvPr>
        </p:nvSpPr>
        <p:spPr>
          <a:xfrm>
            <a:off x="6256133" y="2506767"/>
            <a:ext cx="1742800" cy="1122400"/>
          </a:xfrm>
          <a:prstGeom prst="rect">
            <a:avLst/>
          </a:prstGeom>
        </p:spPr>
        <p:txBody>
          <a:bodyPr spcFirstLastPara="1" wrap="square" lIns="91425" tIns="91425" rIns="91425" bIns="91425" anchor="b" anchorCtr="0">
            <a:noAutofit/>
          </a:bodyPr>
          <a:lstStyle>
            <a:lvl1pPr lvl="0" rtl="0">
              <a:spcBef>
                <a:spcPts val="0"/>
              </a:spcBef>
              <a:spcAft>
                <a:spcPts val="0"/>
              </a:spcAft>
              <a:buSzPts val="6000"/>
              <a:buNone/>
              <a:defRPr sz="8800"/>
            </a:lvl1pPr>
            <a:lvl2pPr lvl="1" algn="ctr" rtl="0">
              <a:spcBef>
                <a:spcPts val="0"/>
              </a:spcBef>
              <a:spcAft>
                <a:spcPts val="0"/>
              </a:spcAft>
              <a:buSzPts val="6000"/>
              <a:buNone/>
              <a:defRPr sz="8000"/>
            </a:lvl2pPr>
            <a:lvl3pPr lvl="2" algn="ctr" rtl="0">
              <a:spcBef>
                <a:spcPts val="0"/>
              </a:spcBef>
              <a:spcAft>
                <a:spcPts val="0"/>
              </a:spcAft>
              <a:buSzPts val="6000"/>
              <a:buNone/>
              <a:defRPr sz="8000"/>
            </a:lvl3pPr>
            <a:lvl4pPr lvl="3" algn="ctr" rtl="0">
              <a:spcBef>
                <a:spcPts val="0"/>
              </a:spcBef>
              <a:spcAft>
                <a:spcPts val="0"/>
              </a:spcAft>
              <a:buSzPts val="6000"/>
              <a:buNone/>
              <a:defRPr sz="8000"/>
            </a:lvl4pPr>
            <a:lvl5pPr lvl="4" algn="ctr" rtl="0">
              <a:spcBef>
                <a:spcPts val="0"/>
              </a:spcBef>
              <a:spcAft>
                <a:spcPts val="0"/>
              </a:spcAft>
              <a:buSzPts val="6000"/>
              <a:buNone/>
              <a:defRPr sz="8000"/>
            </a:lvl5pPr>
            <a:lvl6pPr lvl="5" algn="ctr" rtl="0">
              <a:spcBef>
                <a:spcPts val="0"/>
              </a:spcBef>
              <a:spcAft>
                <a:spcPts val="0"/>
              </a:spcAft>
              <a:buSzPts val="6000"/>
              <a:buNone/>
              <a:defRPr sz="8000"/>
            </a:lvl6pPr>
            <a:lvl7pPr lvl="6" algn="ctr" rtl="0">
              <a:spcBef>
                <a:spcPts val="0"/>
              </a:spcBef>
              <a:spcAft>
                <a:spcPts val="0"/>
              </a:spcAft>
              <a:buSzPts val="6000"/>
              <a:buNone/>
              <a:defRPr sz="8000"/>
            </a:lvl7pPr>
            <a:lvl8pPr lvl="7" algn="ctr" rtl="0">
              <a:spcBef>
                <a:spcPts val="0"/>
              </a:spcBef>
              <a:spcAft>
                <a:spcPts val="0"/>
              </a:spcAft>
              <a:buSzPts val="6000"/>
              <a:buNone/>
              <a:defRPr sz="8000"/>
            </a:lvl8pPr>
            <a:lvl9pPr lvl="8" algn="ctr" rtl="0">
              <a:spcBef>
                <a:spcPts val="0"/>
              </a:spcBef>
              <a:spcAft>
                <a:spcPts val="0"/>
              </a:spcAft>
              <a:buSzPts val="6000"/>
              <a:buNone/>
              <a:defRPr sz="8000"/>
            </a:lvl9pPr>
          </a:lstStyle>
          <a:p>
            <a:r>
              <a:t>xx%</a:t>
            </a:r>
          </a:p>
        </p:txBody>
      </p:sp>
      <p:sp>
        <p:nvSpPr>
          <p:cNvPr id="57" name="Google Shape;57;p13"/>
          <p:cNvSpPr txBox="1">
            <a:spLocks noGrp="1"/>
          </p:cNvSpPr>
          <p:nvPr>
            <p:ph type="title" idx="15" hasCustomPrompt="1"/>
          </p:nvPr>
        </p:nvSpPr>
        <p:spPr>
          <a:xfrm>
            <a:off x="6256133" y="4405865"/>
            <a:ext cx="1742800" cy="1122400"/>
          </a:xfrm>
          <a:prstGeom prst="rect">
            <a:avLst/>
          </a:prstGeom>
        </p:spPr>
        <p:txBody>
          <a:bodyPr spcFirstLastPara="1" wrap="square" lIns="91425" tIns="91425" rIns="91425" bIns="91425" anchor="b" anchorCtr="0">
            <a:noAutofit/>
          </a:bodyPr>
          <a:lstStyle>
            <a:lvl1pPr lvl="0" rtl="0">
              <a:spcBef>
                <a:spcPts val="0"/>
              </a:spcBef>
              <a:spcAft>
                <a:spcPts val="0"/>
              </a:spcAft>
              <a:buSzPts val="6000"/>
              <a:buNone/>
              <a:defRPr sz="8800"/>
            </a:lvl1pPr>
            <a:lvl2pPr lvl="1" algn="ctr" rtl="0">
              <a:spcBef>
                <a:spcPts val="0"/>
              </a:spcBef>
              <a:spcAft>
                <a:spcPts val="0"/>
              </a:spcAft>
              <a:buSzPts val="6000"/>
              <a:buNone/>
              <a:defRPr sz="8000"/>
            </a:lvl2pPr>
            <a:lvl3pPr lvl="2" algn="ctr" rtl="0">
              <a:spcBef>
                <a:spcPts val="0"/>
              </a:spcBef>
              <a:spcAft>
                <a:spcPts val="0"/>
              </a:spcAft>
              <a:buSzPts val="6000"/>
              <a:buNone/>
              <a:defRPr sz="8000"/>
            </a:lvl3pPr>
            <a:lvl4pPr lvl="3" algn="ctr" rtl="0">
              <a:spcBef>
                <a:spcPts val="0"/>
              </a:spcBef>
              <a:spcAft>
                <a:spcPts val="0"/>
              </a:spcAft>
              <a:buSzPts val="6000"/>
              <a:buNone/>
              <a:defRPr sz="8000"/>
            </a:lvl4pPr>
            <a:lvl5pPr lvl="4" algn="ctr" rtl="0">
              <a:spcBef>
                <a:spcPts val="0"/>
              </a:spcBef>
              <a:spcAft>
                <a:spcPts val="0"/>
              </a:spcAft>
              <a:buSzPts val="6000"/>
              <a:buNone/>
              <a:defRPr sz="8000"/>
            </a:lvl5pPr>
            <a:lvl6pPr lvl="5" algn="ctr" rtl="0">
              <a:spcBef>
                <a:spcPts val="0"/>
              </a:spcBef>
              <a:spcAft>
                <a:spcPts val="0"/>
              </a:spcAft>
              <a:buSzPts val="6000"/>
              <a:buNone/>
              <a:defRPr sz="8000"/>
            </a:lvl6pPr>
            <a:lvl7pPr lvl="6" algn="ctr" rtl="0">
              <a:spcBef>
                <a:spcPts val="0"/>
              </a:spcBef>
              <a:spcAft>
                <a:spcPts val="0"/>
              </a:spcAft>
              <a:buSzPts val="6000"/>
              <a:buNone/>
              <a:defRPr sz="8000"/>
            </a:lvl7pPr>
            <a:lvl8pPr lvl="7" algn="ctr" rtl="0">
              <a:spcBef>
                <a:spcPts val="0"/>
              </a:spcBef>
              <a:spcAft>
                <a:spcPts val="0"/>
              </a:spcAft>
              <a:buSzPts val="6000"/>
              <a:buNone/>
              <a:defRPr sz="8000"/>
            </a:lvl8pPr>
            <a:lvl9pPr lvl="8" algn="ctr" rtl="0">
              <a:spcBef>
                <a:spcPts val="0"/>
              </a:spcBef>
              <a:spcAft>
                <a:spcPts val="0"/>
              </a:spcAft>
              <a:buSzPts val="6000"/>
              <a:buNone/>
              <a:defRPr sz="8000"/>
            </a:lvl9pPr>
          </a:lstStyle>
          <a:p>
            <a:r>
              <a:t>xx%</a:t>
            </a:r>
          </a:p>
        </p:txBody>
      </p:sp>
    </p:spTree>
    <p:extLst>
      <p:ext uri="{BB962C8B-B14F-4D97-AF65-F5344CB8AC3E}">
        <p14:creationId xmlns:p14="http://schemas.microsoft.com/office/powerpoint/2010/main" val="201105161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Title and two columns 2">
  <p:cSld name="Title and two columns 2">
    <p:bg>
      <p:bgPr>
        <a:blipFill>
          <a:blip r:embed="rId2">
            <a:alphaModFix/>
          </a:blip>
          <a:stretch>
            <a:fillRect/>
          </a:stretch>
        </a:blipFill>
        <a:effectLst/>
      </p:bgPr>
    </p:bg>
    <p:spTree>
      <p:nvGrpSpPr>
        <p:cNvPr id="1" name="Shape 58"/>
        <p:cNvGrpSpPr/>
        <p:nvPr/>
      </p:nvGrpSpPr>
      <p:grpSpPr>
        <a:xfrm>
          <a:off x="0" y="0"/>
          <a:ext cx="0" cy="0"/>
          <a:chOff x="0" y="0"/>
          <a:chExt cx="0" cy="0"/>
        </a:xfrm>
      </p:grpSpPr>
      <p:sp>
        <p:nvSpPr>
          <p:cNvPr id="59" name="Google Shape;59;p14"/>
          <p:cNvSpPr txBox="1">
            <a:spLocks noGrp="1"/>
          </p:cNvSpPr>
          <p:nvPr>
            <p:ph type="title"/>
          </p:nvPr>
        </p:nvSpPr>
        <p:spPr>
          <a:xfrm>
            <a:off x="960000" y="593367"/>
            <a:ext cx="10272000" cy="763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4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
        <p:nvSpPr>
          <p:cNvPr id="60" name="Google Shape;60;p14"/>
          <p:cNvSpPr txBox="1">
            <a:spLocks noGrp="1"/>
          </p:cNvSpPr>
          <p:nvPr>
            <p:ph type="title" idx="2"/>
          </p:nvPr>
        </p:nvSpPr>
        <p:spPr>
          <a:xfrm>
            <a:off x="6406217" y="1779229"/>
            <a:ext cx="3656800" cy="745200"/>
          </a:xfrm>
          <a:prstGeom prst="rect">
            <a:avLst/>
          </a:prstGeom>
        </p:spPr>
        <p:txBody>
          <a:bodyPr spcFirstLastPara="1" wrap="square" lIns="91425" tIns="91425" rIns="91425" bIns="91425" anchor="ctr" anchorCtr="0">
            <a:noAutofit/>
          </a:bodyPr>
          <a:lstStyle>
            <a:lvl1pPr lvl="0" rtl="0">
              <a:spcBef>
                <a:spcPts val="0"/>
              </a:spcBef>
              <a:spcAft>
                <a:spcPts val="0"/>
              </a:spcAft>
              <a:buSzPts val="3400"/>
              <a:buNone/>
              <a:defRPr sz="3733" b="0">
                <a:solidFill>
                  <a:schemeClr val="dk2"/>
                </a:solidFill>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
        <p:nvSpPr>
          <p:cNvPr id="61" name="Google Shape;61;p14"/>
          <p:cNvSpPr txBox="1">
            <a:spLocks noGrp="1"/>
          </p:cNvSpPr>
          <p:nvPr>
            <p:ph type="title" idx="3"/>
          </p:nvPr>
        </p:nvSpPr>
        <p:spPr>
          <a:xfrm>
            <a:off x="6406329" y="3529079"/>
            <a:ext cx="3656800" cy="745200"/>
          </a:xfrm>
          <a:prstGeom prst="rect">
            <a:avLst/>
          </a:prstGeom>
        </p:spPr>
        <p:txBody>
          <a:bodyPr spcFirstLastPara="1" wrap="square" lIns="91425" tIns="91425" rIns="91425" bIns="91425" anchor="ctr" anchorCtr="0">
            <a:noAutofit/>
          </a:bodyPr>
          <a:lstStyle>
            <a:lvl1pPr lvl="0" rtl="0">
              <a:spcBef>
                <a:spcPts val="0"/>
              </a:spcBef>
              <a:spcAft>
                <a:spcPts val="0"/>
              </a:spcAft>
              <a:buSzPts val="3400"/>
              <a:buNone/>
              <a:defRPr sz="3733" b="0">
                <a:solidFill>
                  <a:schemeClr val="dk2"/>
                </a:solidFill>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
        <p:nvSpPr>
          <p:cNvPr id="62" name="Google Shape;62;p14"/>
          <p:cNvSpPr txBox="1">
            <a:spLocks noGrp="1"/>
          </p:cNvSpPr>
          <p:nvPr>
            <p:ph type="subTitle" idx="1"/>
          </p:nvPr>
        </p:nvSpPr>
        <p:spPr>
          <a:xfrm>
            <a:off x="6406333" y="4179261"/>
            <a:ext cx="3656800" cy="9312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2800"/>
              <a:buNone/>
              <a:defRPr sz="1867" b="0"/>
            </a:lvl1pPr>
            <a:lvl2pPr lvl="1" algn="ctr" rtl="0">
              <a:lnSpc>
                <a:spcPct val="100000"/>
              </a:lnSpc>
              <a:spcBef>
                <a:spcPts val="0"/>
              </a:spcBef>
              <a:spcAft>
                <a:spcPts val="0"/>
              </a:spcAft>
              <a:buSzPts val="2800"/>
              <a:buNone/>
              <a:defRPr sz="3733"/>
            </a:lvl2pPr>
            <a:lvl3pPr lvl="2" algn="ctr" rtl="0">
              <a:lnSpc>
                <a:spcPct val="100000"/>
              </a:lnSpc>
              <a:spcBef>
                <a:spcPts val="0"/>
              </a:spcBef>
              <a:spcAft>
                <a:spcPts val="0"/>
              </a:spcAft>
              <a:buSzPts val="2800"/>
              <a:buNone/>
              <a:defRPr sz="3733"/>
            </a:lvl3pPr>
            <a:lvl4pPr lvl="3" algn="ctr" rtl="0">
              <a:lnSpc>
                <a:spcPct val="100000"/>
              </a:lnSpc>
              <a:spcBef>
                <a:spcPts val="0"/>
              </a:spcBef>
              <a:spcAft>
                <a:spcPts val="0"/>
              </a:spcAft>
              <a:buSzPts val="2800"/>
              <a:buNone/>
              <a:defRPr sz="3733"/>
            </a:lvl4pPr>
            <a:lvl5pPr lvl="4" algn="ctr" rtl="0">
              <a:lnSpc>
                <a:spcPct val="100000"/>
              </a:lnSpc>
              <a:spcBef>
                <a:spcPts val="0"/>
              </a:spcBef>
              <a:spcAft>
                <a:spcPts val="0"/>
              </a:spcAft>
              <a:buSzPts val="2800"/>
              <a:buNone/>
              <a:defRPr sz="3733"/>
            </a:lvl5pPr>
            <a:lvl6pPr lvl="5" algn="ctr" rtl="0">
              <a:lnSpc>
                <a:spcPct val="100000"/>
              </a:lnSpc>
              <a:spcBef>
                <a:spcPts val="0"/>
              </a:spcBef>
              <a:spcAft>
                <a:spcPts val="0"/>
              </a:spcAft>
              <a:buSzPts val="2800"/>
              <a:buNone/>
              <a:defRPr sz="3733"/>
            </a:lvl6pPr>
            <a:lvl7pPr lvl="6" algn="ctr" rtl="0">
              <a:lnSpc>
                <a:spcPct val="100000"/>
              </a:lnSpc>
              <a:spcBef>
                <a:spcPts val="0"/>
              </a:spcBef>
              <a:spcAft>
                <a:spcPts val="0"/>
              </a:spcAft>
              <a:buSzPts val="2800"/>
              <a:buNone/>
              <a:defRPr sz="3733"/>
            </a:lvl7pPr>
            <a:lvl8pPr lvl="7" algn="ctr" rtl="0">
              <a:lnSpc>
                <a:spcPct val="100000"/>
              </a:lnSpc>
              <a:spcBef>
                <a:spcPts val="0"/>
              </a:spcBef>
              <a:spcAft>
                <a:spcPts val="0"/>
              </a:spcAft>
              <a:buSzPts val="2800"/>
              <a:buNone/>
              <a:defRPr sz="3733"/>
            </a:lvl8pPr>
            <a:lvl9pPr lvl="8" algn="ctr" rtl="0">
              <a:lnSpc>
                <a:spcPct val="100000"/>
              </a:lnSpc>
              <a:spcBef>
                <a:spcPts val="0"/>
              </a:spcBef>
              <a:spcAft>
                <a:spcPts val="0"/>
              </a:spcAft>
              <a:buSzPts val="2800"/>
              <a:buNone/>
              <a:defRPr sz="3733"/>
            </a:lvl9pPr>
          </a:lstStyle>
          <a:p>
            <a:endParaRPr/>
          </a:p>
        </p:txBody>
      </p:sp>
      <p:sp>
        <p:nvSpPr>
          <p:cNvPr id="63" name="Google Shape;63;p14"/>
          <p:cNvSpPr txBox="1">
            <a:spLocks noGrp="1"/>
          </p:cNvSpPr>
          <p:nvPr>
            <p:ph type="subTitle" idx="4"/>
          </p:nvPr>
        </p:nvSpPr>
        <p:spPr>
          <a:xfrm>
            <a:off x="6406451" y="2429412"/>
            <a:ext cx="3656800" cy="9312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2800"/>
              <a:buNone/>
              <a:defRPr sz="1867" b="0"/>
            </a:lvl1pPr>
            <a:lvl2pPr lvl="1" algn="ctr" rtl="0">
              <a:lnSpc>
                <a:spcPct val="100000"/>
              </a:lnSpc>
              <a:spcBef>
                <a:spcPts val="0"/>
              </a:spcBef>
              <a:spcAft>
                <a:spcPts val="0"/>
              </a:spcAft>
              <a:buSzPts val="2800"/>
              <a:buNone/>
              <a:defRPr sz="3733"/>
            </a:lvl2pPr>
            <a:lvl3pPr lvl="2" algn="ctr" rtl="0">
              <a:lnSpc>
                <a:spcPct val="100000"/>
              </a:lnSpc>
              <a:spcBef>
                <a:spcPts val="0"/>
              </a:spcBef>
              <a:spcAft>
                <a:spcPts val="0"/>
              </a:spcAft>
              <a:buSzPts val="2800"/>
              <a:buNone/>
              <a:defRPr sz="3733"/>
            </a:lvl3pPr>
            <a:lvl4pPr lvl="3" algn="ctr" rtl="0">
              <a:lnSpc>
                <a:spcPct val="100000"/>
              </a:lnSpc>
              <a:spcBef>
                <a:spcPts val="0"/>
              </a:spcBef>
              <a:spcAft>
                <a:spcPts val="0"/>
              </a:spcAft>
              <a:buSzPts val="2800"/>
              <a:buNone/>
              <a:defRPr sz="3733"/>
            </a:lvl4pPr>
            <a:lvl5pPr lvl="4" algn="ctr" rtl="0">
              <a:lnSpc>
                <a:spcPct val="100000"/>
              </a:lnSpc>
              <a:spcBef>
                <a:spcPts val="0"/>
              </a:spcBef>
              <a:spcAft>
                <a:spcPts val="0"/>
              </a:spcAft>
              <a:buSzPts val="2800"/>
              <a:buNone/>
              <a:defRPr sz="3733"/>
            </a:lvl5pPr>
            <a:lvl6pPr lvl="5" algn="ctr" rtl="0">
              <a:lnSpc>
                <a:spcPct val="100000"/>
              </a:lnSpc>
              <a:spcBef>
                <a:spcPts val="0"/>
              </a:spcBef>
              <a:spcAft>
                <a:spcPts val="0"/>
              </a:spcAft>
              <a:buSzPts val="2800"/>
              <a:buNone/>
              <a:defRPr sz="3733"/>
            </a:lvl6pPr>
            <a:lvl7pPr lvl="6" algn="ctr" rtl="0">
              <a:lnSpc>
                <a:spcPct val="100000"/>
              </a:lnSpc>
              <a:spcBef>
                <a:spcPts val="0"/>
              </a:spcBef>
              <a:spcAft>
                <a:spcPts val="0"/>
              </a:spcAft>
              <a:buSzPts val="2800"/>
              <a:buNone/>
              <a:defRPr sz="3733"/>
            </a:lvl7pPr>
            <a:lvl8pPr lvl="7" algn="ctr" rtl="0">
              <a:lnSpc>
                <a:spcPct val="100000"/>
              </a:lnSpc>
              <a:spcBef>
                <a:spcPts val="0"/>
              </a:spcBef>
              <a:spcAft>
                <a:spcPts val="0"/>
              </a:spcAft>
              <a:buSzPts val="2800"/>
              <a:buNone/>
              <a:defRPr sz="3733"/>
            </a:lvl8pPr>
            <a:lvl9pPr lvl="8" algn="ctr" rtl="0">
              <a:lnSpc>
                <a:spcPct val="100000"/>
              </a:lnSpc>
              <a:spcBef>
                <a:spcPts val="0"/>
              </a:spcBef>
              <a:spcAft>
                <a:spcPts val="0"/>
              </a:spcAft>
              <a:buSzPts val="2800"/>
              <a:buNone/>
              <a:defRPr sz="3733"/>
            </a:lvl9pPr>
          </a:lstStyle>
          <a:p>
            <a:endParaRPr/>
          </a:p>
        </p:txBody>
      </p:sp>
    </p:spTree>
    <p:extLst>
      <p:ext uri="{BB962C8B-B14F-4D97-AF65-F5344CB8AC3E}">
        <p14:creationId xmlns:p14="http://schemas.microsoft.com/office/powerpoint/2010/main" val="160546586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One Column-text 2">
  <p:cSld name="One Column-text 2">
    <p:bg>
      <p:bgPr>
        <a:blipFill>
          <a:blip r:embed="rId2">
            <a:alphaModFix/>
          </a:blip>
          <a:stretch>
            <a:fillRect/>
          </a:stretch>
        </a:blipFill>
        <a:effectLst/>
      </p:bgPr>
    </p:bg>
    <p:spTree>
      <p:nvGrpSpPr>
        <p:cNvPr id="1" name="Shape 64"/>
        <p:cNvGrpSpPr/>
        <p:nvPr/>
      </p:nvGrpSpPr>
      <p:grpSpPr>
        <a:xfrm>
          <a:off x="0" y="0"/>
          <a:ext cx="0" cy="0"/>
          <a:chOff x="0" y="0"/>
          <a:chExt cx="0" cy="0"/>
        </a:xfrm>
      </p:grpSpPr>
      <p:sp>
        <p:nvSpPr>
          <p:cNvPr id="65" name="Google Shape;65;p15"/>
          <p:cNvSpPr txBox="1">
            <a:spLocks noGrp="1"/>
          </p:cNvSpPr>
          <p:nvPr>
            <p:ph type="title"/>
          </p:nvPr>
        </p:nvSpPr>
        <p:spPr>
          <a:xfrm>
            <a:off x="1947933" y="1597333"/>
            <a:ext cx="8265600" cy="26192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400"/>
              <a:buNone/>
              <a:defRPr sz="14666"/>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
        <p:nvSpPr>
          <p:cNvPr id="66" name="Google Shape;66;p15"/>
          <p:cNvSpPr txBox="1">
            <a:spLocks noGrp="1"/>
          </p:cNvSpPr>
          <p:nvPr>
            <p:ph type="subTitle" idx="1"/>
          </p:nvPr>
        </p:nvSpPr>
        <p:spPr>
          <a:xfrm>
            <a:off x="2862733" y="4098300"/>
            <a:ext cx="6497200" cy="10680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500"/>
              <a:buNone/>
              <a:defRPr/>
            </a:lvl1pPr>
            <a:lvl2pPr lvl="1" algn="ctr" rtl="0">
              <a:lnSpc>
                <a:spcPct val="100000"/>
              </a:lnSpc>
              <a:spcBef>
                <a:spcPts val="0"/>
              </a:spcBef>
              <a:spcAft>
                <a:spcPts val="0"/>
              </a:spcAft>
              <a:buSzPts val="1500"/>
              <a:buNone/>
              <a:defRPr/>
            </a:lvl2pPr>
            <a:lvl3pPr lvl="2" algn="ctr" rtl="0">
              <a:lnSpc>
                <a:spcPct val="100000"/>
              </a:lnSpc>
              <a:spcBef>
                <a:spcPts val="2133"/>
              </a:spcBef>
              <a:spcAft>
                <a:spcPts val="0"/>
              </a:spcAft>
              <a:buSzPts val="1500"/>
              <a:buNone/>
              <a:defRPr/>
            </a:lvl3pPr>
            <a:lvl4pPr lvl="3" algn="ctr" rtl="0">
              <a:lnSpc>
                <a:spcPct val="100000"/>
              </a:lnSpc>
              <a:spcBef>
                <a:spcPts val="2133"/>
              </a:spcBef>
              <a:spcAft>
                <a:spcPts val="0"/>
              </a:spcAft>
              <a:buSzPts val="1500"/>
              <a:buNone/>
              <a:defRPr/>
            </a:lvl4pPr>
            <a:lvl5pPr lvl="4" algn="ctr" rtl="0">
              <a:lnSpc>
                <a:spcPct val="100000"/>
              </a:lnSpc>
              <a:spcBef>
                <a:spcPts val="2133"/>
              </a:spcBef>
              <a:spcAft>
                <a:spcPts val="0"/>
              </a:spcAft>
              <a:buSzPts val="1500"/>
              <a:buNone/>
              <a:defRPr/>
            </a:lvl5pPr>
            <a:lvl6pPr lvl="5" algn="ctr" rtl="0">
              <a:lnSpc>
                <a:spcPct val="100000"/>
              </a:lnSpc>
              <a:spcBef>
                <a:spcPts val="2133"/>
              </a:spcBef>
              <a:spcAft>
                <a:spcPts val="0"/>
              </a:spcAft>
              <a:buSzPts val="1500"/>
              <a:buNone/>
              <a:defRPr/>
            </a:lvl6pPr>
            <a:lvl7pPr lvl="6" algn="ctr" rtl="0">
              <a:lnSpc>
                <a:spcPct val="100000"/>
              </a:lnSpc>
              <a:spcBef>
                <a:spcPts val="2133"/>
              </a:spcBef>
              <a:spcAft>
                <a:spcPts val="0"/>
              </a:spcAft>
              <a:buSzPts val="1500"/>
              <a:buNone/>
              <a:defRPr/>
            </a:lvl7pPr>
            <a:lvl8pPr lvl="7" algn="ctr" rtl="0">
              <a:lnSpc>
                <a:spcPct val="100000"/>
              </a:lnSpc>
              <a:spcBef>
                <a:spcPts val="2133"/>
              </a:spcBef>
              <a:spcAft>
                <a:spcPts val="0"/>
              </a:spcAft>
              <a:buSzPts val="1500"/>
              <a:buNone/>
              <a:defRPr/>
            </a:lvl8pPr>
            <a:lvl9pPr lvl="8" algn="ctr" rtl="0">
              <a:lnSpc>
                <a:spcPct val="100000"/>
              </a:lnSpc>
              <a:spcBef>
                <a:spcPts val="2133"/>
              </a:spcBef>
              <a:spcAft>
                <a:spcPts val="2133"/>
              </a:spcAft>
              <a:buSzPts val="1500"/>
              <a:buNone/>
              <a:defRPr/>
            </a:lvl9pPr>
          </a:lstStyle>
          <a:p>
            <a:endParaRPr/>
          </a:p>
        </p:txBody>
      </p:sp>
    </p:spTree>
    <p:extLst>
      <p:ext uri="{BB962C8B-B14F-4D97-AF65-F5344CB8AC3E}">
        <p14:creationId xmlns:p14="http://schemas.microsoft.com/office/powerpoint/2010/main" val="77438737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One column-text 3">
  <p:cSld name="One column-text 3">
    <p:bg>
      <p:bgPr>
        <a:blipFill>
          <a:blip r:embed="rId2">
            <a:alphaModFix/>
          </a:blip>
          <a:stretch>
            <a:fillRect/>
          </a:stretch>
        </a:blipFill>
        <a:effectLst/>
      </p:bgPr>
    </p:bg>
    <p:spTree>
      <p:nvGrpSpPr>
        <p:cNvPr id="1" name="Shape 67"/>
        <p:cNvGrpSpPr/>
        <p:nvPr/>
      </p:nvGrpSpPr>
      <p:grpSpPr>
        <a:xfrm>
          <a:off x="0" y="0"/>
          <a:ext cx="0" cy="0"/>
          <a:chOff x="0" y="0"/>
          <a:chExt cx="0" cy="0"/>
        </a:xfrm>
      </p:grpSpPr>
      <p:sp>
        <p:nvSpPr>
          <p:cNvPr id="68" name="Google Shape;68;p16"/>
          <p:cNvSpPr txBox="1">
            <a:spLocks noGrp="1"/>
          </p:cNvSpPr>
          <p:nvPr>
            <p:ph type="title"/>
          </p:nvPr>
        </p:nvSpPr>
        <p:spPr>
          <a:xfrm>
            <a:off x="697133" y="1100867"/>
            <a:ext cx="10767200" cy="26192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400"/>
              <a:buNone/>
              <a:defRPr sz="14666"/>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
        <p:nvSpPr>
          <p:cNvPr id="69" name="Google Shape;69;p16"/>
          <p:cNvSpPr txBox="1">
            <a:spLocks noGrp="1"/>
          </p:cNvSpPr>
          <p:nvPr>
            <p:ph type="subTitle" idx="1"/>
          </p:nvPr>
        </p:nvSpPr>
        <p:spPr>
          <a:xfrm>
            <a:off x="2862733" y="3601817"/>
            <a:ext cx="6497200" cy="10680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500"/>
              <a:buNone/>
              <a:defRPr/>
            </a:lvl1pPr>
            <a:lvl2pPr lvl="1" algn="ctr" rtl="0">
              <a:lnSpc>
                <a:spcPct val="100000"/>
              </a:lnSpc>
              <a:spcBef>
                <a:spcPts val="0"/>
              </a:spcBef>
              <a:spcAft>
                <a:spcPts val="0"/>
              </a:spcAft>
              <a:buSzPts val="1500"/>
              <a:buNone/>
              <a:defRPr/>
            </a:lvl2pPr>
            <a:lvl3pPr lvl="2" algn="ctr" rtl="0">
              <a:lnSpc>
                <a:spcPct val="100000"/>
              </a:lnSpc>
              <a:spcBef>
                <a:spcPts val="2133"/>
              </a:spcBef>
              <a:spcAft>
                <a:spcPts val="0"/>
              </a:spcAft>
              <a:buSzPts val="1500"/>
              <a:buNone/>
              <a:defRPr/>
            </a:lvl3pPr>
            <a:lvl4pPr lvl="3" algn="ctr" rtl="0">
              <a:lnSpc>
                <a:spcPct val="100000"/>
              </a:lnSpc>
              <a:spcBef>
                <a:spcPts val="2133"/>
              </a:spcBef>
              <a:spcAft>
                <a:spcPts val="0"/>
              </a:spcAft>
              <a:buSzPts val="1500"/>
              <a:buNone/>
              <a:defRPr/>
            </a:lvl4pPr>
            <a:lvl5pPr lvl="4" algn="ctr" rtl="0">
              <a:lnSpc>
                <a:spcPct val="100000"/>
              </a:lnSpc>
              <a:spcBef>
                <a:spcPts val="2133"/>
              </a:spcBef>
              <a:spcAft>
                <a:spcPts val="0"/>
              </a:spcAft>
              <a:buSzPts val="1500"/>
              <a:buNone/>
              <a:defRPr/>
            </a:lvl5pPr>
            <a:lvl6pPr lvl="5" algn="ctr" rtl="0">
              <a:lnSpc>
                <a:spcPct val="100000"/>
              </a:lnSpc>
              <a:spcBef>
                <a:spcPts val="2133"/>
              </a:spcBef>
              <a:spcAft>
                <a:spcPts val="0"/>
              </a:spcAft>
              <a:buSzPts val="1500"/>
              <a:buNone/>
              <a:defRPr/>
            </a:lvl6pPr>
            <a:lvl7pPr lvl="6" algn="ctr" rtl="0">
              <a:lnSpc>
                <a:spcPct val="100000"/>
              </a:lnSpc>
              <a:spcBef>
                <a:spcPts val="2133"/>
              </a:spcBef>
              <a:spcAft>
                <a:spcPts val="0"/>
              </a:spcAft>
              <a:buSzPts val="1500"/>
              <a:buNone/>
              <a:defRPr/>
            </a:lvl7pPr>
            <a:lvl8pPr lvl="7" algn="ctr" rtl="0">
              <a:lnSpc>
                <a:spcPct val="100000"/>
              </a:lnSpc>
              <a:spcBef>
                <a:spcPts val="2133"/>
              </a:spcBef>
              <a:spcAft>
                <a:spcPts val="0"/>
              </a:spcAft>
              <a:buSzPts val="1500"/>
              <a:buNone/>
              <a:defRPr/>
            </a:lvl8pPr>
            <a:lvl9pPr lvl="8" algn="ctr" rtl="0">
              <a:lnSpc>
                <a:spcPct val="100000"/>
              </a:lnSpc>
              <a:spcBef>
                <a:spcPts val="2133"/>
              </a:spcBef>
              <a:spcAft>
                <a:spcPts val="2133"/>
              </a:spcAft>
              <a:buSzPts val="1500"/>
              <a:buNone/>
              <a:defRPr/>
            </a:lvl9pPr>
          </a:lstStyle>
          <a:p>
            <a:endParaRPr/>
          </a:p>
        </p:txBody>
      </p:sp>
    </p:spTree>
    <p:extLst>
      <p:ext uri="{BB962C8B-B14F-4D97-AF65-F5344CB8AC3E}">
        <p14:creationId xmlns:p14="http://schemas.microsoft.com/office/powerpoint/2010/main" val="104217365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Quote">
  <p:cSld name="Quote">
    <p:bg>
      <p:bgPr>
        <a:blipFill>
          <a:blip r:embed="rId2">
            <a:alphaModFix/>
          </a:blip>
          <a:stretch>
            <a:fillRect/>
          </a:stretch>
        </a:blipFill>
        <a:effectLst/>
      </p:bgPr>
    </p:bg>
    <p:spTree>
      <p:nvGrpSpPr>
        <p:cNvPr id="1" name="Shape 70"/>
        <p:cNvGrpSpPr/>
        <p:nvPr/>
      </p:nvGrpSpPr>
      <p:grpSpPr>
        <a:xfrm>
          <a:off x="0" y="0"/>
          <a:ext cx="0" cy="0"/>
          <a:chOff x="0" y="0"/>
          <a:chExt cx="0" cy="0"/>
        </a:xfrm>
      </p:grpSpPr>
      <p:sp>
        <p:nvSpPr>
          <p:cNvPr id="71" name="Google Shape;71;p17"/>
          <p:cNvSpPr txBox="1">
            <a:spLocks noGrp="1"/>
          </p:cNvSpPr>
          <p:nvPr>
            <p:ph type="title"/>
          </p:nvPr>
        </p:nvSpPr>
        <p:spPr>
          <a:xfrm>
            <a:off x="3189200" y="4762633"/>
            <a:ext cx="5813600" cy="7092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1800"/>
              <a:buNone/>
              <a:defRPr sz="4800"/>
            </a:lvl1pPr>
            <a:lvl2pPr lvl="1" algn="ctr" rtl="0">
              <a:spcBef>
                <a:spcPts val="0"/>
              </a:spcBef>
              <a:spcAft>
                <a:spcPts val="0"/>
              </a:spcAft>
              <a:buSzPts val="1800"/>
              <a:buNone/>
              <a:defRPr sz="2400"/>
            </a:lvl2pPr>
            <a:lvl3pPr lvl="2" algn="ctr" rtl="0">
              <a:spcBef>
                <a:spcPts val="0"/>
              </a:spcBef>
              <a:spcAft>
                <a:spcPts val="0"/>
              </a:spcAft>
              <a:buSzPts val="1800"/>
              <a:buNone/>
              <a:defRPr sz="2400"/>
            </a:lvl3pPr>
            <a:lvl4pPr lvl="3" algn="ctr" rtl="0">
              <a:spcBef>
                <a:spcPts val="0"/>
              </a:spcBef>
              <a:spcAft>
                <a:spcPts val="0"/>
              </a:spcAft>
              <a:buSzPts val="1800"/>
              <a:buNone/>
              <a:defRPr sz="2400"/>
            </a:lvl4pPr>
            <a:lvl5pPr lvl="4" algn="ctr" rtl="0">
              <a:spcBef>
                <a:spcPts val="0"/>
              </a:spcBef>
              <a:spcAft>
                <a:spcPts val="0"/>
              </a:spcAft>
              <a:buSzPts val="1800"/>
              <a:buNone/>
              <a:defRPr sz="2400"/>
            </a:lvl5pPr>
            <a:lvl6pPr lvl="5" algn="ctr" rtl="0">
              <a:spcBef>
                <a:spcPts val="0"/>
              </a:spcBef>
              <a:spcAft>
                <a:spcPts val="0"/>
              </a:spcAft>
              <a:buSzPts val="1800"/>
              <a:buNone/>
              <a:defRPr sz="2400"/>
            </a:lvl6pPr>
            <a:lvl7pPr lvl="6" algn="ctr" rtl="0">
              <a:spcBef>
                <a:spcPts val="0"/>
              </a:spcBef>
              <a:spcAft>
                <a:spcPts val="0"/>
              </a:spcAft>
              <a:buSzPts val="1800"/>
              <a:buNone/>
              <a:defRPr sz="2400"/>
            </a:lvl7pPr>
            <a:lvl8pPr lvl="7" algn="ctr" rtl="0">
              <a:spcBef>
                <a:spcPts val="0"/>
              </a:spcBef>
              <a:spcAft>
                <a:spcPts val="0"/>
              </a:spcAft>
              <a:buSzPts val="1800"/>
              <a:buNone/>
              <a:defRPr sz="2400"/>
            </a:lvl8pPr>
            <a:lvl9pPr lvl="8" algn="ctr" rtl="0">
              <a:spcBef>
                <a:spcPts val="0"/>
              </a:spcBef>
              <a:spcAft>
                <a:spcPts val="0"/>
              </a:spcAft>
              <a:buSzPts val="1800"/>
              <a:buNone/>
              <a:defRPr sz="2400"/>
            </a:lvl9pPr>
          </a:lstStyle>
          <a:p>
            <a:endParaRPr/>
          </a:p>
        </p:txBody>
      </p:sp>
      <p:sp>
        <p:nvSpPr>
          <p:cNvPr id="72" name="Google Shape;72;p17"/>
          <p:cNvSpPr txBox="1">
            <a:spLocks noGrp="1"/>
          </p:cNvSpPr>
          <p:nvPr>
            <p:ph type="subTitle" idx="1"/>
          </p:nvPr>
        </p:nvSpPr>
        <p:spPr>
          <a:xfrm>
            <a:off x="2608600" y="2949667"/>
            <a:ext cx="6974800" cy="16960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500"/>
              <a:buNone/>
              <a:defRPr sz="2667"/>
            </a:lvl1pPr>
            <a:lvl2pPr lvl="1" algn="ctr" rtl="0">
              <a:lnSpc>
                <a:spcPct val="100000"/>
              </a:lnSpc>
              <a:spcBef>
                <a:spcPts val="0"/>
              </a:spcBef>
              <a:spcAft>
                <a:spcPts val="0"/>
              </a:spcAft>
              <a:buSzPts val="1500"/>
              <a:buNone/>
              <a:defRPr/>
            </a:lvl2pPr>
            <a:lvl3pPr lvl="2" algn="ctr" rtl="0">
              <a:lnSpc>
                <a:spcPct val="100000"/>
              </a:lnSpc>
              <a:spcBef>
                <a:spcPts val="2133"/>
              </a:spcBef>
              <a:spcAft>
                <a:spcPts val="0"/>
              </a:spcAft>
              <a:buSzPts val="1500"/>
              <a:buNone/>
              <a:defRPr/>
            </a:lvl3pPr>
            <a:lvl4pPr lvl="3" algn="ctr" rtl="0">
              <a:lnSpc>
                <a:spcPct val="100000"/>
              </a:lnSpc>
              <a:spcBef>
                <a:spcPts val="2133"/>
              </a:spcBef>
              <a:spcAft>
                <a:spcPts val="0"/>
              </a:spcAft>
              <a:buSzPts val="1500"/>
              <a:buNone/>
              <a:defRPr/>
            </a:lvl4pPr>
            <a:lvl5pPr lvl="4" algn="ctr" rtl="0">
              <a:lnSpc>
                <a:spcPct val="100000"/>
              </a:lnSpc>
              <a:spcBef>
                <a:spcPts val="2133"/>
              </a:spcBef>
              <a:spcAft>
                <a:spcPts val="0"/>
              </a:spcAft>
              <a:buSzPts val="1500"/>
              <a:buNone/>
              <a:defRPr/>
            </a:lvl5pPr>
            <a:lvl6pPr lvl="5" algn="ctr" rtl="0">
              <a:lnSpc>
                <a:spcPct val="100000"/>
              </a:lnSpc>
              <a:spcBef>
                <a:spcPts val="2133"/>
              </a:spcBef>
              <a:spcAft>
                <a:spcPts val="0"/>
              </a:spcAft>
              <a:buSzPts val="1500"/>
              <a:buNone/>
              <a:defRPr/>
            </a:lvl6pPr>
            <a:lvl7pPr lvl="6" algn="ctr" rtl="0">
              <a:lnSpc>
                <a:spcPct val="100000"/>
              </a:lnSpc>
              <a:spcBef>
                <a:spcPts val="2133"/>
              </a:spcBef>
              <a:spcAft>
                <a:spcPts val="0"/>
              </a:spcAft>
              <a:buSzPts val="1500"/>
              <a:buNone/>
              <a:defRPr/>
            </a:lvl7pPr>
            <a:lvl8pPr lvl="7" algn="ctr" rtl="0">
              <a:lnSpc>
                <a:spcPct val="100000"/>
              </a:lnSpc>
              <a:spcBef>
                <a:spcPts val="2133"/>
              </a:spcBef>
              <a:spcAft>
                <a:spcPts val="0"/>
              </a:spcAft>
              <a:buSzPts val="1500"/>
              <a:buNone/>
              <a:defRPr/>
            </a:lvl8pPr>
            <a:lvl9pPr lvl="8" algn="ctr" rtl="0">
              <a:lnSpc>
                <a:spcPct val="100000"/>
              </a:lnSpc>
              <a:spcBef>
                <a:spcPts val="2133"/>
              </a:spcBef>
              <a:spcAft>
                <a:spcPts val="2133"/>
              </a:spcAft>
              <a:buSzPts val="1500"/>
              <a:buNone/>
              <a:defRPr/>
            </a:lvl9pPr>
          </a:lstStyle>
          <a:p>
            <a:endParaRPr/>
          </a:p>
        </p:txBody>
      </p:sp>
    </p:spTree>
    <p:extLst>
      <p:ext uri="{BB962C8B-B14F-4D97-AF65-F5344CB8AC3E}">
        <p14:creationId xmlns:p14="http://schemas.microsoft.com/office/powerpoint/2010/main" val="242104961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Title and two columns 5">
  <p:cSld name="Title and two columns 5">
    <p:bg>
      <p:bgPr>
        <a:blipFill>
          <a:blip r:embed="rId2">
            <a:alphaModFix/>
          </a:blip>
          <a:stretch>
            <a:fillRect/>
          </a:stretch>
        </a:blipFill>
        <a:effectLst/>
      </p:bgPr>
    </p:bg>
    <p:spTree>
      <p:nvGrpSpPr>
        <p:cNvPr id="1" name="Shape 73"/>
        <p:cNvGrpSpPr/>
        <p:nvPr/>
      </p:nvGrpSpPr>
      <p:grpSpPr>
        <a:xfrm>
          <a:off x="0" y="0"/>
          <a:ext cx="0" cy="0"/>
          <a:chOff x="0" y="0"/>
          <a:chExt cx="0" cy="0"/>
        </a:xfrm>
      </p:grpSpPr>
      <p:sp>
        <p:nvSpPr>
          <p:cNvPr id="74" name="Google Shape;74;p18"/>
          <p:cNvSpPr txBox="1">
            <a:spLocks noGrp="1"/>
          </p:cNvSpPr>
          <p:nvPr>
            <p:ph type="title"/>
          </p:nvPr>
        </p:nvSpPr>
        <p:spPr>
          <a:xfrm>
            <a:off x="2110217" y="1918239"/>
            <a:ext cx="3788000" cy="519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400"/>
              <a:buNone/>
              <a:defRPr sz="3733" b="0">
                <a:solidFill>
                  <a:schemeClr val="dk2"/>
                </a:solidFill>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
        <p:nvSpPr>
          <p:cNvPr id="75" name="Google Shape;75;p18"/>
          <p:cNvSpPr txBox="1">
            <a:spLocks noGrp="1"/>
          </p:cNvSpPr>
          <p:nvPr>
            <p:ph type="title" idx="2"/>
          </p:nvPr>
        </p:nvSpPr>
        <p:spPr>
          <a:xfrm>
            <a:off x="6424957" y="1918245"/>
            <a:ext cx="3656800" cy="519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400"/>
              <a:buNone/>
              <a:defRPr sz="3733" b="0">
                <a:solidFill>
                  <a:schemeClr val="dk2"/>
                </a:solidFill>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
        <p:nvSpPr>
          <p:cNvPr id="76" name="Google Shape;76;p18"/>
          <p:cNvSpPr txBox="1">
            <a:spLocks noGrp="1"/>
          </p:cNvSpPr>
          <p:nvPr>
            <p:ph type="title" idx="3"/>
          </p:nvPr>
        </p:nvSpPr>
        <p:spPr>
          <a:xfrm>
            <a:off x="960000" y="593367"/>
            <a:ext cx="10272000" cy="763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4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
        <p:nvSpPr>
          <p:cNvPr id="77" name="Google Shape;77;p18"/>
          <p:cNvSpPr txBox="1">
            <a:spLocks noGrp="1"/>
          </p:cNvSpPr>
          <p:nvPr>
            <p:ph type="subTitle" idx="1"/>
          </p:nvPr>
        </p:nvSpPr>
        <p:spPr>
          <a:xfrm>
            <a:off x="2110233" y="4526817"/>
            <a:ext cx="3788000" cy="738400"/>
          </a:xfrm>
          <a:prstGeom prst="rect">
            <a:avLst/>
          </a:prstGeom>
        </p:spPr>
        <p:txBody>
          <a:bodyPr spcFirstLastPara="1" wrap="square" lIns="91425" tIns="91425" rIns="91425" bIns="91425" anchor="t" anchorCtr="0">
            <a:noAutofit/>
          </a:bodyPr>
          <a:lstStyle>
            <a:lvl1pPr lvl="0" algn="ctr">
              <a:spcBef>
                <a:spcPts val="0"/>
              </a:spcBef>
              <a:spcAft>
                <a:spcPts val="0"/>
              </a:spcAft>
              <a:buSzPts val="1500"/>
              <a:buNone/>
              <a:defRPr sz="1867"/>
            </a:lvl1pPr>
            <a:lvl2pPr lvl="1">
              <a:spcBef>
                <a:spcPts val="0"/>
              </a:spcBef>
              <a:spcAft>
                <a:spcPts val="0"/>
              </a:spcAft>
              <a:buSzPts val="1500"/>
              <a:buNone/>
              <a:defRPr/>
            </a:lvl2pPr>
            <a:lvl3pPr lvl="2">
              <a:spcBef>
                <a:spcPts val="2133"/>
              </a:spcBef>
              <a:spcAft>
                <a:spcPts val="0"/>
              </a:spcAft>
              <a:buSzPts val="1500"/>
              <a:buNone/>
              <a:defRPr/>
            </a:lvl3pPr>
            <a:lvl4pPr lvl="3">
              <a:spcBef>
                <a:spcPts val="2133"/>
              </a:spcBef>
              <a:spcAft>
                <a:spcPts val="0"/>
              </a:spcAft>
              <a:buSzPts val="1500"/>
              <a:buNone/>
              <a:defRPr/>
            </a:lvl4pPr>
            <a:lvl5pPr lvl="4">
              <a:spcBef>
                <a:spcPts val="2133"/>
              </a:spcBef>
              <a:spcAft>
                <a:spcPts val="0"/>
              </a:spcAft>
              <a:buSzPts val="1500"/>
              <a:buNone/>
              <a:defRPr/>
            </a:lvl5pPr>
            <a:lvl6pPr lvl="5">
              <a:spcBef>
                <a:spcPts val="2133"/>
              </a:spcBef>
              <a:spcAft>
                <a:spcPts val="0"/>
              </a:spcAft>
              <a:buSzPts val="1500"/>
              <a:buNone/>
              <a:defRPr/>
            </a:lvl6pPr>
            <a:lvl7pPr lvl="6">
              <a:spcBef>
                <a:spcPts val="2133"/>
              </a:spcBef>
              <a:spcAft>
                <a:spcPts val="0"/>
              </a:spcAft>
              <a:buSzPts val="1500"/>
              <a:buNone/>
              <a:defRPr/>
            </a:lvl7pPr>
            <a:lvl8pPr lvl="7">
              <a:spcBef>
                <a:spcPts val="2133"/>
              </a:spcBef>
              <a:spcAft>
                <a:spcPts val="0"/>
              </a:spcAft>
              <a:buSzPts val="1500"/>
              <a:buNone/>
              <a:defRPr/>
            </a:lvl8pPr>
            <a:lvl9pPr lvl="8">
              <a:spcBef>
                <a:spcPts val="2133"/>
              </a:spcBef>
              <a:spcAft>
                <a:spcPts val="2133"/>
              </a:spcAft>
              <a:buSzPts val="1500"/>
              <a:buNone/>
              <a:defRPr/>
            </a:lvl9pPr>
          </a:lstStyle>
          <a:p>
            <a:endParaRPr/>
          </a:p>
        </p:txBody>
      </p:sp>
      <p:sp>
        <p:nvSpPr>
          <p:cNvPr id="78" name="Google Shape;78;p18"/>
          <p:cNvSpPr txBox="1">
            <a:spLocks noGrp="1"/>
          </p:cNvSpPr>
          <p:nvPr>
            <p:ph type="subTitle" idx="4"/>
          </p:nvPr>
        </p:nvSpPr>
        <p:spPr>
          <a:xfrm>
            <a:off x="6359400" y="4526817"/>
            <a:ext cx="3788000" cy="7384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500"/>
              <a:buNone/>
              <a:defRPr sz="1867"/>
            </a:lvl1pPr>
            <a:lvl2pPr lvl="1" rtl="0">
              <a:spcBef>
                <a:spcPts val="0"/>
              </a:spcBef>
              <a:spcAft>
                <a:spcPts val="0"/>
              </a:spcAft>
              <a:buSzPts val="1500"/>
              <a:buNone/>
              <a:defRPr/>
            </a:lvl2pPr>
            <a:lvl3pPr lvl="2" rtl="0">
              <a:spcBef>
                <a:spcPts val="2133"/>
              </a:spcBef>
              <a:spcAft>
                <a:spcPts val="0"/>
              </a:spcAft>
              <a:buSzPts val="1500"/>
              <a:buNone/>
              <a:defRPr/>
            </a:lvl3pPr>
            <a:lvl4pPr lvl="3" rtl="0">
              <a:spcBef>
                <a:spcPts val="2133"/>
              </a:spcBef>
              <a:spcAft>
                <a:spcPts val="0"/>
              </a:spcAft>
              <a:buSzPts val="1500"/>
              <a:buNone/>
              <a:defRPr/>
            </a:lvl4pPr>
            <a:lvl5pPr lvl="4" rtl="0">
              <a:spcBef>
                <a:spcPts val="2133"/>
              </a:spcBef>
              <a:spcAft>
                <a:spcPts val="0"/>
              </a:spcAft>
              <a:buSzPts val="1500"/>
              <a:buNone/>
              <a:defRPr/>
            </a:lvl5pPr>
            <a:lvl6pPr lvl="5" rtl="0">
              <a:spcBef>
                <a:spcPts val="2133"/>
              </a:spcBef>
              <a:spcAft>
                <a:spcPts val="0"/>
              </a:spcAft>
              <a:buSzPts val="1500"/>
              <a:buNone/>
              <a:defRPr/>
            </a:lvl6pPr>
            <a:lvl7pPr lvl="6" rtl="0">
              <a:spcBef>
                <a:spcPts val="2133"/>
              </a:spcBef>
              <a:spcAft>
                <a:spcPts val="0"/>
              </a:spcAft>
              <a:buSzPts val="1500"/>
              <a:buNone/>
              <a:defRPr/>
            </a:lvl7pPr>
            <a:lvl8pPr lvl="7" rtl="0">
              <a:spcBef>
                <a:spcPts val="2133"/>
              </a:spcBef>
              <a:spcAft>
                <a:spcPts val="0"/>
              </a:spcAft>
              <a:buSzPts val="1500"/>
              <a:buNone/>
              <a:defRPr/>
            </a:lvl8pPr>
            <a:lvl9pPr lvl="8" rtl="0">
              <a:spcBef>
                <a:spcPts val="2133"/>
              </a:spcBef>
              <a:spcAft>
                <a:spcPts val="2133"/>
              </a:spcAft>
              <a:buSzPts val="1500"/>
              <a:buNone/>
              <a:defRPr/>
            </a:lvl9pPr>
          </a:lstStyle>
          <a:p>
            <a:endParaRPr/>
          </a:p>
        </p:txBody>
      </p:sp>
    </p:spTree>
    <p:extLst>
      <p:ext uri="{BB962C8B-B14F-4D97-AF65-F5344CB8AC3E}">
        <p14:creationId xmlns:p14="http://schemas.microsoft.com/office/powerpoint/2010/main" val="1438337608"/>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matchingName="Title and three columns">
  <p:cSld name="Title and three columns">
    <p:bg>
      <p:bgPr>
        <a:blipFill>
          <a:blip r:embed="rId2">
            <a:alphaModFix/>
          </a:blip>
          <a:stretch>
            <a:fillRect/>
          </a:stretch>
        </a:blipFill>
        <a:effectLst/>
      </p:bgPr>
    </p:bg>
    <p:spTree>
      <p:nvGrpSpPr>
        <p:cNvPr id="1" name="Shape 79"/>
        <p:cNvGrpSpPr/>
        <p:nvPr/>
      </p:nvGrpSpPr>
      <p:grpSpPr>
        <a:xfrm>
          <a:off x="0" y="0"/>
          <a:ext cx="0" cy="0"/>
          <a:chOff x="0" y="0"/>
          <a:chExt cx="0" cy="0"/>
        </a:xfrm>
      </p:grpSpPr>
      <p:sp>
        <p:nvSpPr>
          <p:cNvPr id="80" name="Google Shape;80;p19"/>
          <p:cNvSpPr txBox="1">
            <a:spLocks noGrp="1"/>
          </p:cNvSpPr>
          <p:nvPr>
            <p:ph type="title"/>
          </p:nvPr>
        </p:nvSpPr>
        <p:spPr>
          <a:xfrm>
            <a:off x="1487233" y="3601083"/>
            <a:ext cx="2873600" cy="703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400"/>
              <a:buNone/>
              <a:defRPr sz="3733">
                <a:solidFill>
                  <a:schemeClr val="dk2"/>
                </a:solidFill>
              </a:defRPr>
            </a:lvl1pPr>
            <a:lvl2pPr lvl="1" algn="ctr" rtl="0">
              <a:spcBef>
                <a:spcPts val="0"/>
              </a:spcBef>
              <a:spcAft>
                <a:spcPts val="0"/>
              </a:spcAft>
              <a:buSzPts val="2400"/>
              <a:buNone/>
              <a:defRPr sz="3200"/>
            </a:lvl2pPr>
            <a:lvl3pPr lvl="2" algn="ctr" rtl="0">
              <a:spcBef>
                <a:spcPts val="0"/>
              </a:spcBef>
              <a:spcAft>
                <a:spcPts val="0"/>
              </a:spcAft>
              <a:buSzPts val="2400"/>
              <a:buNone/>
              <a:defRPr sz="3200"/>
            </a:lvl3pPr>
            <a:lvl4pPr lvl="3" algn="ctr" rtl="0">
              <a:spcBef>
                <a:spcPts val="0"/>
              </a:spcBef>
              <a:spcAft>
                <a:spcPts val="0"/>
              </a:spcAft>
              <a:buSzPts val="2400"/>
              <a:buNone/>
              <a:defRPr sz="3200"/>
            </a:lvl4pPr>
            <a:lvl5pPr lvl="4" algn="ctr" rtl="0">
              <a:spcBef>
                <a:spcPts val="0"/>
              </a:spcBef>
              <a:spcAft>
                <a:spcPts val="0"/>
              </a:spcAft>
              <a:buSzPts val="2400"/>
              <a:buNone/>
              <a:defRPr sz="3200"/>
            </a:lvl5pPr>
            <a:lvl6pPr lvl="5" algn="ctr" rtl="0">
              <a:spcBef>
                <a:spcPts val="0"/>
              </a:spcBef>
              <a:spcAft>
                <a:spcPts val="0"/>
              </a:spcAft>
              <a:buSzPts val="2400"/>
              <a:buNone/>
              <a:defRPr sz="3200"/>
            </a:lvl6pPr>
            <a:lvl7pPr lvl="6" algn="ctr" rtl="0">
              <a:spcBef>
                <a:spcPts val="0"/>
              </a:spcBef>
              <a:spcAft>
                <a:spcPts val="0"/>
              </a:spcAft>
              <a:buSzPts val="2400"/>
              <a:buNone/>
              <a:defRPr sz="3200"/>
            </a:lvl7pPr>
            <a:lvl8pPr lvl="7" algn="ctr" rtl="0">
              <a:spcBef>
                <a:spcPts val="0"/>
              </a:spcBef>
              <a:spcAft>
                <a:spcPts val="0"/>
              </a:spcAft>
              <a:buSzPts val="2400"/>
              <a:buNone/>
              <a:defRPr sz="3200"/>
            </a:lvl8pPr>
            <a:lvl9pPr lvl="8" algn="ctr" rtl="0">
              <a:spcBef>
                <a:spcPts val="0"/>
              </a:spcBef>
              <a:spcAft>
                <a:spcPts val="0"/>
              </a:spcAft>
              <a:buSzPts val="2400"/>
              <a:buNone/>
              <a:defRPr sz="3200"/>
            </a:lvl9pPr>
          </a:lstStyle>
          <a:p>
            <a:endParaRPr/>
          </a:p>
        </p:txBody>
      </p:sp>
      <p:sp>
        <p:nvSpPr>
          <p:cNvPr id="81" name="Google Shape;81;p19"/>
          <p:cNvSpPr txBox="1">
            <a:spLocks noGrp="1"/>
          </p:cNvSpPr>
          <p:nvPr>
            <p:ph type="subTitle" idx="1"/>
          </p:nvPr>
        </p:nvSpPr>
        <p:spPr>
          <a:xfrm>
            <a:off x="1223833" y="4297649"/>
            <a:ext cx="3400400" cy="9012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867"/>
            </a:lvl1pPr>
            <a:lvl2pPr lvl="1" algn="ctr" rtl="0">
              <a:lnSpc>
                <a:spcPct val="100000"/>
              </a:lnSpc>
              <a:spcBef>
                <a:spcPts val="0"/>
              </a:spcBef>
              <a:spcAft>
                <a:spcPts val="0"/>
              </a:spcAft>
              <a:buSzPts val="1500"/>
              <a:buNone/>
              <a:defRPr/>
            </a:lvl2pPr>
            <a:lvl3pPr lvl="2" algn="ctr" rtl="0">
              <a:lnSpc>
                <a:spcPct val="100000"/>
              </a:lnSpc>
              <a:spcBef>
                <a:spcPts val="2133"/>
              </a:spcBef>
              <a:spcAft>
                <a:spcPts val="0"/>
              </a:spcAft>
              <a:buSzPts val="1500"/>
              <a:buNone/>
              <a:defRPr/>
            </a:lvl3pPr>
            <a:lvl4pPr lvl="3" algn="ctr" rtl="0">
              <a:lnSpc>
                <a:spcPct val="100000"/>
              </a:lnSpc>
              <a:spcBef>
                <a:spcPts val="2133"/>
              </a:spcBef>
              <a:spcAft>
                <a:spcPts val="0"/>
              </a:spcAft>
              <a:buSzPts val="1500"/>
              <a:buNone/>
              <a:defRPr/>
            </a:lvl4pPr>
            <a:lvl5pPr lvl="4" algn="ctr" rtl="0">
              <a:lnSpc>
                <a:spcPct val="100000"/>
              </a:lnSpc>
              <a:spcBef>
                <a:spcPts val="2133"/>
              </a:spcBef>
              <a:spcAft>
                <a:spcPts val="0"/>
              </a:spcAft>
              <a:buSzPts val="1500"/>
              <a:buNone/>
              <a:defRPr/>
            </a:lvl5pPr>
            <a:lvl6pPr lvl="5" algn="ctr" rtl="0">
              <a:lnSpc>
                <a:spcPct val="100000"/>
              </a:lnSpc>
              <a:spcBef>
                <a:spcPts val="2133"/>
              </a:spcBef>
              <a:spcAft>
                <a:spcPts val="0"/>
              </a:spcAft>
              <a:buSzPts val="1500"/>
              <a:buNone/>
              <a:defRPr/>
            </a:lvl6pPr>
            <a:lvl7pPr lvl="6" algn="ctr" rtl="0">
              <a:lnSpc>
                <a:spcPct val="100000"/>
              </a:lnSpc>
              <a:spcBef>
                <a:spcPts val="2133"/>
              </a:spcBef>
              <a:spcAft>
                <a:spcPts val="0"/>
              </a:spcAft>
              <a:buSzPts val="1500"/>
              <a:buNone/>
              <a:defRPr/>
            </a:lvl7pPr>
            <a:lvl8pPr lvl="7" algn="ctr" rtl="0">
              <a:lnSpc>
                <a:spcPct val="100000"/>
              </a:lnSpc>
              <a:spcBef>
                <a:spcPts val="2133"/>
              </a:spcBef>
              <a:spcAft>
                <a:spcPts val="0"/>
              </a:spcAft>
              <a:buSzPts val="1500"/>
              <a:buNone/>
              <a:defRPr/>
            </a:lvl8pPr>
            <a:lvl9pPr lvl="8" algn="ctr" rtl="0">
              <a:lnSpc>
                <a:spcPct val="100000"/>
              </a:lnSpc>
              <a:spcBef>
                <a:spcPts val="2133"/>
              </a:spcBef>
              <a:spcAft>
                <a:spcPts val="2133"/>
              </a:spcAft>
              <a:buSzPts val="1500"/>
              <a:buNone/>
              <a:defRPr/>
            </a:lvl9pPr>
          </a:lstStyle>
          <a:p>
            <a:endParaRPr/>
          </a:p>
        </p:txBody>
      </p:sp>
      <p:sp>
        <p:nvSpPr>
          <p:cNvPr id="82" name="Google Shape;82;p19"/>
          <p:cNvSpPr txBox="1">
            <a:spLocks noGrp="1"/>
          </p:cNvSpPr>
          <p:nvPr>
            <p:ph type="title" idx="2"/>
          </p:nvPr>
        </p:nvSpPr>
        <p:spPr>
          <a:xfrm>
            <a:off x="4614967" y="3601083"/>
            <a:ext cx="2873600" cy="703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400"/>
              <a:buNone/>
              <a:defRPr sz="3733">
                <a:solidFill>
                  <a:schemeClr val="dk2"/>
                </a:solidFill>
              </a:defRPr>
            </a:lvl1pPr>
            <a:lvl2pPr lvl="1" algn="ctr" rtl="0">
              <a:spcBef>
                <a:spcPts val="0"/>
              </a:spcBef>
              <a:spcAft>
                <a:spcPts val="0"/>
              </a:spcAft>
              <a:buSzPts val="2400"/>
              <a:buNone/>
              <a:defRPr sz="3200"/>
            </a:lvl2pPr>
            <a:lvl3pPr lvl="2" algn="ctr" rtl="0">
              <a:spcBef>
                <a:spcPts val="0"/>
              </a:spcBef>
              <a:spcAft>
                <a:spcPts val="0"/>
              </a:spcAft>
              <a:buSzPts val="2400"/>
              <a:buNone/>
              <a:defRPr sz="3200"/>
            </a:lvl3pPr>
            <a:lvl4pPr lvl="3" algn="ctr" rtl="0">
              <a:spcBef>
                <a:spcPts val="0"/>
              </a:spcBef>
              <a:spcAft>
                <a:spcPts val="0"/>
              </a:spcAft>
              <a:buSzPts val="2400"/>
              <a:buNone/>
              <a:defRPr sz="3200"/>
            </a:lvl4pPr>
            <a:lvl5pPr lvl="4" algn="ctr" rtl="0">
              <a:spcBef>
                <a:spcPts val="0"/>
              </a:spcBef>
              <a:spcAft>
                <a:spcPts val="0"/>
              </a:spcAft>
              <a:buSzPts val="2400"/>
              <a:buNone/>
              <a:defRPr sz="3200"/>
            </a:lvl5pPr>
            <a:lvl6pPr lvl="5" algn="ctr" rtl="0">
              <a:spcBef>
                <a:spcPts val="0"/>
              </a:spcBef>
              <a:spcAft>
                <a:spcPts val="0"/>
              </a:spcAft>
              <a:buSzPts val="2400"/>
              <a:buNone/>
              <a:defRPr sz="3200"/>
            </a:lvl6pPr>
            <a:lvl7pPr lvl="6" algn="ctr" rtl="0">
              <a:spcBef>
                <a:spcPts val="0"/>
              </a:spcBef>
              <a:spcAft>
                <a:spcPts val="0"/>
              </a:spcAft>
              <a:buSzPts val="2400"/>
              <a:buNone/>
              <a:defRPr sz="3200"/>
            </a:lvl7pPr>
            <a:lvl8pPr lvl="7" algn="ctr" rtl="0">
              <a:spcBef>
                <a:spcPts val="0"/>
              </a:spcBef>
              <a:spcAft>
                <a:spcPts val="0"/>
              </a:spcAft>
              <a:buSzPts val="2400"/>
              <a:buNone/>
              <a:defRPr sz="3200"/>
            </a:lvl8pPr>
            <a:lvl9pPr lvl="8" algn="ctr" rtl="0">
              <a:spcBef>
                <a:spcPts val="0"/>
              </a:spcBef>
              <a:spcAft>
                <a:spcPts val="0"/>
              </a:spcAft>
              <a:buSzPts val="2400"/>
              <a:buNone/>
              <a:defRPr sz="3200"/>
            </a:lvl9pPr>
          </a:lstStyle>
          <a:p>
            <a:endParaRPr/>
          </a:p>
        </p:txBody>
      </p:sp>
      <p:sp>
        <p:nvSpPr>
          <p:cNvPr id="83" name="Google Shape;83;p19"/>
          <p:cNvSpPr txBox="1">
            <a:spLocks noGrp="1"/>
          </p:cNvSpPr>
          <p:nvPr>
            <p:ph type="subTitle" idx="3"/>
          </p:nvPr>
        </p:nvSpPr>
        <p:spPr>
          <a:xfrm>
            <a:off x="4544267" y="4297683"/>
            <a:ext cx="3118800" cy="9012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867"/>
            </a:lvl1pPr>
            <a:lvl2pPr lvl="1" algn="ctr" rtl="0">
              <a:lnSpc>
                <a:spcPct val="100000"/>
              </a:lnSpc>
              <a:spcBef>
                <a:spcPts val="0"/>
              </a:spcBef>
              <a:spcAft>
                <a:spcPts val="0"/>
              </a:spcAft>
              <a:buSzPts val="1500"/>
              <a:buNone/>
              <a:defRPr/>
            </a:lvl2pPr>
            <a:lvl3pPr lvl="2" algn="ctr" rtl="0">
              <a:lnSpc>
                <a:spcPct val="100000"/>
              </a:lnSpc>
              <a:spcBef>
                <a:spcPts val="2133"/>
              </a:spcBef>
              <a:spcAft>
                <a:spcPts val="0"/>
              </a:spcAft>
              <a:buSzPts val="1500"/>
              <a:buNone/>
              <a:defRPr/>
            </a:lvl3pPr>
            <a:lvl4pPr lvl="3" algn="ctr" rtl="0">
              <a:lnSpc>
                <a:spcPct val="100000"/>
              </a:lnSpc>
              <a:spcBef>
                <a:spcPts val="2133"/>
              </a:spcBef>
              <a:spcAft>
                <a:spcPts val="0"/>
              </a:spcAft>
              <a:buSzPts val="1500"/>
              <a:buNone/>
              <a:defRPr/>
            </a:lvl4pPr>
            <a:lvl5pPr lvl="4" algn="ctr" rtl="0">
              <a:lnSpc>
                <a:spcPct val="100000"/>
              </a:lnSpc>
              <a:spcBef>
                <a:spcPts val="2133"/>
              </a:spcBef>
              <a:spcAft>
                <a:spcPts val="0"/>
              </a:spcAft>
              <a:buSzPts val="1500"/>
              <a:buNone/>
              <a:defRPr/>
            </a:lvl5pPr>
            <a:lvl6pPr lvl="5" algn="ctr" rtl="0">
              <a:lnSpc>
                <a:spcPct val="100000"/>
              </a:lnSpc>
              <a:spcBef>
                <a:spcPts val="2133"/>
              </a:spcBef>
              <a:spcAft>
                <a:spcPts val="0"/>
              </a:spcAft>
              <a:buSzPts val="1500"/>
              <a:buNone/>
              <a:defRPr/>
            </a:lvl6pPr>
            <a:lvl7pPr lvl="6" algn="ctr" rtl="0">
              <a:lnSpc>
                <a:spcPct val="100000"/>
              </a:lnSpc>
              <a:spcBef>
                <a:spcPts val="2133"/>
              </a:spcBef>
              <a:spcAft>
                <a:spcPts val="0"/>
              </a:spcAft>
              <a:buSzPts val="1500"/>
              <a:buNone/>
              <a:defRPr/>
            </a:lvl7pPr>
            <a:lvl8pPr lvl="7" algn="ctr" rtl="0">
              <a:lnSpc>
                <a:spcPct val="100000"/>
              </a:lnSpc>
              <a:spcBef>
                <a:spcPts val="2133"/>
              </a:spcBef>
              <a:spcAft>
                <a:spcPts val="0"/>
              </a:spcAft>
              <a:buSzPts val="1500"/>
              <a:buNone/>
              <a:defRPr/>
            </a:lvl8pPr>
            <a:lvl9pPr lvl="8" algn="ctr" rtl="0">
              <a:lnSpc>
                <a:spcPct val="100000"/>
              </a:lnSpc>
              <a:spcBef>
                <a:spcPts val="2133"/>
              </a:spcBef>
              <a:spcAft>
                <a:spcPts val="2133"/>
              </a:spcAft>
              <a:buSzPts val="1500"/>
              <a:buNone/>
              <a:defRPr/>
            </a:lvl9pPr>
          </a:lstStyle>
          <a:p>
            <a:endParaRPr/>
          </a:p>
        </p:txBody>
      </p:sp>
      <p:sp>
        <p:nvSpPr>
          <p:cNvPr id="84" name="Google Shape;84;p19"/>
          <p:cNvSpPr txBox="1">
            <a:spLocks noGrp="1"/>
          </p:cNvSpPr>
          <p:nvPr>
            <p:ph type="title" idx="4"/>
          </p:nvPr>
        </p:nvSpPr>
        <p:spPr>
          <a:xfrm>
            <a:off x="7742700" y="3581883"/>
            <a:ext cx="2873600" cy="703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400"/>
              <a:buNone/>
              <a:defRPr sz="3733">
                <a:solidFill>
                  <a:schemeClr val="dk2"/>
                </a:solidFill>
              </a:defRPr>
            </a:lvl1pPr>
            <a:lvl2pPr lvl="1" algn="ctr" rtl="0">
              <a:spcBef>
                <a:spcPts val="0"/>
              </a:spcBef>
              <a:spcAft>
                <a:spcPts val="0"/>
              </a:spcAft>
              <a:buSzPts val="2400"/>
              <a:buNone/>
              <a:defRPr sz="3200"/>
            </a:lvl2pPr>
            <a:lvl3pPr lvl="2" algn="ctr" rtl="0">
              <a:spcBef>
                <a:spcPts val="0"/>
              </a:spcBef>
              <a:spcAft>
                <a:spcPts val="0"/>
              </a:spcAft>
              <a:buSzPts val="2400"/>
              <a:buNone/>
              <a:defRPr sz="3200"/>
            </a:lvl3pPr>
            <a:lvl4pPr lvl="3" algn="ctr" rtl="0">
              <a:spcBef>
                <a:spcPts val="0"/>
              </a:spcBef>
              <a:spcAft>
                <a:spcPts val="0"/>
              </a:spcAft>
              <a:buSzPts val="2400"/>
              <a:buNone/>
              <a:defRPr sz="3200"/>
            </a:lvl4pPr>
            <a:lvl5pPr lvl="4" algn="ctr" rtl="0">
              <a:spcBef>
                <a:spcPts val="0"/>
              </a:spcBef>
              <a:spcAft>
                <a:spcPts val="0"/>
              </a:spcAft>
              <a:buSzPts val="2400"/>
              <a:buNone/>
              <a:defRPr sz="3200"/>
            </a:lvl5pPr>
            <a:lvl6pPr lvl="5" algn="ctr" rtl="0">
              <a:spcBef>
                <a:spcPts val="0"/>
              </a:spcBef>
              <a:spcAft>
                <a:spcPts val="0"/>
              </a:spcAft>
              <a:buSzPts val="2400"/>
              <a:buNone/>
              <a:defRPr sz="3200"/>
            </a:lvl6pPr>
            <a:lvl7pPr lvl="6" algn="ctr" rtl="0">
              <a:spcBef>
                <a:spcPts val="0"/>
              </a:spcBef>
              <a:spcAft>
                <a:spcPts val="0"/>
              </a:spcAft>
              <a:buSzPts val="2400"/>
              <a:buNone/>
              <a:defRPr sz="3200"/>
            </a:lvl7pPr>
            <a:lvl8pPr lvl="7" algn="ctr" rtl="0">
              <a:spcBef>
                <a:spcPts val="0"/>
              </a:spcBef>
              <a:spcAft>
                <a:spcPts val="0"/>
              </a:spcAft>
              <a:buSzPts val="2400"/>
              <a:buNone/>
              <a:defRPr sz="3200"/>
            </a:lvl8pPr>
            <a:lvl9pPr lvl="8" algn="ctr" rtl="0">
              <a:spcBef>
                <a:spcPts val="0"/>
              </a:spcBef>
              <a:spcAft>
                <a:spcPts val="0"/>
              </a:spcAft>
              <a:buSzPts val="2400"/>
              <a:buNone/>
              <a:defRPr sz="3200"/>
            </a:lvl9pPr>
          </a:lstStyle>
          <a:p>
            <a:endParaRPr/>
          </a:p>
        </p:txBody>
      </p:sp>
      <p:sp>
        <p:nvSpPr>
          <p:cNvPr id="85" name="Google Shape;85;p19"/>
          <p:cNvSpPr txBox="1">
            <a:spLocks noGrp="1"/>
          </p:cNvSpPr>
          <p:nvPr>
            <p:ph type="subTitle" idx="5"/>
          </p:nvPr>
        </p:nvSpPr>
        <p:spPr>
          <a:xfrm>
            <a:off x="7583100" y="4290948"/>
            <a:ext cx="3192800" cy="9012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867"/>
            </a:lvl1pPr>
            <a:lvl2pPr lvl="1" algn="ctr" rtl="0">
              <a:lnSpc>
                <a:spcPct val="100000"/>
              </a:lnSpc>
              <a:spcBef>
                <a:spcPts val="0"/>
              </a:spcBef>
              <a:spcAft>
                <a:spcPts val="0"/>
              </a:spcAft>
              <a:buSzPts val="1500"/>
              <a:buNone/>
              <a:defRPr/>
            </a:lvl2pPr>
            <a:lvl3pPr lvl="2" algn="ctr" rtl="0">
              <a:lnSpc>
                <a:spcPct val="100000"/>
              </a:lnSpc>
              <a:spcBef>
                <a:spcPts val="2133"/>
              </a:spcBef>
              <a:spcAft>
                <a:spcPts val="0"/>
              </a:spcAft>
              <a:buSzPts val="1500"/>
              <a:buNone/>
              <a:defRPr/>
            </a:lvl3pPr>
            <a:lvl4pPr lvl="3" algn="ctr" rtl="0">
              <a:lnSpc>
                <a:spcPct val="100000"/>
              </a:lnSpc>
              <a:spcBef>
                <a:spcPts val="2133"/>
              </a:spcBef>
              <a:spcAft>
                <a:spcPts val="0"/>
              </a:spcAft>
              <a:buSzPts val="1500"/>
              <a:buNone/>
              <a:defRPr/>
            </a:lvl4pPr>
            <a:lvl5pPr lvl="4" algn="ctr" rtl="0">
              <a:lnSpc>
                <a:spcPct val="100000"/>
              </a:lnSpc>
              <a:spcBef>
                <a:spcPts val="2133"/>
              </a:spcBef>
              <a:spcAft>
                <a:spcPts val="0"/>
              </a:spcAft>
              <a:buSzPts val="1500"/>
              <a:buNone/>
              <a:defRPr/>
            </a:lvl5pPr>
            <a:lvl6pPr lvl="5" algn="ctr" rtl="0">
              <a:lnSpc>
                <a:spcPct val="100000"/>
              </a:lnSpc>
              <a:spcBef>
                <a:spcPts val="2133"/>
              </a:spcBef>
              <a:spcAft>
                <a:spcPts val="0"/>
              </a:spcAft>
              <a:buSzPts val="1500"/>
              <a:buNone/>
              <a:defRPr/>
            </a:lvl6pPr>
            <a:lvl7pPr lvl="6" algn="ctr" rtl="0">
              <a:lnSpc>
                <a:spcPct val="100000"/>
              </a:lnSpc>
              <a:spcBef>
                <a:spcPts val="2133"/>
              </a:spcBef>
              <a:spcAft>
                <a:spcPts val="0"/>
              </a:spcAft>
              <a:buSzPts val="1500"/>
              <a:buNone/>
              <a:defRPr/>
            </a:lvl7pPr>
            <a:lvl8pPr lvl="7" algn="ctr" rtl="0">
              <a:lnSpc>
                <a:spcPct val="100000"/>
              </a:lnSpc>
              <a:spcBef>
                <a:spcPts val="2133"/>
              </a:spcBef>
              <a:spcAft>
                <a:spcPts val="0"/>
              </a:spcAft>
              <a:buSzPts val="1500"/>
              <a:buNone/>
              <a:defRPr/>
            </a:lvl8pPr>
            <a:lvl9pPr lvl="8" algn="ctr" rtl="0">
              <a:lnSpc>
                <a:spcPct val="100000"/>
              </a:lnSpc>
              <a:spcBef>
                <a:spcPts val="2133"/>
              </a:spcBef>
              <a:spcAft>
                <a:spcPts val="2133"/>
              </a:spcAft>
              <a:buSzPts val="1500"/>
              <a:buNone/>
              <a:defRPr/>
            </a:lvl9pPr>
          </a:lstStyle>
          <a:p>
            <a:endParaRPr/>
          </a:p>
        </p:txBody>
      </p:sp>
      <p:sp>
        <p:nvSpPr>
          <p:cNvPr id="86" name="Google Shape;86;p19"/>
          <p:cNvSpPr txBox="1">
            <a:spLocks noGrp="1"/>
          </p:cNvSpPr>
          <p:nvPr>
            <p:ph type="title" idx="6"/>
          </p:nvPr>
        </p:nvSpPr>
        <p:spPr>
          <a:xfrm>
            <a:off x="960000" y="593367"/>
            <a:ext cx="10272000" cy="763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4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Tree>
    <p:extLst>
      <p:ext uri="{BB962C8B-B14F-4D97-AF65-F5344CB8AC3E}">
        <p14:creationId xmlns:p14="http://schemas.microsoft.com/office/powerpoint/2010/main" val="237826020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p:cNvSpPr>
            <a:spLocks noGrp="1"/>
          </p:cNvSpPr>
          <p:nvPr>
            <p:ph type="body" idx="1" hasCustomPrompt="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编辑母版文本样式</a:t>
            </a:r>
          </a:p>
        </p:txBody>
      </p:sp>
      <p:sp>
        <p:nvSpPr>
          <p:cNvPr id="4" name="日期占位符 3"/>
          <p:cNvSpPr>
            <a:spLocks noGrp="1"/>
          </p:cNvSpPr>
          <p:nvPr>
            <p:ph type="dt" sz="half" idx="10"/>
          </p:nvPr>
        </p:nvSpPr>
        <p:spPr/>
        <p:txBody>
          <a:bodyPr/>
          <a:lstStyle/>
          <a:p>
            <a:fld id="{51ED3A9B-6858-46C5-9957-74D52F60B572}" type="datetimeFigureOut">
              <a:rPr lang="zh-CN" altLang="en-US" smtClean="0"/>
              <a:t>2024/11/21</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7CF3A091-A28E-42F4-979B-75C3C6B544DC}" type="slidenum">
              <a:rPr lang="zh-CN" altLang="en-US" smtClean="0"/>
              <a:t>‹#›</a:t>
            </a:fld>
            <a:endParaRPr lang="zh-CN" altLang="en-US"/>
          </a:p>
        </p:txBody>
      </p:sp>
    </p:spTree>
    <p:extLst>
      <p:ext uri="{BB962C8B-B14F-4D97-AF65-F5344CB8AC3E}">
        <p14:creationId xmlns:p14="http://schemas.microsoft.com/office/powerpoint/2010/main" val="31307803"/>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matchingName="Title and four columns ">
  <p:cSld name="Title and four columns ">
    <p:bg>
      <p:bgPr>
        <a:blipFill>
          <a:blip r:embed="rId2">
            <a:alphaModFix/>
          </a:blip>
          <a:stretch>
            <a:fillRect/>
          </a:stretch>
        </a:blipFill>
        <a:effectLst/>
      </p:bgPr>
    </p:bg>
    <p:spTree>
      <p:nvGrpSpPr>
        <p:cNvPr id="1" name="Shape 87"/>
        <p:cNvGrpSpPr/>
        <p:nvPr/>
      </p:nvGrpSpPr>
      <p:grpSpPr>
        <a:xfrm>
          <a:off x="0" y="0"/>
          <a:ext cx="0" cy="0"/>
          <a:chOff x="0" y="0"/>
          <a:chExt cx="0" cy="0"/>
        </a:xfrm>
      </p:grpSpPr>
      <p:sp>
        <p:nvSpPr>
          <p:cNvPr id="88" name="Google Shape;88;p20"/>
          <p:cNvSpPr txBox="1">
            <a:spLocks noGrp="1"/>
          </p:cNvSpPr>
          <p:nvPr>
            <p:ph type="title"/>
          </p:nvPr>
        </p:nvSpPr>
        <p:spPr>
          <a:xfrm>
            <a:off x="3174467" y="1866233"/>
            <a:ext cx="2926800" cy="703600"/>
          </a:xfrm>
          <a:prstGeom prst="rect">
            <a:avLst/>
          </a:prstGeom>
        </p:spPr>
        <p:txBody>
          <a:bodyPr spcFirstLastPara="1" wrap="square" lIns="91425" tIns="91425" rIns="91425" bIns="91425" anchor="ctr" anchorCtr="0">
            <a:noAutofit/>
          </a:bodyPr>
          <a:lstStyle>
            <a:lvl1pPr lvl="0" rtl="0">
              <a:spcBef>
                <a:spcPts val="0"/>
              </a:spcBef>
              <a:spcAft>
                <a:spcPts val="0"/>
              </a:spcAft>
              <a:buSzPts val="2400"/>
              <a:buNone/>
              <a:defRPr sz="3733">
                <a:solidFill>
                  <a:schemeClr val="dk2"/>
                </a:solidFill>
              </a:defRPr>
            </a:lvl1pPr>
            <a:lvl2pPr lvl="1" algn="ctr" rtl="0">
              <a:spcBef>
                <a:spcPts val="0"/>
              </a:spcBef>
              <a:spcAft>
                <a:spcPts val="0"/>
              </a:spcAft>
              <a:buSzPts val="2400"/>
              <a:buNone/>
              <a:defRPr sz="3200"/>
            </a:lvl2pPr>
            <a:lvl3pPr lvl="2" algn="ctr" rtl="0">
              <a:spcBef>
                <a:spcPts val="0"/>
              </a:spcBef>
              <a:spcAft>
                <a:spcPts val="0"/>
              </a:spcAft>
              <a:buSzPts val="2400"/>
              <a:buNone/>
              <a:defRPr sz="3200"/>
            </a:lvl3pPr>
            <a:lvl4pPr lvl="3" algn="ctr" rtl="0">
              <a:spcBef>
                <a:spcPts val="0"/>
              </a:spcBef>
              <a:spcAft>
                <a:spcPts val="0"/>
              </a:spcAft>
              <a:buSzPts val="2400"/>
              <a:buNone/>
              <a:defRPr sz="3200"/>
            </a:lvl4pPr>
            <a:lvl5pPr lvl="4" algn="ctr" rtl="0">
              <a:spcBef>
                <a:spcPts val="0"/>
              </a:spcBef>
              <a:spcAft>
                <a:spcPts val="0"/>
              </a:spcAft>
              <a:buSzPts val="2400"/>
              <a:buNone/>
              <a:defRPr sz="3200"/>
            </a:lvl5pPr>
            <a:lvl6pPr lvl="5" algn="ctr" rtl="0">
              <a:spcBef>
                <a:spcPts val="0"/>
              </a:spcBef>
              <a:spcAft>
                <a:spcPts val="0"/>
              </a:spcAft>
              <a:buSzPts val="2400"/>
              <a:buNone/>
              <a:defRPr sz="3200"/>
            </a:lvl6pPr>
            <a:lvl7pPr lvl="6" algn="ctr" rtl="0">
              <a:spcBef>
                <a:spcPts val="0"/>
              </a:spcBef>
              <a:spcAft>
                <a:spcPts val="0"/>
              </a:spcAft>
              <a:buSzPts val="2400"/>
              <a:buNone/>
              <a:defRPr sz="3200"/>
            </a:lvl7pPr>
            <a:lvl8pPr lvl="7" algn="ctr" rtl="0">
              <a:spcBef>
                <a:spcPts val="0"/>
              </a:spcBef>
              <a:spcAft>
                <a:spcPts val="0"/>
              </a:spcAft>
              <a:buSzPts val="2400"/>
              <a:buNone/>
              <a:defRPr sz="3200"/>
            </a:lvl8pPr>
            <a:lvl9pPr lvl="8" algn="ctr" rtl="0">
              <a:spcBef>
                <a:spcPts val="0"/>
              </a:spcBef>
              <a:spcAft>
                <a:spcPts val="0"/>
              </a:spcAft>
              <a:buSzPts val="2400"/>
              <a:buNone/>
              <a:defRPr sz="3200"/>
            </a:lvl9pPr>
          </a:lstStyle>
          <a:p>
            <a:endParaRPr/>
          </a:p>
        </p:txBody>
      </p:sp>
      <p:sp>
        <p:nvSpPr>
          <p:cNvPr id="89" name="Google Shape;89;p20"/>
          <p:cNvSpPr txBox="1">
            <a:spLocks noGrp="1"/>
          </p:cNvSpPr>
          <p:nvPr>
            <p:ph type="subTitle" idx="1"/>
          </p:nvPr>
        </p:nvSpPr>
        <p:spPr>
          <a:xfrm>
            <a:off x="3174467" y="2569833"/>
            <a:ext cx="2451200" cy="7012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400"/>
              <a:buNone/>
              <a:defRPr sz="1867"/>
            </a:lvl1pPr>
            <a:lvl2pPr lvl="1" algn="ctr" rtl="0">
              <a:lnSpc>
                <a:spcPct val="100000"/>
              </a:lnSpc>
              <a:spcBef>
                <a:spcPts val="0"/>
              </a:spcBef>
              <a:spcAft>
                <a:spcPts val="0"/>
              </a:spcAft>
              <a:buSzPts val="1500"/>
              <a:buNone/>
              <a:defRPr/>
            </a:lvl2pPr>
            <a:lvl3pPr lvl="2" algn="ctr" rtl="0">
              <a:lnSpc>
                <a:spcPct val="100000"/>
              </a:lnSpc>
              <a:spcBef>
                <a:spcPts val="2133"/>
              </a:spcBef>
              <a:spcAft>
                <a:spcPts val="0"/>
              </a:spcAft>
              <a:buSzPts val="1500"/>
              <a:buNone/>
              <a:defRPr/>
            </a:lvl3pPr>
            <a:lvl4pPr lvl="3" algn="ctr" rtl="0">
              <a:lnSpc>
                <a:spcPct val="100000"/>
              </a:lnSpc>
              <a:spcBef>
                <a:spcPts val="2133"/>
              </a:spcBef>
              <a:spcAft>
                <a:spcPts val="0"/>
              </a:spcAft>
              <a:buSzPts val="1500"/>
              <a:buNone/>
              <a:defRPr/>
            </a:lvl4pPr>
            <a:lvl5pPr lvl="4" algn="ctr" rtl="0">
              <a:lnSpc>
                <a:spcPct val="100000"/>
              </a:lnSpc>
              <a:spcBef>
                <a:spcPts val="2133"/>
              </a:spcBef>
              <a:spcAft>
                <a:spcPts val="0"/>
              </a:spcAft>
              <a:buSzPts val="1500"/>
              <a:buNone/>
              <a:defRPr/>
            </a:lvl5pPr>
            <a:lvl6pPr lvl="5" algn="ctr" rtl="0">
              <a:lnSpc>
                <a:spcPct val="100000"/>
              </a:lnSpc>
              <a:spcBef>
                <a:spcPts val="2133"/>
              </a:spcBef>
              <a:spcAft>
                <a:spcPts val="0"/>
              </a:spcAft>
              <a:buSzPts val="1500"/>
              <a:buNone/>
              <a:defRPr/>
            </a:lvl6pPr>
            <a:lvl7pPr lvl="6" algn="ctr" rtl="0">
              <a:lnSpc>
                <a:spcPct val="100000"/>
              </a:lnSpc>
              <a:spcBef>
                <a:spcPts val="2133"/>
              </a:spcBef>
              <a:spcAft>
                <a:spcPts val="0"/>
              </a:spcAft>
              <a:buSzPts val="1500"/>
              <a:buNone/>
              <a:defRPr/>
            </a:lvl7pPr>
            <a:lvl8pPr lvl="7" algn="ctr" rtl="0">
              <a:lnSpc>
                <a:spcPct val="100000"/>
              </a:lnSpc>
              <a:spcBef>
                <a:spcPts val="2133"/>
              </a:spcBef>
              <a:spcAft>
                <a:spcPts val="0"/>
              </a:spcAft>
              <a:buSzPts val="1500"/>
              <a:buNone/>
              <a:defRPr/>
            </a:lvl8pPr>
            <a:lvl9pPr lvl="8" algn="ctr" rtl="0">
              <a:lnSpc>
                <a:spcPct val="100000"/>
              </a:lnSpc>
              <a:spcBef>
                <a:spcPts val="2133"/>
              </a:spcBef>
              <a:spcAft>
                <a:spcPts val="2133"/>
              </a:spcAft>
              <a:buSzPts val="1500"/>
              <a:buNone/>
              <a:defRPr/>
            </a:lvl9pPr>
          </a:lstStyle>
          <a:p>
            <a:endParaRPr/>
          </a:p>
        </p:txBody>
      </p:sp>
      <p:sp>
        <p:nvSpPr>
          <p:cNvPr id="90" name="Google Shape;90;p20"/>
          <p:cNvSpPr txBox="1">
            <a:spLocks noGrp="1"/>
          </p:cNvSpPr>
          <p:nvPr>
            <p:ph type="title" idx="2"/>
          </p:nvPr>
        </p:nvSpPr>
        <p:spPr>
          <a:xfrm>
            <a:off x="8196533" y="1866233"/>
            <a:ext cx="2926800" cy="703600"/>
          </a:xfrm>
          <a:prstGeom prst="rect">
            <a:avLst/>
          </a:prstGeom>
        </p:spPr>
        <p:txBody>
          <a:bodyPr spcFirstLastPara="1" wrap="square" lIns="91425" tIns="91425" rIns="91425" bIns="91425" anchor="ctr" anchorCtr="0">
            <a:noAutofit/>
          </a:bodyPr>
          <a:lstStyle>
            <a:lvl1pPr lvl="0" rtl="0">
              <a:spcBef>
                <a:spcPts val="0"/>
              </a:spcBef>
              <a:spcAft>
                <a:spcPts val="0"/>
              </a:spcAft>
              <a:buSzPts val="2400"/>
              <a:buNone/>
              <a:defRPr sz="3733">
                <a:solidFill>
                  <a:schemeClr val="dk2"/>
                </a:solidFill>
              </a:defRPr>
            </a:lvl1pPr>
            <a:lvl2pPr lvl="1" algn="ctr" rtl="0">
              <a:spcBef>
                <a:spcPts val="0"/>
              </a:spcBef>
              <a:spcAft>
                <a:spcPts val="0"/>
              </a:spcAft>
              <a:buSzPts val="2400"/>
              <a:buNone/>
              <a:defRPr sz="3200"/>
            </a:lvl2pPr>
            <a:lvl3pPr lvl="2" algn="ctr" rtl="0">
              <a:spcBef>
                <a:spcPts val="0"/>
              </a:spcBef>
              <a:spcAft>
                <a:spcPts val="0"/>
              </a:spcAft>
              <a:buSzPts val="2400"/>
              <a:buNone/>
              <a:defRPr sz="3200"/>
            </a:lvl3pPr>
            <a:lvl4pPr lvl="3" algn="ctr" rtl="0">
              <a:spcBef>
                <a:spcPts val="0"/>
              </a:spcBef>
              <a:spcAft>
                <a:spcPts val="0"/>
              </a:spcAft>
              <a:buSzPts val="2400"/>
              <a:buNone/>
              <a:defRPr sz="3200"/>
            </a:lvl4pPr>
            <a:lvl5pPr lvl="4" algn="ctr" rtl="0">
              <a:spcBef>
                <a:spcPts val="0"/>
              </a:spcBef>
              <a:spcAft>
                <a:spcPts val="0"/>
              </a:spcAft>
              <a:buSzPts val="2400"/>
              <a:buNone/>
              <a:defRPr sz="3200"/>
            </a:lvl5pPr>
            <a:lvl6pPr lvl="5" algn="ctr" rtl="0">
              <a:spcBef>
                <a:spcPts val="0"/>
              </a:spcBef>
              <a:spcAft>
                <a:spcPts val="0"/>
              </a:spcAft>
              <a:buSzPts val="2400"/>
              <a:buNone/>
              <a:defRPr sz="3200"/>
            </a:lvl6pPr>
            <a:lvl7pPr lvl="6" algn="ctr" rtl="0">
              <a:spcBef>
                <a:spcPts val="0"/>
              </a:spcBef>
              <a:spcAft>
                <a:spcPts val="0"/>
              </a:spcAft>
              <a:buSzPts val="2400"/>
              <a:buNone/>
              <a:defRPr sz="3200"/>
            </a:lvl7pPr>
            <a:lvl8pPr lvl="7" algn="ctr" rtl="0">
              <a:spcBef>
                <a:spcPts val="0"/>
              </a:spcBef>
              <a:spcAft>
                <a:spcPts val="0"/>
              </a:spcAft>
              <a:buSzPts val="2400"/>
              <a:buNone/>
              <a:defRPr sz="3200"/>
            </a:lvl8pPr>
            <a:lvl9pPr lvl="8" algn="ctr" rtl="0">
              <a:spcBef>
                <a:spcPts val="0"/>
              </a:spcBef>
              <a:spcAft>
                <a:spcPts val="0"/>
              </a:spcAft>
              <a:buSzPts val="2400"/>
              <a:buNone/>
              <a:defRPr sz="3200"/>
            </a:lvl9pPr>
          </a:lstStyle>
          <a:p>
            <a:endParaRPr/>
          </a:p>
        </p:txBody>
      </p:sp>
      <p:sp>
        <p:nvSpPr>
          <p:cNvPr id="91" name="Google Shape;91;p20"/>
          <p:cNvSpPr txBox="1">
            <a:spLocks noGrp="1"/>
          </p:cNvSpPr>
          <p:nvPr>
            <p:ph type="subTitle" idx="3"/>
          </p:nvPr>
        </p:nvSpPr>
        <p:spPr>
          <a:xfrm>
            <a:off x="8196533" y="2569833"/>
            <a:ext cx="2451200" cy="7012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400"/>
              <a:buNone/>
              <a:defRPr sz="1867"/>
            </a:lvl1pPr>
            <a:lvl2pPr lvl="1" algn="ctr" rtl="0">
              <a:lnSpc>
                <a:spcPct val="100000"/>
              </a:lnSpc>
              <a:spcBef>
                <a:spcPts val="0"/>
              </a:spcBef>
              <a:spcAft>
                <a:spcPts val="0"/>
              </a:spcAft>
              <a:buSzPts val="1500"/>
              <a:buNone/>
              <a:defRPr/>
            </a:lvl2pPr>
            <a:lvl3pPr lvl="2" algn="ctr" rtl="0">
              <a:lnSpc>
                <a:spcPct val="100000"/>
              </a:lnSpc>
              <a:spcBef>
                <a:spcPts val="2133"/>
              </a:spcBef>
              <a:spcAft>
                <a:spcPts val="0"/>
              </a:spcAft>
              <a:buSzPts val="1500"/>
              <a:buNone/>
              <a:defRPr/>
            </a:lvl3pPr>
            <a:lvl4pPr lvl="3" algn="ctr" rtl="0">
              <a:lnSpc>
                <a:spcPct val="100000"/>
              </a:lnSpc>
              <a:spcBef>
                <a:spcPts val="2133"/>
              </a:spcBef>
              <a:spcAft>
                <a:spcPts val="0"/>
              </a:spcAft>
              <a:buSzPts val="1500"/>
              <a:buNone/>
              <a:defRPr/>
            </a:lvl4pPr>
            <a:lvl5pPr lvl="4" algn="ctr" rtl="0">
              <a:lnSpc>
                <a:spcPct val="100000"/>
              </a:lnSpc>
              <a:spcBef>
                <a:spcPts val="2133"/>
              </a:spcBef>
              <a:spcAft>
                <a:spcPts val="0"/>
              </a:spcAft>
              <a:buSzPts val="1500"/>
              <a:buNone/>
              <a:defRPr/>
            </a:lvl5pPr>
            <a:lvl6pPr lvl="5" algn="ctr" rtl="0">
              <a:lnSpc>
                <a:spcPct val="100000"/>
              </a:lnSpc>
              <a:spcBef>
                <a:spcPts val="2133"/>
              </a:spcBef>
              <a:spcAft>
                <a:spcPts val="0"/>
              </a:spcAft>
              <a:buSzPts val="1500"/>
              <a:buNone/>
              <a:defRPr/>
            </a:lvl6pPr>
            <a:lvl7pPr lvl="6" algn="ctr" rtl="0">
              <a:lnSpc>
                <a:spcPct val="100000"/>
              </a:lnSpc>
              <a:spcBef>
                <a:spcPts val="2133"/>
              </a:spcBef>
              <a:spcAft>
                <a:spcPts val="0"/>
              </a:spcAft>
              <a:buSzPts val="1500"/>
              <a:buNone/>
              <a:defRPr/>
            </a:lvl7pPr>
            <a:lvl8pPr lvl="7" algn="ctr" rtl="0">
              <a:lnSpc>
                <a:spcPct val="100000"/>
              </a:lnSpc>
              <a:spcBef>
                <a:spcPts val="2133"/>
              </a:spcBef>
              <a:spcAft>
                <a:spcPts val="0"/>
              </a:spcAft>
              <a:buSzPts val="1500"/>
              <a:buNone/>
              <a:defRPr/>
            </a:lvl8pPr>
            <a:lvl9pPr lvl="8" algn="ctr" rtl="0">
              <a:lnSpc>
                <a:spcPct val="100000"/>
              </a:lnSpc>
              <a:spcBef>
                <a:spcPts val="2133"/>
              </a:spcBef>
              <a:spcAft>
                <a:spcPts val="2133"/>
              </a:spcAft>
              <a:buSzPts val="1500"/>
              <a:buNone/>
              <a:defRPr/>
            </a:lvl9pPr>
          </a:lstStyle>
          <a:p>
            <a:endParaRPr/>
          </a:p>
        </p:txBody>
      </p:sp>
      <p:sp>
        <p:nvSpPr>
          <p:cNvPr id="92" name="Google Shape;92;p20"/>
          <p:cNvSpPr txBox="1">
            <a:spLocks noGrp="1"/>
          </p:cNvSpPr>
          <p:nvPr>
            <p:ph type="title" idx="4"/>
          </p:nvPr>
        </p:nvSpPr>
        <p:spPr>
          <a:xfrm>
            <a:off x="3174467" y="3879023"/>
            <a:ext cx="2926800" cy="703600"/>
          </a:xfrm>
          <a:prstGeom prst="rect">
            <a:avLst/>
          </a:prstGeom>
        </p:spPr>
        <p:txBody>
          <a:bodyPr spcFirstLastPara="1" wrap="square" lIns="91425" tIns="91425" rIns="91425" bIns="91425" anchor="ctr" anchorCtr="0">
            <a:noAutofit/>
          </a:bodyPr>
          <a:lstStyle>
            <a:lvl1pPr lvl="0" rtl="0">
              <a:spcBef>
                <a:spcPts val="0"/>
              </a:spcBef>
              <a:spcAft>
                <a:spcPts val="0"/>
              </a:spcAft>
              <a:buSzPts val="2400"/>
              <a:buNone/>
              <a:defRPr sz="3733">
                <a:solidFill>
                  <a:schemeClr val="dk2"/>
                </a:solidFill>
              </a:defRPr>
            </a:lvl1pPr>
            <a:lvl2pPr lvl="1" algn="ctr" rtl="0">
              <a:spcBef>
                <a:spcPts val="0"/>
              </a:spcBef>
              <a:spcAft>
                <a:spcPts val="0"/>
              </a:spcAft>
              <a:buSzPts val="2400"/>
              <a:buNone/>
              <a:defRPr sz="3200"/>
            </a:lvl2pPr>
            <a:lvl3pPr lvl="2" algn="ctr" rtl="0">
              <a:spcBef>
                <a:spcPts val="0"/>
              </a:spcBef>
              <a:spcAft>
                <a:spcPts val="0"/>
              </a:spcAft>
              <a:buSzPts val="2400"/>
              <a:buNone/>
              <a:defRPr sz="3200"/>
            </a:lvl3pPr>
            <a:lvl4pPr lvl="3" algn="ctr" rtl="0">
              <a:spcBef>
                <a:spcPts val="0"/>
              </a:spcBef>
              <a:spcAft>
                <a:spcPts val="0"/>
              </a:spcAft>
              <a:buSzPts val="2400"/>
              <a:buNone/>
              <a:defRPr sz="3200"/>
            </a:lvl4pPr>
            <a:lvl5pPr lvl="4" algn="ctr" rtl="0">
              <a:spcBef>
                <a:spcPts val="0"/>
              </a:spcBef>
              <a:spcAft>
                <a:spcPts val="0"/>
              </a:spcAft>
              <a:buSzPts val="2400"/>
              <a:buNone/>
              <a:defRPr sz="3200"/>
            </a:lvl5pPr>
            <a:lvl6pPr lvl="5" algn="ctr" rtl="0">
              <a:spcBef>
                <a:spcPts val="0"/>
              </a:spcBef>
              <a:spcAft>
                <a:spcPts val="0"/>
              </a:spcAft>
              <a:buSzPts val="2400"/>
              <a:buNone/>
              <a:defRPr sz="3200"/>
            </a:lvl6pPr>
            <a:lvl7pPr lvl="6" algn="ctr" rtl="0">
              <a:spcBef>
                <a:spcPts val="0"/>
              </a:spcBef>
              <a:spcAft>
                <a:spcPts val="0"/>
              </a:spcAft>
              <a:buSzPts val="2400"/>
              <a:buNone/>
              <a:defRPr sz="3200"/>
            </a:lvl7pPr>
            <a:lvl8pPr lvl="7" algn="ctr" rtl="0">
              <a:spcBef>
                <a:spcPts val="0"/>
              </a:spcBef>
              <a:spcAft>
                <a:spcPts val="0"/>
              </a:spcAft>
              <a:buSzPts val="2400"/>
              <a:buNone/>
              <a:defRPr sz="3200"/>
            </a:lvl8pPr>
            <a:lvl9pPr lvl="8" algn="ctr" rtl="0">
              <a:spcBef>
                <a:spcPts val="0"/>
              </a:spcBef>
              <a:spcAft>
                <a:spcPts val="0"/>
              </a:spcAft>
              <a:buSzPts val="2400"/>
              <a:buNone/>
              <a:defRPr sz="3200"/>
            </a:lvl9pPr>
          </a:lstStyle>
          <a:p>
            <a:endParaRPr/>
          </a:p>
        </p:txBody>
      </p:sp>
      <p:sp>
        <p:nvSpPr>
          <p:cNvPr id="93" name="Google Shape;93;p20"/>
          <p:cNvSpPr txBox="1">
            <a:spLocks noGrp="1"/>
          </p:cNvSpPr>
          <p:nvPr>
            <p:ph type="subTitle" idx="5"/>
          </p:nvPr>
        </p:nvSpPr>
        <p:spPr>
          <a:xfrm>
            <a:off x="3174467" y="4582633"/>
            <a:ext cx="2451200" cy="7012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400"/>
              <a:buNone/>
              <a:defRPr sz="1867"/>
            </a:lvl1pPr>
            <a:lvl2pPr lvl="1" algn="ctr" rtl="0">
              <a:lnSpc>
                <a:spcPct val="100000"/>
              </a:lnSpc>
              <a:spcBef>
                <a:spcPts val="0"/>
              </a:spcBef>
              <a:spcAft>
                <a:spcPts val="0"/>
              </a:spcAft>
              <a:buSzPts val="1500"/>
              <a:buNone/>
              <a:defRPr/>
            </a:lvl2pPr>
            <a:lvl3pPr lvl="2" algn="ctr" rtl="0">
              <a:lnSpc>
                <a:spcPct val="100000"/>
              </a:lnSpc>
              <a:spcBef>
                <a:spcPts val="2133"/>
              </a:spcBef>
              <a:spcAft>
                <a:spcPts val="0"/>
              </a:spcAft>
              <a:buSzPts val="1500"/>
              <a:buNone/>
              <a:defRPr/>
            </a:lvl3pPr>
            <a:lvl4pPr lvl="3" algn="ctr" rtl="0">
              <a:lnSpc>
                <a:spcPct val="100000"/>
              </a:lnSpc>
              <a:spcBef>
                <a:spcPts val="2133"/>
              </a:spcBef>
              <a:spcAft>
                <a:spcPts val="0"/>
              </a:spcAft>
              <a:buSzPts val="1500"/>
              <a:buNone/>
              <a:defRPr/>
            </a:lvl4pPr>
            <a:lvl5pPr lvl="4" algn="ctr" rtl="0">
              <a:lnSpc>
                <a:spcPct val="100000"/>
              </a:lnSpc>
              <a:spcBef>
                <a:spcPts val="2133"/>
              </a:spcBef>
              <a:spcAft>
                <a:spcPts val="0"/>
              </a:spcAft>
              <a:buSzPts val="1500"/>
              <a:buNone/>
              <a:defRPr/>
            </a:lvl5pPr>
            <a:lvl6pPr lvl="5" algn="ctr" rtl="0">
              <a:lnSpc>
                <a:spcPct val="100000"/>
              </a:lnSpc>
              <a:spcBef>
                <a:spcPts val="2133"/>
              </a:spcBef>
              <a:spcAft>
                <a:spcPts val="0"/>
              </a:spcAft>
              <a:buSzPts val="1500"/>
              <a:buNone/>
              <a:defRPr/>
            </a:lvl6pPr>
            <a:lvl7pPr lvl="6" algn="ctr" rtl="0">
              <a:lnSpc>
                <a:spcPct val="100000"/>
              </a:lnSpc>
              <a:spcBef>
                <a:spcPts val="2133"/>
              </a:spcBef>
              <a:spcAft>
                <a:spcPts val="0"/>
              </a:spcAft>
              <a:buSzPts val="1500"/>
              <a:buNone/>
              <a:defRPr/>
            </a:lvl7pPr>
            <a:lvl8pPr lvl="7" algn="ctr" rtl="0">
              <a:lnSpc>
                <a:spcPct val="100000"/>
              </a:lnSpc>
              <a:spcBef>
                <a:spcPts val="2133"/>
              </a:spcBef>
              <a:spcAft>
                <a:spcPts val="0"/>
              </a:spcAft>
              <a:buSzPts val="1500"/>
              <a:buNone/>
              <a:defRPr/>
            </a:lvl8pPr>
            <a:lvl9pPr lvl="8" algn="ctr" rtl="0">
              <a:lnSpc>
                <a:spcPct val="100000"/>
              </a:lnSpc>
              <a:spcBef>
                <a:spcPts val="2133"/>
              </a:spcBef>
              <a:spcAft>
                <a:spcPts val="2133"/>
              </a:spcAft>
              <a:buSzPts val="1500"/>
              <a:buNone/>
              <a:defRPr/>
            </a:lvl9pPr>
          </a:lstStyle>
          <a:p>
            <a:endParaRPr/>
          </a:p>
        </p:txBody>
      </p:sp>
      <p:sp>
        <p:nvSpPr>
          <p:cNvPr id="94" name="Google Shape;94;p20"/>
          <p:cNvSpPr txBox="1">
            <a:spLocks noGrp="1"/>
          </p:cNvSpPr>
          <p:nvPr>
            <p:ph type="title" idx="6"/>
          </p:nvPr>
        </p:nvSpPr>
        <p:spPr>
          <a:xfrm>
            <a:off x="8196533" y="3879023"/>
            <a:ext cx="2926800" cy="703600"/>
          </a:xfrm>
          <a:prstGeom prst="rect">
            <a:avLst/>
          </a:prstGeom>
        </p:spPr>
        <p:txBody>
          <a:bodyPr spcFirstLastPara="1" wrap="square" lIns="91425" tIns="91425" rIns="91425" bIns="91425" anchor="ctr" anchorCtr="0">
            <a:noAutofit/>
          </a:bodyPr>
          <a:lstStyle>
            <a:lvl1pPr lvl="0" rtl="0">
              <a:spcBef>
                <a:spcPts val="0"/>
              </a:spcBef>
              <a:spcAft>
                <a:spcPts val="0"/>
              </a:spcAft>
              <a:buSzPts val="2400"/>
              <a:buNone/>
              <a:defRPr sz="3733">
                <a:solidFill>
                  <a:schemeClr val="dk2"/>
                </a:solidFill>
              </a:defRPr>
            </a:lvl1pPr>
            <a:lvl2pPr lvl="1" algn="ctr" rtl="0">
              <a:spcBef>
                <a:spcPts val="0"/>
              </a:spcBef>
              <a:spcAft>
                <a:spcPts val="0"/>
              </a:spcAft>
              <a:buSzPts val="2400"/>
              <a:buNone/>
              <a:defRPr sz="3200"/>
            </a:lvl2pPr>
            <a:lvl3pPr lvl="2" algn="ctr" rtl="0">
              <a:spcBef>
                <a:spcPts val="0"/>
              </a:spcBef>
              <a:spcAft>
                <a:spcPts val="0"/>
              </a:spcAft>
              <a:buSzPts val="2400"/>
              <a:buNone/>
              <a:defRPr sz="3200"/>
            </a:lvl3pPr>
            <a:lvl4pPr lvl="3" algn="ctr" rtl="0">
              <a:spcBef>
                <a:spcPts val="0"/>
              </a:spcBef>
              <a:spcAft>
                <a:spcPts val="0"/>
              </a:spcAft>
              <a:buSzPts val="2400"/>
              <a:buNone/>
              <a:defRPr sz="3200"/>
            </a:lvl4pPr>
            <a:lvl5pPr lvl="4" algn="ctr" rtl="0">
              <a:spcBef>
                <a:spcPts val="0"/>
              </a:spcBef>
              <a:spcAft>
                <a:spcPts val="0"/>
              </a:spcAft>
              <a:buSzPts val="2400"/>
              <a:buNone/>
              <a:defRPr sz="3200"/>
            </a:lvl5pPr>
            <a:lvl6pPr lvl="5" algn="ctr" rtl="0">
              <a:spcBef>
                <a:spcPts val="0"/>
              </a:spcBef>
              <a:spcAft>
                <a:spcPts val="0"/>
              </a:spcAft>
              <a:buSzPts val="2400"/>
              <a:buNone/>
              <a:defRPr sz="3200"/>
            </a:lvl6pPr>
            <a:lvl7pPr lvl="6" algn="ctr" rtl="0">
              <a:spcBef>
                <a:spcPts val="0"/>
              </a:spcBef>
              <a:spcAft>
                <a:spcPts val="0"/>
              </a:spcAft>
              <a:buSzPts val="2400"/>
              <a:buNone/>
              <a:defRPr sz="3200"/>
            </a:lvl7pPr>
            <a:lvl8pPr lvl="7" algn="ctr" rtl="0">
              <a:spcBef>
                <a:spcPts val="0"/>
              </a:spcBef>
              <a:spcAft>
                <a:spcPts val="0"/>
              </a:spcAft>
              <a:buSzPts val="2400"/>
              <a:buNone/>
              <a:defRPr sz="3200"/>
            </a:lvl8pPr>
            <a:lvl9pPr lvl="8" algn="ctr" rtl="0">
              <a:spcBef>
                <a:spcPts val="0"/>
              </a:spcBef>
              <a:spcAft>
                <a:spcPts val="0"/>
              </a:spcAft>
              <a:buSzPts val="2400"/>
              <a:buNone/>
              <a:defRPr sz="3200"/>
            </a:lvl9pPr>
          </a:lstStyle>
          <a:p>
            <a:endParaRPr/>
          </a:p>
        </p:txBody>
      </p:sp>
      <p:sp>
        <p:nvSpPr>
          <p:cNvPr id="95" name="Google Shape;95;p20"/>
          <p:cNvSpPr txBox="1">
            <a:spLocks noGrp="1"/>
          </p:cNvSpPr>
          <p:nvPr>
            <p:ph type="subTitle" idx="7"/>
          </p:nvPr>
        </p:nvSpPr>
        <p:spPr>
          <a:xfrm>
            <a:off x="8196533" y="4582635"/>
            <a:ext cx="2451200" cy="7012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400"/>
              <a:buNone/>
              <a:defRPr sz="1867"/>
            </a:lvl1pPr>
            <a:lvl2pPr lvl="1" algn="ctr" rtl="0">
              <a:lnSpc>
                <a:spcPct val="100000"/>
              </a:lnSpc>
              <a:spcBef>
                <a:spcPts val="0"/>
              </a:spcBef>
              <a:spcAft>
                <a:spcPts val="0"/>
              </a:spcAft>
              <a:buSzPts val="1500"/>
              <a:buNone/>
              <a:defRPr/>
            </a:lvl2pPr>
            <a:lvl3pPr lvl="2" algn="ctr" rtl="0">
              <a:lnSpc>
                <a:spcPct val="100000"/>
              </a:lnSpc>
              <a:spcBef>
                <a:spcPts val="2133"/>
              </a:spcBef>
              <a:spcAft>
                <a:spcPts val="0"/>
              </a:spcAft>
              <a:buSzPts val="1500"/>
              <a:buNone/>
              <a:defRPr/>
            </a:lvl3pPr>
            <a:lvl4pPr lvl="3" algn="ctr" rtl="0">
              <a:lnSpc>
                <a:spcPct val="100000"/>
              </a:lnSpc>
              <a:spcBef>
                <a:spcPts val="2133"/>
              </a:spcBef>
              <a:spcAft>
                <a:spcPts val="0"/>
              </a:spcAft>
              <a:buSzPts val="1500"/>
              <a:buNone/>
              <a:defRPr/>
            </a:lvl4pPr>
            <a:lvl5pPr lvl="4" algn="ctr" rtl="0">
              <a:lnSpc>
                <a:spcPct val="100000"/>
              </a:lnSpc>
              <a:spcBef>
                <a:spcPts val="2133"/>
              </a:spcBef>
              <a:spcAft>
                <a:spcPts val="0"/>
              </a:spcAft>
              <a:buSzPts val="1500"/>
              <a:buNone/>
              <a:defRPr/>
            </a:lvl5pPr>
            <a:lvl6pPr lvl="5" algn="ctr" rtl="0">
              <a:lnSpc>
                <a:spcPct val="100000"/>
              </a:lnSpc>
              <a:spcBef>
                <a:spcPts val="2133"/>
              </a:spcBef>
              <a:spcAft>
                <a:spcPts val="0"/>
              </a:spcAft>
              <a:buSzPts val="1500"/>
              <a:buNone/>
              <a:defRPr/>
            </a:lvl6pPr>
            <a:lvl7pPr lvl="6" algn="ctr" rtl="0">
              <a:lnSpc>
                <a:spcPct val="100000"/>
              </a:lnSpc>
              <a:spcBef>
                <a:spcPts val="2133"/>
              </a:spcBef>
              <a:spcAft>
                <a:spcPts val="0"/>
              </a:spcAft>
              <a:buSzPts val="1500"/>
              <a:buNone/>
              <a:defRPr/>
            </a:lvl7pPr>
            <a:lvl8pPr lvl="7" algn="ctr" rtl="0">
              <a:lnSpc>
                <a:spcPct val="100000"/>
              </a:lnSpc>
              <a:spcBef>
                <a:spcPts val="2133"/>
              </a:spcBef>
              <a:spcAft>
                <a:spcPts val="0"/>
              </a:spcAft>
              <a:buSzPts val="1500"/>
              <a:buNone/>
              <a:defRPr/>
            </a:lvl8pPr>
            <a:lvl9pPr lvl="8" algn="ctr" rtl="0">
              <a:lnSpc>
                <a:spcPct val="100000"/>
              </a:lnSpc>
              <a:spcBef>
                <a:spcPts val="2133"/>
              </a:spcBef>
              <a:spcAft>
                <a:spcPts val="2133"/>
              </a:spcAft>
              <a:buSzPts val="1500"/>
              <a:buNone/>
              <a:defRPr/>
            </a:lvl9pPr>
          </a:lstStyle>
          <a:p>
            <a:endParaRPr/>
          </a:p>
        </p:txBody>
      </p:sp>
      <p:sp>
        <p:nvSpPr>
          <p:cNvPr id="96" name="Google Shape;96;p20"/>
          <p:cNvSpPr txBox="1">
            <a:spLocks noGrp="1"/>
          </p:cNvSpPr>
          <p:nvPr>
            <p:ph type="title" idx="8"/>
          </p:nvPr>
        </p:nvSpPr>
        <p:spPr>
          <a:xfrm>
            <a:off x="960000" y="593367"/>
            <a:ext cx="10272000" cy="763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4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Tree>
    <p:extLst>
      <p:ext uri="{BB962C8B-B14F-4D97-AF65-F5344CB8AC3E}">
        <p14:creationId xmlns:p14="http://schemas.microsoft.com/office/powerpoint/2010/main" val="2242292077"/>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matchingName="Title only 4">
  <p:cSld name="Title only 4">
    <p:bg>
      <p:bgPr>
        <a:blipFill>
          <a:blip r:embed="rId2">
            <a:alphaModFix/>
          </a:blip>
          <a:stretch>
            <a:fillRect/>
          </a:stretch>
        </a:blipFill>
        <a:effectLst/>
      </p:bgPr>
    </p:bg>
    <p:spTree>
      <p:nvGrpSpPr>
        <p:cNvPr id="1" name="Shape 99"/>
        <p:cNvGrpSpPr/>
        <p:nvPr/>
      </p:nvGrpSpPr>
      <p:grpSpPr>
        <a:xfrm>
          <a:off x="0" y="0"/>
          <a:ext cx="0" cy="0"/>
          <a:chOff x="0" y="0"/>
          <a:chExt cx="0" cy="0"/>
        </a:xfrm>
      </p:grpSpPr>
      <p:sp>
        <p:nvSpPr>
          <p:cNvPr id="100" name="Google Shape;100;p22"/>
          <p:cNvSpPr txBox="1">
            <a:spLocks noGrp="1"/>
          </p:cNvSpPr>
          <p:nvPr>
            <p:ph type="title"/>
          </p:nvPr>
        </p:nvSpPr>
        <p:spPr>
          <a:xfrm>
            <a:off x="960000" y="593367"/>
            <a:ext cx="10272000" cy="763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4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Tree>
    <p:extLst>
      <p:ext uri="{BB962C8B-B14F-4D97-AF65-F5344CB8AC3E}">
        <p14:creationId xmlns:p14="http://schemas.microsoft.com/office/powerpoint/2010/main" val="1172618868"/>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matchingName="Title only 5">
  <p:cSld name="Title only 5">
    <p:bg>
      <p:bgPr>
        <a:blipFill>
          <a:blip r:embed="rId2">
            <a:alphaModFix/>
          </a:blip>
          <a:stretch>
            <a:fillRect/>
          </a:stretch>
        </a:blipFill>
        <a:effectLst/>
      </p:bgPr>
    </p:bg>
    <p:spTree>
      <p:nvGrpSpPr>
        <p:cNvPr id="1" name="Shape 101"/>
        <p:cNvGrpSpPr/>
        <p:nvPr/>
      </p:nvGrpSpPr>
      <p:grpSpPr>
        <a:xfrm>
          <a:off x="0" y="0"/>
          <a:ext cx="0" cy="0"/>
          <a:chOff x="0" y="0"/>
          <a:chExt cx="0" cy="0"/>
        </a:xfrm>
      </p:grpSpPr>
      <p:sp>
        <p:nvSpPr>
          <p:cNvPr id="102" name="Google Shape;102;p23"/>
          <p:cNvSpPr txBox="1">
            <a:spLocks noGrp="1"/>
          </p:cNvSpPr>
          <p:nvPr>
            <p:ph type="title"/>
          </p:nvPr>
        </p:nvSpPr>
        <p:spPr>
          <a:xfrm>
            <a:off x="960000" y="593367"/>
            <a:ext cx="10272000" cy="763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4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Tree>
    <p:extLst>
      <p:ext uri="{BB962C8B-B14F-4D97-AF65-F5344CB8AC3E}">
        <p14:creationId xmlns:p14="http://schemas.microsoft.com/office/powerpoint/2010/main" val="4106200077"/>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matchingName="Title only 6">
  <p:cSld name="Title only 6">
    <p:bg>
      <p:bgPr>
        <a:blipFill>
          <a:blip r:embed="rId2">
            <a:alphaModFix/>
          </a:blip>
          <a:stretch>
            <a:fillRect/>
          </a:stretch>
        </a:blipFill>
        <a:effectLst/>
      </p:bgPr>
    </p:bg>
    <p:spTree>
      <p:nvGrpSpPr>
        <p:cNvPr id="1" name="Shape 103"/>
        <p:cNvGrpSpPr/>
        <p:nvPr/>
      </p:nvGrpSpPr>
      <p:grpSpPr>
        <a:xfrm>
          <a:off x="0" y="0"/>
          <a:ext cx="0" cy="0"/>
          <a:chOff x="0" y="0"/>
          <a:chExt cx="0" cy="0"/>
        </a:xfrm>
      </p:grpSpPr>
      <p:sp>
        <p:nvSpPr>
          <p:cNvPr id="104" name="Google Shape;104;p24"/>
          <p:cNvSpPr txBox="1">
            <a:spLocks noGrp="1"/>
          </p:cNvSpPr>
          <p:nvPr>
            <p:ph type="title"/>
          </p:nvPr>
        </p:nvSpPr>
        <p:spPr>
          <a:xfrm>
            <a:off x="960000" y="593367"/>
            <a:ext cx="10272000" cy="763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4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Tree>
    <p:extLst>
      <p:ext uri="{BB962C8B-B14F-4D97-AF65-F5344CB8AC3E}">
        <p14:creationId xmlns:p14="http://schemas.microsoft.com/office/powerpoint/2010/main" val="4276783655"/>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matchingName="Title only 7">
  <p:cSld name="Title only 7">
    <p:bg>
      <p:bgPr>
        <a:blipFill>
          <a:blip r:embed="rId2">
            <a:alphaModFix/>
          </a:blip>
          <a:stretch>
            <a:fillRect/>
          </a:stretch>
        </a:blipFill>
        <a:effectLst/>
      </p:bgPr>
    </p:bg>
    <p:spTree>
      <p:nvGrpSpPr>
        <p:cNvPr id="1" name="Shape 105"/>
        <p:cNvGrpSpPr/>
        <p:nvPr/>
      </p:nvGrpSpPr>
      <p:grpSpPr>
        <a:xfrm>
          <a:off x="0" y="0"/>
          <a:ext cx="0" cy="0"/>
          <a:chOff x="0" y="0"/>
          <a:chExt cx="0" cy="0"/>
        </a:xfrm>
      </p:grpSpPr>
      <p:sp>
        <p:nvSpPr>
          <p:cNvPr id="106" name="Google Shape;106;p25"/>
          <p:cNvSpPr txBox="1">
            <a:spLocks noGrp="1"/>
          </p:cNvSpPr>
          <p:nvPr>
            <p:ph type="title"/>
          </p:nvPr>
        </p:nvSpPr>
        <p:spPr>
          <a:xfrm>
            <a:off x="960000" y="593367"/>
            <a:ext cx="10272000" cy="763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4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Tree>
    <p:extLst>
      <p:ext uri="{BB962C8B-B14F-4D97-AF65-F5344CB8AC3E}">
        <p14:creationId xmlns:p14="http://schemas.microsoft.com/office/powerpoint/2010/main" val="743892169"/>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matchingName="Title only 8">
  <p:cSld name="Title only 8">
    <p:bg>
      <p:bgPr>
        <a:blipFill>
          <a:blip r:embed="rId2">
            <a:alphaModFix/>
          </a:blip>
          <a:stretch>
            <a:fillRect/>
          </a:stretch>
        </a:blipFill>
        <a:effectLst/>
      </p:bgPr>
    </p:bg>
    <p:spTree>
      <p:nvGrpSpPr>
        <p:cNvPr id="1" name="Shape 107"/>
        <p:cNvGrpSpPr/>
        <p:nvPr/>
      </p:nvGrpSpPr>
      <p:grpSpPr>
        <a:xfrm>
          <a:off x="0" y="0"/>
          <a:ext cx="0" cy="0"/>
          <a:chOff x="0" y="0"/>
          <a:chExt cx="0" cy="0"/>
        </a:xfrm>
      </p:grpSpPr>
      <p:sp>
        <p:nvSpPr>
          <p:cNvPr id="108" name="Google Shape;108;p26"/>
          <p:cNvSpPr txBox="1">
            <a:spLocks noGrp="1"/>
          </p:cNvSpPr>
          <p:nvPr>
            <p:ph type="title"/>
          </p:nvPr>
        </p:nvSpPr>
        <p:spPr>
          <a:xfrm>
            <a:off x="960000" y="593367"/>
            <a:ext cx="10272000" cy="763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4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Tree>
    <p:extLst>
      <p:ext uri="{BB962C8B-B14F-4D97-AF65-F5344CB8AC3E}">
        <p14:creationId xmlns:p14="http://schemas.microsoft.com/office/powerpoint/2010/main" val="2180766062"/>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matchingName="Title only 9">
  <p:cSld name="Title only 9">
    <p:bg>
      <p:bgPr>
        <a:blipFill>
          <a:blip r:embed="rId2">
            <a:alphaModFix/>
          </a:blip>
          <a:stretch>
            <a:fillRect/>
          </a:stretch>
        </a:blipFill>
        <a:effectLst/>
      </p:bgPr>
    </p:bg>
    <p:spTree>
      <p:nvGrpSpPr>
        <p:cNvPr id="1" name="Shape 109"/>
        <p:cNvGrpSpPr/>
        <p:nvPr/>
      </p:nvGrpSpPr>
      <p:grpSpPr>
        <a:xfrm>
          <a:off x="0" y="0"/>
          <a:ext cx="0" cy="0"/>
          <a:chOff x="0" y="0"/>
          <a:chExt cx="0" cy="0"/>
        </a:xfrm>
      </p:grpSpPr>
      <p:sp>
        <p:nvSpPr>
          <p:cNvPr id="110" name="Google Shape;110;p27"/>
          <p:cNvSpPr txBox="1">
            <a:spLocks noGrp="1"/>
          </p:cNvSpPr>
          <p:nvPr>
            <p:ph type="title"/>
          </p:nvPr>
        </p:nvSpPr>
        <p:spPr>
          <a:xfrm>
            <a:off x="960000" y="593367"/>
            <a:ext cx="10272000" cy="763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4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Tree>
    <p:extLst>
      <p:ext uri="{BB962C8B-B14F-4D97-AF65-F5344CB8AC3E}">
        <p14:creationId xmlns:p14="http://schemas.microsoft.com/office/powerpoint/2010/main" val="506268284"/>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matchingName="Section header 2">
  <p:cSld name="Section header 2">
    <p:bg>
      <p:bgPr>
        <a:blipFill>
          <a:blip r:embed="rId2">
            <a:alphaModFix/>
          </a:blip>
          <a:stretch>
            <a:fillRect/>
          </a:stretch>
        </a:blipFill>
        <a:effectLst/>
      </p:bgPr>
    </p:bg>
    <p:spTree>
      <p:nvGrpSpPr>
        <p:cNvPr id="1" name="Shape 111"/>
        <p:cNvGrpSpPr/>
        <p:nvPr/>
      </p:nvGrpSpPr>
      <p:grpSpPr>
        <a:xfrm>
          <a:off x="0" y="0"/>
          <a:ext cx="0" cy="0"/>
          <a:chOff x="0" y="0"/>
          <a:chExt cx="0" cy="0"/>
        </a:xfrm>
      </p:grpSpPr>
      <p:sp>
        <p:nvSpPr>
          <p:cNvPr id="112" name="Google Shape;112;p28"/>
          <p:cNvSpPr txBox="1">
            <a:spLocks noGrp="1"/>
          </p:cNvSpPr>
          <p:nvPr>
            <p:ph type="title"/>
          </p:nvPr>
        </p:nvSpPr>
        <p:spPr>
          <a:xfrm>
            <a:off x="5949767" y="2147233"/>
            <a:ext cx="4985600" cy="25540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600"/>
              <a:buNone/>
              <a:defRPr sz="8800"/>
            </a:lvl1pPr>
            <a:lvl2pPr lvl="1" algn="ctr" rtl="0">
              <a:spcBef>
                <a:spcPts val="0"/>
              </a:spcBef>
              <a:spcAft>
                <a:spcPts val="0"/>
              </a:spcAft>
              <a:buSzPts val="3600"/>
              <a:buNone/>
              <a:defRPr sz="4800"/>
            </a:lvl2pPr>
            <a:lvl3pPr lvl="2" algn="ctr" rtl="0">
              <a:spcBef>
                <a:spcPts val="0"/>
              </a:spcBef>
              <a:spcAft>
                <a:spcPts val="0"/>
              </a:spcAft>
              <a:buSzPts val="3600"/>
              <a:buNone/>
              <a:defRPr sz="4800"/>
            </a:lvl3pPr>
            <a:lvl4pPr lvl="3" algn="ctr" rtl="0">
              <a:spcBef>
                <a:spcPts val="0"/>
              </a:spcBef>
              <a:spcAft>
                <a:spcPts val="0"/>
              </a:spcAft>
              <a:buSzPts val="3600"/>
              <a:buNone/>
              <a:defRPr sz="4800"/>
            </a:lvl4pPr>
            <a:lvl5pPr lvl="4" algn="ctr" rtl="0">
              <a:spcBef>
                <a:spcPts val="0"/>
              </a:spcBef>
              <a:spcAft>
                <a:spcPts val="0"/>
              </a:spcAft>
              <a:buSzPts val="3600"/>
              <a:buNone/>
              <a:defRPr sz="4800"/>
            </a:lvl5pPr>
            <a:lvl6pPr lvl="5" algn="ctr" rtl="0">
              <a:spcBef>
                <a:spcPts val="0"/>
              </a:spcBef>
              <a:spcAft>
                <a:spcPts val="0"/>
              </a:spcAft>
              <a:buSzPts val="3600"/>
              <a:buNone/>
              <a:defRPr sz="4800"/>
            </a:lvl6pPr>
            <a:lvl7pPr lvl="6" algn="ctr" rtl="0">
              <a:spcBef>
                <a:spcPts val="0"/>
              </a:spcBef>
              <a:spcAft>
                <a:spcPts val="0"/>
              </a:spcAft>
              <a:buSzPts val="3600"/>
              <a:buNone/>
              <a:defRPr sz="4800"/>
            </a:lvl7pPr>
            <a:lvl8pPr lvl="7" algn="ctr" rtl="0">
              <a:spcBef>
                <a:spcPts val="0"/>
              </a:spcBef>
              <a:spcAft>
                <a:spcPts val="0"/>
              </a:spcAft>
              <a:buSzPts val="3600"/>
              <a:buNone/>
              <a:defRPr sz="4800"/>
            </a:lvl8pPr>
            <a:lvl9pPr lvl="8" algn="ctr" rtl="0">
              <a:spcBef>
                <a:spcPts val="0"/>
              </a:spcBef>
              <a:spcAft>
                <a:spcPts val="0"/>
              </a:spcAft>
              <a:buSzPts val="3600"/>
              <a:buNone/>
              <a:defRPr sz="4800"/>
            </a:lvl9pPr>
          </a:lstStyle>
          <a:p>
            <a:endParaRPr/>
          </a:p>
        </p:txBody>
      </p:sp>
      <p:sp>
        <p:nvSpPr>
          <p:cNvPr id="113" name="Google Shape;113;p28"/>
          <p:cNvSpPr txBox="1">
            <a:spLocks noGrp="1"/>
          </p:cNvSpPr>
          <p:nvPr>
            <p:ph type="title" idx="2" hasCustomPrompt="1"/>
          </p:nvPr>
        </p:nvSpPr>
        <p:spPr>
          <a:xfrm>
            <a:off x="7380767" y="1072567"/>
            <a:ext cx="2123600" cy="11224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6000"/>
              <a:buNone/>
              <a:defRPr sz="8800">
                <a:solidFill>
                  <a:schemeClr val="dk2"/>
                </a:solidFill>
              </a:defRPr>
            </a:lvl1pPr>
            <a:lvl2pPr lvl="1" algn="ctr" rtl="0">
              <a:spcBef>
                <a:spcPts val="0"/>
              </a:spcBef>
              <a:spcAft>
                <a:spcPts val="0"/>
              </a:spcAft>
              <a:buSzPts val="6000"/>
              <a:buNone/>
              <a:defRPr sz="8000"/>
            </a:lvl2pPr>
            <a:lvl3pPr lvl="2" algn="ctr" rtl="0">
              <a:spcBef>
                <a:spcPts val="0"/>
              </a:spcBef>
              <a:spcAft>
                <a:spcPts val="0"/>
              </a:spcAft>
              <a:buSzPts val="6000"/>
              <a:buNone/>
              <a:defRPr sz="8000"/>
            </a:lvl3pPr>
            <a:lvl4pPr lvl="3" algn="ctr" rtl="0">
              <a:spcBef>
                <a:spcPts val="0"/>
              </a:spcBef>
              <a:spcAft>
                <a:spcPts val="0"/>
              </a:spcAft>
              <a:buSzPts val="6000"/>
              <a:buNone/>
              <a:defRPr sz="8000"/>
            </a:lvl4pPr>
            <a:lvl5pPr lvl="4" algn="ctr" rtl="0">
              <a:spcBef>
                <a:spcPts val="0"/>
              </a:spcBef>
              <a:spcAft>
                <a:spcPts val="0"/>
              </a:spcAft>
              <a:buSzPts val="6000"/>
              <a:buNone/>
              <a:defRPr sz="8000"/>
            </a:lvl5pPr>
            <a:lvl6pPr lvl="5" algn="ctr" rtl="0">
              <a:spcBef>
                <a:spcPts val="0"/>
              </a:spcBef>
              <a:spcAft>
                <a:spcPts val="0"/>
              </a:spcAft>
              <a:buSzPts val="6000"/>
              <a:buNone/>
              <a:defRPr sz="8000"/>
            </a:lvl6pPr>
            <a:lvl7pPr lvl="6" algn="ctr" rtl="0">
              <a:spcBef>
                <a:spcPts val="0"/>
              </a:spcBef>
              <a:spcAft>
                <a:spcPts val="0"/>
              </a:spcAft>
              <a:buSzPts val="6000"/>
              <a:buNone/>
              <a:defRPr sz="8000"/>
            </a:lvl7pPr>
            <a:lvl8pPr lvl="7" algn="ctr" rtl="0">
              <a:spcBef>
                <a:spcPts val="0"/>
              </a:spcBef>
              <a:spcAft>
                <a:spcPts val="0"/>
              </a:spcAft>
              <a:buSzPts val="6000"/>
              <a:buNone/>
              <a:defRPr sz="8000"/>
            </a:lvl8pPr>
            <a:lvl9pPr lvl="8" algn="ctr" rtl="0">
              <a:spcBef>
                <a:spcPts val="0"/>
              </a:spcBef>
              <a:spcAft>
                <a:spcPts val="0"/>
              </a:spcAft>
              <a:buSzPts val="6000"/>
              <a:buNone/>
              <a:defRPr sz="8000"/>
            </a:lvl9pPr>
          </a:lstStyle>
          <a:p>
            <a:r>
              <a:t>xx%</a:t>
            </a:r>
          </a:p>
        </p:txBody>
      </p:sp>
      <p:sp>
        <p:nvSpPr>
          <p:cNvPr id="114" name="Google Shape;114;p28"/>
          <p:cNvSpPr txBox="1">
            <a:spLocks noGrp="1"/>
          </p:cNvSpPr>
          <p:nvPr>
            <p:ph type="subTitle" idx="1"/>
          </p:nvPr>
        </p:nvSpPr>
        <p:spPr>
          <a:xfrm>
            <a:off x="6738167" y="4785833"/>
            <a:ext cx="3408800" cy="9512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500"/>
              <a:buNone/>
              <a:defRPr sz="2133"/>
            </a:lvl1pPr>
            <a:lvl2pPr lvl="1" algn="ctr" rtl="0">
              <a:lnSpc>
                <a:spcPct val="100000"/>
              </a:lnSpc>
              <a:spcBef>
                <a:spcPts val="2133"/>
              </a:spcBef>
              <a:spcAft>
                <a:spcPts val="0"/>
              </a:spcAft>
              <a:buSzPts val="1500"/>
              <a:buNone/>
              <a:defRPr/>
            </a:lvl2pPr>
            <a:lvl3pPr lvl="2" algn="ctr" rtl="0">
              <a:lnSpc>
                <a:spcPct val="100000"/>
              </a:lnSpc>
              <a:spcBef>
                <a:spcPts val="2133"/>
              </a:spcBef>
              <a:spcAft>
                <a:spcPts val="0"/>
              </a:spcAft>
              <a:buSzPts val="1500"/>
              <a:buNone/>
              <a:defRPr/>
            </a:lvl3pPr>
            <a:lvl4pPr lvl="3" algn="ctr" rtl="0">
              <a:lnSpc>
                <a:spcPct val="100000"/>
              </a:lnSpc>
              <a:spcBef>
                <a:spcPts val="2133"/>
              </a:spcBef>
              <a:spcAft>
                <a:spcPts val="0"/>
              </a:spcAft>
              <a:buSzPts val="1500"/>
              <a:buNone/>
              <a:defRPr/>
            </a:lvl4pPr>
            <a:lvl5pPr lvl="4" algn="ctr" rtl="0">
              <a:lnSpc>
                <a:spcPct val="100000"/>
              </a:lnSpc>
              <a:spcBef>
                <a:spcPts val="2133"/>
              </a:spcBef>
              <a:spcAft>
                <a:spcPts val="0"/>
              </a:spcAft>
              <a:buSzPts val="1500"/>
              <a:buNone/>
              <a:defRPr/>
            </a:lvl5pPr>
            <a:lvl6pPr lvl="5" algn="ctr" rtl="0">
              <a:lnSpc>
                <a:spcPct val="100000"/>
              </a:lnSpc>
              <a:spcBef>
                <a:spcPts val="2133"/>
              </a:spcBef>
              <a:spcAft>
                <a:spcPts val="0"/>
              </a:spcAft>
              <a:buSzPts val="1500"/>
              <a:buNone/>
              <a:defRPr/>
            </a:lvl6pPr>
            <a:lvl7pPr lvl="6" algn="ctr" rtl="0">
              <a:lnSpc>
                <a:spcPct val="100000"/>
              </a:lnSpc>
              <a:spcBef>
                <a:spcPts val="2133"/>
              </a:spcBef>
              <a:spcAft>
                <a:spcPts val="0"/>
              </a:spcAft>
              <a:buSzPts val="1500"/>
              <a:buNone/>
              <a:defRPr/>
            </a:lvl7pPr>
            <a:lvl8pPr lvl="7" algn="ctr" rtl="0">
              <a:lnSpc>
                <a:spcPct val="100000"/>
              </a:lnSpc>
              <a:spcBef>
                <a:spcPts val="2133"/>
              </a:spcBef>
              <a:spcAft>
                <a:spcPts val="0"/>
              </a:spcAft>
              <a:buSzPts val="1500"/>
              <a:buNone/>
              <a:defRPr/>
            </a:lvl8pPr>
            <a:lvl9pPr lvl="8" algn="ctr" rtl="0">
              <a:lnSpc>
                <a:spcPct val="100000"/>
              </a:lnSpc>
              <a:spcBef>
                <a:spcPts val="2133"/>
              </a:spcBef>
              <a:spcAft>
                <a:spcPts val="2133"/>
              </a:spcAft>
              <a:buSzPts val="1500"/>
              <a:buNone/>
              <a:defRPr/>
            </a:lvl9pPr>
          </a:lstStyle>
          <a:p>
            <a:endParaRPr/>
          </a:p>
        </p:txBody>
      </p:sp>
    </p:spTree>
    <p:extLst>
      <p:ext uri="{BB962C8B-B14F-4D97-AF65-F5344CB8AC3E}">
        <p14:creationId xmlns:p14="http://schemas.microsoft.com/office/powerpoint/2010/main" val="3039801345"/>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matchingName="Title only 13">
  <p:cSld name="Title only 13">
    <p:bg>
      <p:bgPr>
        <a:blipFill>
          <a:blip r:embed="rId2">
            <a:alphaModFix/>
          </a:blip>
          <a:stretch>
            <a:fillRect/>
          </a:stretch>
        </a:blipFill>
        <a:effectLst/>
      </p:bgPr>
    </p:bg>
    <p:spTree>
      <p:nvGrpSpPr>
        <p:cNvPr id="1" name="Shape 115"/>
        <p:cNvGrpSpPr/>
        <p:nvPr/>
      </p:nvGrpSpPr>
      <p:grpSpPr>
        <a:xfrm>
          <a:off x="0" y="0"/>
          <a:ext cx="0" cy="0"/>
          <a:chOff x="0" y="0"/>
          <a:chExt cx="0" cy="0"/>
        </a:xfrm>
      </p:grpSpPr>
      <p:sp>
        <p:nvSpPr>
          <p:cNvPr id="116" name="Google Shape;116;p29"/>
          <p:cNvSpPr txBox="1">
            <a:spLocks noGrp="1"/>
          </p:cNvSpPr>
          <p:nvPr>
            <p:ph type="title"/>
          </p:nvPr>
        </p:nvSpPr>
        <p:spPr>
          <a:xfrm>
            <a:off x="960000" y="593367"/>
            <a:ext cx="10272000" cy="763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4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Tree>
    <p:extLst>
      <p:ext uri="{BB962C8B-B14F-4D97-AF65-F5344CB8AC3E}">
        <p14:creationId xmlns:p14="http://schemas.microsoft.com/office/powerpoint/2010/main" val="1916303967"/>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matchingName="Title only 12">
  <p:cSld name="Title only 12">
    <p:bg>
      <p:bgPr>
        <a:blipFill>
          <a:blip r:embed="rId2">
            <a:alphaModFix/>
          </a:blip>
          <a:stretch>
            <a:fillRect/>
          </a:stretch>
        </a:blipFill>
        <a:effectLst/>
      </p:bgPr>
    </p:bg>
    <p:spTree>
      <p:nvGrpSpPr>
        <p:cNvPr id="1" name="Shape 117"/>
        <p:cNvGrpSpPr/>
        <p:nvPr/>
      </p:nvGrpSpPr>
      <p:grpSpPr>
        <a:xfrm>
          <a:off x="0" y="0"/>
          <a:ext cx="0" cy="0"/>
          <a:chOff x="0" y="0"/>
          <a:chExt cx="0" cy="0"/>
        </a:xfrm>
      </p:grpSpPr>
      <p:sp>
        <p:nvSpPr>
          <p:cNvPr id="118" name="Google Shape;118;p30"/>
          <p:cNvSpPr txBox="1">
            <a:spLocks noGrp="1"/>
          </p:cNvSpPr>
          <p:nvPr>
            <p:ph type="title"/>
          </p:nvPr>
        </p:nvSpPr>
        <p:spPr>
          <a:xfrm>
            <a:off x="960000" y="593367"/>
            <a:ext cx="10272000" cy="763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4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Tree>
    <p:extLst>
      <p:ext uri="{BB962C8B-B14F-4D97-AF65-F5344CB8AC3E}">
        <p14:creationId xmlns:p14="http://schemas.microsoft.com/office/powerpoint/2010/main" val="265906646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hasCustomPrompt="1"/>
          </p:nvPr>
        </p:nvSpPr>
        <p:spPr>
          <a:xfrm>
            <a:off x="838200" y="1825625"/>
            <a:ext cx="5181600" cy="435133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hasCustomPrompt="1"/>
          </p:nvPr>
        </p:nvSpPr>
        <p:spPr>
          <a:xfrm>
            <a:off x="6172200" y="1825625"/>
            <a:ext cx="5181600" cy="435133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p:txBody>
          <a:bodyPr/>
          <a:lstStyle/>
          <a:p>
            <a:fld id="{51ED3A9B-6858-46C5-9957-74D52F60B572}" type="datetimeFigureOut">
              <a:rPr lang="zh-CN" altLang="en-US" smtClean="0"/>
              <a:t>2024/11/21</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7CF3A091-A28E-42F4-979B-75C3C6B544DC}" type="slidenum">
              <a:rPr lang="zh-CN" altLang="en-US" smtClean="0"/>
              <a:t>‹#›</a:t>
            </a:fld>
            <a:endParaRPr lang="zh-CN" altLang="en-US"/>
          </a:p>
        </p:txBody>
      </p:sp>
      <p:sp>
        <p:nvSpPr>
          <p:cNvPr id="9" name="矩形 8"/>
          <p:cNvSpPr/>
          <p:nvPr userDrawn="1"/>
        </p:nvSpPr>
        <p:spPr>
          <a:xfrm>
            <a:off x="8945730" y="6414793"/>
            <a:ext cx="775136" cy="246221"/>
          </a:xfrm>
          <a:prstGeom prst="rect">
            <a:avLst/>
          </a:prstGeom>
        </p:spPr>
        <p:txBody>
          <a:bodyPr wrap="square">
            <a:spAutoFit/>
          </a:bodyPr>
          <a:lstStyle/>
          <a:p>
            <a:r>
              <a:rPr lang="en-US" altLang="zh-CN" sz="100" dirty="0">
                <a:solidFill>
                  <a:prstClr val="white"/>
                </a:solidFill>
                <a:latin typeface="Calibri" panose="020F0502020204030204"/>
                <a:ea typeface="宋体" panose="02010600030101010101" pitchFamily="2" charset="-122"/>
              </a:rPr>
              <a:t>PPT</a:t>
            </a:r>
            <a:r>
              <a:rPr lang="zh-CN" altLang="en-US" sz="100" dirty="0">
                <a:solidFill>
                  <a:prstClr val="white"/>
                </a:solidFill>
                <a:latin typeface="Calibri" panose="020F0502020204030204"/>
                <a:ea typeface="宋体" panose="02010600030101010101" pitchFamily="2" charset="-122"/>
              </a:rPr>
              <a:t>模板下载：</a:t>
            </a:r>
            <a:r>
              <a:rPr lang="en-US" altLang="zh-CN" sz="100" dirty="0">
                <a:solidFill>
                  <a:prstClr val="white"/>
                </a:solidFill>
                <a:latin typeface="Calibri" panose="020F0502020204030204"/>
                <a:ea typeface="宋体" panose="02010600030101010101" pitchFamily="2" charset="-122"/>
              </a:rPr>
              <a:t>www.1ppt.com/moban/     </a:t>
            </a:r>
            <a:r>
              <a:rPr lang="zh-CN" altLang="en-US" sz="100" dirty="0">
                <a:solidFill>
                  <a:prstClr val="white"/>
                </a:solidFill>
                <a:latin typeface="Calibri" panose="020F0502020204030204"/>
                <a:ea typeface="宋体" panose="02010600030101010101" pitchFamily="2" charset="-122"/>
              </a:rPr>
              <a:t>行业</a:t>
            </a:r>
            <a:r>
              <a:rPr lang="en-US" altLang="zh-CN" sz="100" dirty="0">
                <a:solidFill>
                  <a:prstClr val="white"/>
                </a:solidFill>
                <a:latin typeface="Calibri" panose="020F0502020204030204"/>
                <a:ea typeface="宋体" panose="02010600030101010101" pitchFamily="2" charset="-122"/>
              </a:rPr>
              <a:t>PPT</a:t>
            </a:r>
            <a:r>
              <a:rPr lang="zh-CN" altLang="en-US" sz="100" dirty="0">
                <a:solidFill>
                  <a:prstClr val="white"/>
                </a:solidFill>
                <a:latin typeface="Calibri" panose="020F0502020204030204"/>
                <a:ea typeface="宋体" panose="02010600030101010101" pitchFamily="2" charset="-122"/>
              </a:rPr>
              <a:t>模板：</a:t>
            </a:r>
            <a:r>
              <a:rPr lang="en-US" altLang="zh-CN" sz="100" dirty="0">
                <a:solidFill>
                  <a:prstClr val="white"/>
                </a:solidFill>
                <a:latin typeface="Calibri" panose="020F0502020204030204"/>
                <a:ea typeface="宋体" panose="02010600030101010101" pitchFamily="2" charset="-122"/>
              </a:rPr>
              <a:t>www.1ppt.com/hangye/ </a:t>
            </a:r>
          </a:p>
          <a:p>
            <a:r>
              <a:rPr lang="zh-CN" altLang="en-US" sz="100" dirty="0">
                <a:solidFill>
                  <a:prstClr val="white"/>
                </a:solidFill>
                <a:latin typeface="Calibri" panose="020F0502020204030204"/>
                <a:ea typeface="宋体" panose="02010600030101010101" pitchFamily="2" charset="-122"/>
              </a:rPr>
              <a:t>节日</a:t>
            </a:r>
            <a:r>
              <a:rPr lang="en-US" altLang="zh-CN" sz="100" dirty="0">
                <a:solidFill>
                  <a:prstClr val="white"/>
                </a:solidFill>
                <a:latin typeface="Calibri" panose="020F0502020204030204"/>
                <a:ea typeface="宋体" panose="02010600030101010101" pitchFamily="2" charset="-122"/>
              </a:rPr>
              <a:t>PPT</a:t>
            </a:r>
            <a:r>
              <a:rPr lang="zh-CN" altLang="en-US" sz="100" dirty="0">
                <a:solidFill>
                  <a:prstClr val="white"/>
                </a:solidFill>
                <a:latin typeface="Calibri" panose="020F0502020204030204"/>
                <a:ea typeface="宋体" panose="02010600030101010101" pitchFamily="2" charset="-122"/>
              </a:rPr>
              <a:t>模板：</a:t>
            </a:r>
            <a:r>
              <a:rPr lang="en-US" altLang="zh-CN" sz="100" dirty="0">
                <a:solidFill>
                  <a:prstClr val="white"/>
                </a:solidFill>
                <a:latin typeface="Calibri" panose="020F0502020204030204"/>
                <a:ea typeface="宋体" panose="02010600030101010101" pitchFamily="2" charset="-122"/>
              </a:rPr>
              <a:t>www.1ppt.com/jieri/           PPT</a:t>
            </a:r>
            <a:r>
              <a:rPr lang="zh-CN" altLang="en-US" sz="100" dirty="0">
                <a:solidFill>
                  <a:prstClr val="white"/>
                </a:solidFill>
                <a:latin typeface="Calibri" panose="020F0502020204030204"/>
                <a:ea typeface="宋体" panose="02010600030101010101" pitchFamily="2" charset="-122"/>
              </a:rPr>
              <a:t>素材下载：</a:t>
            </a:r>
            <a:r>
              <a:rPr lang="en-US" altLang="zh-CN" sz="100" dirty="0">
                <a:solidFill>
                  <a:prstClr val="white"/>
                </a:solidFill>
                <a:latin typeface="Calibri" panose="020F0502020204030204"/>
                <a:ea typeface="宋体" panose="02010600030101010101" pitchFamily="2" charset="-122"/>
              </a:rPr>
              <a:t>www.1ppt.com/sucai/</a:t>
            </a:r>
          </a:p>
          <a:p>
            <a:r>
              <a:rPr lang="en-US" altLang="zh-CN" sz="100" dirty="0">
                <a:solidFill>
                  <a:prstClr val="white"/>
                </a:solidFill>
                <a:latin typeface="Calibri" panose="020F0502020204030204"/>
                <a:ea typeface="宋体" panose="02010600030101010101" pitchFamily="2" charset="-122"/>
              </a:rPr>
              <a:t>PPT</a:t>
            </a:r>
            <a:r>
              <a:rPr lang="zh-CN" altLang="en-US" sz="100" dirty="0">
                <a:solidFill>
                  <a:prstClr val="white"/>
                </a:solidFill>
                <a:latin typeface="Calibri" panose="020F0502020204030204"/>
                <a:ea typeface="宋体" panose="02010600030101010101" pitchFamily="2" charset="-122"/>
              </a:rPr>
              <a:t>背景图片：</a:t>
            </a:r>
            <a:r>
              <a:rPr lang="en-US" altLang="zh-CN" sz="100" dirty="0">
                <a:solidFill>
                  <a:prstClr val="white"/>
                </a:solidFill>
                <a:latin typeface="Calibri" panose="020F0502020204030204"/>
                <a:ea typeface="宋体" panose="02010600030101010101" pitchFamily="2" charset="-122"/>
              </a:rPr>
              <a:t>www.1ppt.com/beijing/      PPT</a:t>
            </a:r>
            <a:r>
              <a:rPr lang="zh-CN" altLang="en-US" sz="100" dirty="0">
                <a:solidFill>
                  <a:prstClr val="white"/>
                </a:solidFill>
                <a:latin typeface="Calibri" panose="020F0502020204030204"/>
                <a:ea typeface="宋体" panose="02010600030101010101" pitchFamily="2" charset="-122"/>
              </a:rPr>
              <a:t>图表下载：</a:t>
            </a:r>
            <a:r>
              <a:rPr lang="en-US" altLang="zh-CN" sz="100" dirty="0">
                <a:solidFill>
                  <a:prstClr val="white"/>
                </a:solidFill>
                <a:latin typeface="Calibri" panose="020F0502020204030204"/>
                <a:ea typeface="宋体" panose="02010600030101010101" pitchFamily="2" charset="-122"/>
              </a:rPr>
              <a:t>www.1ppt.com/tubiao/      </a:t>
            </a:r>
          </a:p>
          <a:p>
            <a:r>
              <a:rPr lang="zh-CN" altLang="en-US" sz="100" dirty="0">
                <a:solidFill>
                  <a:prstClr val="white"/>
                </a:solidFill>
                <a:latin typeface="Calibri" panose="020F0502020204030204"/>
                <a:ea typeface="宋体" panose="02010600030101010101" pitchFamily="2" charset="-122"/>
              </a:rPr>
              <a:t>优秀</a:t>
            </a:r>
            <a:r>
              <a:rPr lang="en-US" altLang="zh-CN" sz="100" dirty="0">
                <a:solidFill>
                  <a:prstClr val="white"/>
                </a:solidFill>
                <a:latin typeface="Calibri" panose="020F0502020204030204"/>
                <a:ea typeface="宋体" panose="02010600030101010101" pitchFamily="2" charset="-122"/>
              </a:rPr>
              <a:t>PPT</a:t>
            </a:r>
            <a:r>
              <a:rPr lang="zh-CN" altLang="en-US" sz="100" dirty="0">
                <a:solidFill>
                  <a:prstClr val="white"/>
                </a:solidFill>
                <a:latin typeface="Calibri" panose="020F0502020204030204"/>
                <a:ea typeface="宋体" panose="02010600030101010101" pitchFamily="2" charset="-122"/>
              </a:rPr>
              <a:t>下载：</a:t>
            </a:r>
            <a:r>
              <a:rPr lang="en-US" altLang="zh-CN" sz="100" dirty="0">
                <a:solidFill>
                  <a:prstClr val="white"/>
                </a:solidFill>
                <a:latin typeface="Calibri" panose="020F0502020204030204"/>
                <a:ea typeface="宋体" panose="02010600030101010101" pitchFamily="2" charset="-122"/>
              </a:rPr>
              <a:t>www.1ppt.com/xiazai/        PPT</a:t>
            </a:r>
            <a:r>
              <a:rPr lang="zh-CN" altLang="en-US" sz="100" dirty="0">
                <a:solidFill>
                  <a:prstClr val="white"/>
                </a:solidFill>
                <a:latin typeface="Calibri" panose="020F0502020204030204"/>
                <a:ea typeface="宋体" panose="02010600030101010101" pitchFamily="2" charset="-122"/>
              </a:rPr>
              <a:t>教程： </a:t>
            </a:r>
            <a:r>
              <a:rPr lang="en-US" altLang="zh-CN" sz="100" dirty="0">
                <a:solidFill>
                  <a:prstClr val="white"/>
                </a:solidFill>
                <a:latin typeface="Calibri" panose="020F0502020204030204"/>
                <a:ea typeface="宋体" panose="02010600030101010101" pitchFamily="2" charset="-122"/>
              </a:rPr>
              <a:t>www.1ppt.com/powerpoint/      </a:t>
            </a:r>
          </a:p>
          <a:p>
            <a:r>
              <a:rPr lang="en-US" altLang="zh-CN" sz="100" dirty="0">
                <a:solidFill>
                  <a:prstClr val="white"/>
                </a:solidFill>
                <a:latin typeface="Calibri" panose="020F0502020204030204"/>
                <a:ea typeface="宋体" panose="02010600030101010101" pitchFamily="2" charset="-122"/>
              </a:rPr>
              <a:t>Word</a:t>
            </a:r>
            <a:r>
              <a:rPr lang="zh-CN" altLang="en-US" sz="100" dirty="0">
                <a:solidFill>
                  <a:prstClr val="white"/>
                </a:solidFill>
                <a:latin typeface="Calibri" panose="020F0502020204030204"/>
                <a:ea typeface="宋体" panose="02010600030101010101" pitchFamily="2" charset="-122"/>
              </a:rPr>
              <a:t>教程： </a:t>
            </a:r>
            <a:r>
              <a:rPr lang="en-US" altLang="zh-CN" sz="100" dirty="0">
                <a:solidFill>
                  <a:prstClr val="white"/>
                </a:solidFill>
                <a:latin typeface="Calibri" panose="020F0502020204030204"/>
                <a:ea typeface="宋体" panose="02010600030101010101" pitchFamily="2" charset="-122"/>
              </a:rPr>
              <a:t>www.1ppt.com/word/              Excel</a:t>
            </a:r>
            <a:r>
              <a:rPr lang="zh-CN" altLang="en-US" sz="100" dirty="0">
                <a:solidFill>
                  <a:prstClr val="white"/>
                </a:solidFill>
                <a:latin typeface="Calibri" panose="020F0502020204030204"/>
                <a:ea typeface="宋体" panose="02010600030101010101" pitchFamily="2" charset="-122"/>
              </a:rPr>
              <a:t>教程：</a:t>
            </a:r>
            <a:r>
              <a:rPr lang="en-US" altLang="zh-CN" sz="100" dirty="0">
                <a:solidFill>
                  <a:prstClr val="white"/>
                </a:solidFill>
                <a:latin typeface="Calibri" panose="020F0502020204030204"/>
                <a:ea typeface="宋体" panose="02010600030101010101" pitchFamily="2" charset="-122"/>
              </a:rPr>
              <a:t>www.1ppt.com/excel/  </a:t>
            </a:r>
          </a:p>
          <a:p>
            <a:r>
              <a:rPr lang="zh-CN" altLang="en-US" sz="100" dirty="0">
                <a:solidFill>
                  <a:prstClr val="white"/>
                </a:solidFill>
                <a:latin typeface="Calibri" panose="020F0502020204030204"/>
                <a:ea typeface="宋体" panose="02010600030101010101" pitchFamily="2" charset="-122"/>
              </a:rPr>
              <a:t>资料下载：</a:t>
            </a:r>
            <a:r>
              <a:rPr lang="en-US" altLang="zh-CN" sz="100" dirty="0">
                <a:solidFill>
                  <a:prstClr val="white"/>
                </a:solidFill>
                <a:latin typeface="Calibri" panose="020F0502020204030204"/>
                <a:ea typeface="宋体" panose="02010600030101010101" pitchFamily="2" charset="-122"/>
              </a:rPr>
              <a:t>www.1ppt.com/ziliao/                PPT</a:t>
            </a:r>
            <a:r>
              <a:rPr lang="zh-CN" altLang="en-US" sz="100" dirty="0">
                <a:solidFill>
                  <a:prstClr val="white"/>
                </a:solidFill>
                <a:latin typeface="Calibri" panose="020F0502020204030204"/>
                <a:ea typeface="宋体" panose="02010600030101010101" pitchFamily="2" charset="-122"/>
              </a:rPr>
              <a:t>课件下载：</a:t>
            </a:r>
            <a:r>
              <a:rPr lang="en-US" altLang="zh-CN" sz="100" dirty="0">
                <a:solidFill>
                  <a:prstClr val="white"/>
                </a:solidFill>
                <a:latin typeface="Calibri" panose="020F0502020204030204"/>
                <a:ea typeface="宋体" panose="02010600030101010101" pitchFamily="2" charset="-122"/>
              </a:rPr>
              <a:t>www.1ppt.com/kejian/ </a:t>
            </a:r>
          </a:p>
          <a:p>
            <a:r>
              <a:rPr lang="zh-CN" altLang="en-US" sz="100" dirty="0">
                <a:solidFill>
                  <a:prstClr val="white"/>
                </a:solidFill>
                <a:latin typeface="Calibri" panose="020F0502020204030204"/>
                <a:ea typeface="宋体" panose="02010600030101010101" pitchFamily="2" charset="-122"/>
              </a:rPr>
              <a:t>范文下载：</a:t>
            </a:r>
            <a:r>
              <a:rPr lang="en-US" altLang="zh-CN" sz="100" dirty="0">
                <a:solidFill>
                  <a:prstClr val="white"/>
                </a:solidFill>
                <a:latin typeface="Calibri" panose="020F0502020204030204"/>
                <a:ea typeface="宋体" panose="02010600030101010101" pitchFamily="2" charset="-122"/>
              </a:rPr>
              <a:t>www.1ppt.com/fanwen/             </a:t>
            </a:r>
            <a:r>
              <a:rPr lang="zh-CN" altLang="en-US" sz="100" dirty="0">
                <a:solidFill>
                  <a:prstClr val="white"/>
                </a:solidFill>
                <a:latin typeface="Calibri" panose="020F0502020204030204"/>
                <a:ea typeface="宋体" panose="02010600030101010101" pitchFamily="2" charset="-122"/>
              </a:rPr>
              <a:t>试卷下载：</a:t>
            </a:r>
            <a:r>
              <a:rPr lang="en-US" altLang="zh-CN" sz="100" dirty="0">
                <a:solidFill>
                  <a:prstClr val="white"/>
                </a:solidFill>
                <a:latin typeface="Calibri" panose="020F0502020204030204"/>
                <a:ea typeface="宋体" panose="02010600030101010101" pitchFamily="2" charset="-122"/>
              </a:rPr>
              <a:t>www.1ppt.com/shiti/  </a:t>
            </a:r>
          </a:p>
          <a:p>
            <a:r>
              <a:rPr lang="zh-CN" altLang="en-US" sz="100" dirty="0">
                <a:solidFill>
                  <a:prstClr val="white"/>
                </a:solidFill>
                <a:latin typeface="Calibri" panose="020F0502020204030204"/>
                <a:ea typeface="宋体" panose="02010600030101010101" pitchFamily="2" charset="-122"/>
              </a:rPr>
              <a:t>教案下载：</a:t>
            </a:r>
            <a:r>
              <a:rPr lang="en-US" altLang="zh-CN" sz="100" dirty="0">
                <a:solidFill>
                  <a:prstClr val="white"/>
                </a:solidFill>
                <a:latin typeface="Calibri" panose="020F0502020204030204"/>
                <a:ea typeface="宋体" panose="02010600030101010101" pitchFamily="2" charset="-122"/>
              </a:rPr>
              <a:t>www.1ppt.com/jiaoan/        </a:t>
            </a:r>
          </a:p>
          <a:p>
            <a:r>
              <a:rPr lang="zh-CN" altLang="en-US" sz="100" dirty="0">
                <a:solidFill>
                  <a:prstClr val="white"/>
                </a:solidFill>
                <a:latin typeface="Calibri" panose="020F0502020204030204"/>
                <a:ea typeface="宋体" panose="02010600030101010101" pitchFamily="2" charset="-122"/>
              </a:rPr>
              <a:t>字体下载：</a:t>
            </a:r>
            <a:r>
              <a:rPr lang="en-US" altLang="zh-CN" sz="100" dirty="0">
                <a:solidFill>
                  <a:prstClr val="white"/>
                </a:solidFill>
                <a:latin typeface="Calibri" panose="020F0502020204030204"/>
                <a:ea typeface="宋体" panose="02010600030101010101" pitchFamily="2" charset="-122"/>
              </a:rPr>
              <a:t>www.1ppt.com/ziti/</a:t>
            </a:r>
          </a:p>
          <a:p>
            <a:r>
              <a:rPr lang="en-US" altLang="zh-CN" sz="100" dirty="0">
                <a:solidFill>
                  <a:prstClr val="white"/>
                </a:solidFill>
                <a:latin typeface="Calibri" panose="020F0502020204030204"/>
                <a:ea typeface="宋体" panose="02010600030101010101" pitchFamily="2" charset="-122"/>
              </a:rPr>
              <a:t> </a:t>
            </a:r>
            <a:endParaRPr lang="zh-CN" altLang="en-US" sz="100" dirty="0">
              <a:solidFill>
                <a:prstClr val="white"/>
              </a:solidFill>
              <a:latin typeface="Calibri" panose="020F0502020204030204"/>
              <a:ea typeface="宋体" panose="02010600030101010101" pitchFamily="2" charset="-122"/>
            </a:endParaRPr>
          </a:p>
        </p:txBody>
      </p:sp>
    </p:spTree>
    <p:extLst>
      <p:ext uri="{BB962C8B-B14F-4D97-AF65-F5344CB8AC3E}">
        <p14:creationId xmlns:p14="http://schemas.microsoft.com/office/powerpoint/2010/main" val="3557677980"/>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matchingName="Section header 3">
  <p:cSld name="Section header 3">
    <p:bg>
      <p:bgPr>
        <a:blipFill>
          <a:blip r:embed="rId2">
            <a:alphaModFix/>
          </a:blip>
          <a:stretch>
            <a:fillRect/>
          </a:stretch>
        </a:blipFill>
        <a:effectLst/>
      </p:bgPr>
    </p:bg>
    <p:spTree>
      <p:nvGrpSpPr>
        <p:cNvPr id="1" name="Shape 119"/>
        <p:cNvGrpSpPr/>
        <p:nvPr/>
      </p:nvGrpSpPr>
      <p:grpSpPr>
        <a:xfrm>
          <a:off x="0" y="0"/>
          <a:ext cx="0" cy="0"/>
          <a:chOff x="0" y="0"/>
          <a:chExt cx="0" cy="0"/>
        </a:xfrm>
      </p:grpSpPr>
      <p:sp>
        <p:nvSpPr>
          <p:cNvPr id="120" name="Google Shape;120;p31"/>
          <p:cNvSpPr txBox="1">
            <a:spLocks noGrp="1"/>
          </p:cNvSpPr>
          <p:nvPr>
            <p:ph type="title"/>
          </p:nvPr>
        </p:nvSpPr>
        <p:spPr>
          <a:xfrm>
            <a:off x="922867" y="2147233"/>
            <a:ext cx="4985600" cy="25540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600"/>
              <a:buNone/>
              <a:defRPr sz="8800"/>
            </a:lvl1pPr>
            <a:lvl2pPr lvl="1" algn="ctr" rtl="0">
              <a:spcBef>
                <a:spcPts val="0"/>
              </a:spcBef>
              <a:spcAft>
                <a:spcPts val="0"/>
              </a:spcAft>
              <a:buSzPts val="3600"/>
              <a:buNone/>
              <a:defRPr sz="4800"/>
            </a:lvl2pPr>
            <a:lvl3pPr lvl="2" algn="ctr" rtl="0">
              <a:spcBef>
                <a:spcPts val="0"/>
              </a:spcBef>
              <a:spcAft>
                <a:spcPts val="0"/>
              </a:spcAft>
              <a:buSzPts val="3600"/>
              <a:buNone/>
              <a:defRPr sz="4800"/>
            </a:lvl3pPr>
            <a:lvl4pPr lvl="3" algn="ctr" rtl="0">
              <a:spcBef>
                <a:spcPts val="0"/>
              </a:spcBef>
              <a:spcAft>
                <a:spcPts val="0"/>
              </a:spcAft>
              <a:buSzPts val="3600"/>
              <a:buNone/>
              <a:defRPr sz="4800"/>
            </a:lvl4pPr>
            <a:lvl5pPr lvl="4" algn="ctr" rtl="0">
              <a:spcBef>
                <a:spcPts val="0"/>
              </a:spcBef>
              <a:spcAft>
                <a:spcPts val="0"/>
              </a:spcAft>
              <a:buSzPts val="3600"/>
              <a:buNone/>
              <a:defRPr sz="4800"/>
            </a:lvl5pPr>
            <a:lvl6pPr lvl="5" algn="ctr" rtl="0">
              <a:spcBef>
                <a:spcPts val="0"/>
              </a:spcBef>
              <a:spcAft>
                <a:spcPts val="0"/>
              </a:spcAft>
              <a:buSzPts val="3600"/>
              <a:buNone/>
              <a:defRPr sz="4800"/>
            </a:lvl6pPr>
            <a:lvl7pPr lvl="6" algn="ctr" rtl="0">
              <a:spcBef>
                <a:spcPts val="0"/>
              </a:spcBef>
              <a:spcAft>
                <a:spcPts val="0"/>
              </a:spcAft>
              <a:buSzPts val="3600"/>
              <a:buNone/>
              <a:defRPr sz="4800"/>
            </a:lvl7pPr>
            <a:lvl8pPr lvl="7" algn="ctr" rtl="0">
              <a:spcBef>
                <a:spcPts val="0"/>
              </a:spcBef>
              <a:spcAft>
                <a:spcPts val="0"/>
              </a:spcAft>
              <a:buSzPts val="3600"/>
              <a:buNone/>
              <a:defRPr sz="4800"/>
            </a:lvl8pPr>
            <a:lvl9pPr lvl="8" algn="ctr" rtl="0">
              <a:spcBef>
                <a:spcPts val="0"/>
              </a:spcBef>
              <a:spcAft>
                <a:spcPts val="0"/>
              </a:spcAft>
              <a:buSzPts val="3600"/>
              <a:buNone/>
              <a:defRPr sz="4800"/>
            </a:lvl9pPr>
          </a:lstStyle>
          <a:p>
            <a:endParaRPr/>
          </a:p>
        </p:txBody>
      </p:sp>
      <p:sp>
        <p:nvSpPr>
          <p:cNvPr id="121" name="Google Shape;121;p31"/>
          <p:cNvSpPr txBox="1">
            <a:spLocks noGrp="1"/>
          </p:cNvSpPr>
          <p:nvPr>
            <p:ph type="title" idx="2" hasCustomPrompt="1"/>
          </p:nvPr>
        </p:nvSpPr>
        <p:spPr>
          <a:xfrm>
            <a:off x="2353867" y="1072567"/>
            <a:ext cx="2123600" cy="11224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6000"/>
              <a:buNone/>
              <a:defRPr sz="8800">
                <a:solidFill>
                  <a:schemeClr val="dk2"/>
                </a:solidFill>
              </a:defRPr>
            </a:lvl1pPr>
            <a:lvl2pPr lvl="1" algn="ctr" rtl="0">
              <a:spcBef>
                <a:spcPts val="0"/>
              </a:spcBef>
              <a:spcAft>
                <a:spcPts val="0"/>
              </a:spcAft>
              <a:buSzPts val="6000"/>
              <a:buNone/>
              <a:defRPr sz="8000"/>
            </a:lvl2pPr>
            <a:lvl3pPr lvl="2" algn="ctr" rtl="0">
              <a:spcBef>
                <a:spcPts val="0"/>
              </a:spcBef>
              <a:spcAft>
                <a:spcPts val="0"/>
              </a:spcAft>
              <a:buSzPts val="6000"/>
              <a:buNone/>
              <a:defRPr sz="8000"/>
            </a:lvl3pPr>
            <a:lvl4pPr lvl="3" algn="ctr" rtl="0">
              <a:spcBef>
                <a:spcPts val="0"/>
              </a:spcBef>
              <a:spcAft>
                <a:spcPts val="0"/>
              </a:spcAft>
              <a:buSzPts val="6000"/>
              <a:buNone/>
              <a:defRPr sz="8000"/>
            </a:lvl4pPr>
            <a:lvl5pPr lvl="4" algn="ctr" rtl="0">
              <a:spcBef>
                <a:spcPts val="0"/>
              </a:spcBef>
              <a:spcAft>
                <a:spcPts val="0"/>
              </a:spcAft>
              <a:buSzPts val="6000"/>
              <a:buNone/>
              <a:defRPr sz="8000"/>
            </a:lvl5pPr>
            <a:lvl6pPr lvl="5" algn="ctr" rtl="0">
              <a:spcBef>
                <a:spcPts val="0"/>
              </a:spcBef>
              <a:spcAft>
                <a:spcPts val="0"/>
              </a:spcAft>
              <a:buSzPts val="6000"/>
              <a:buNone/>
              <a:defRPr sz="8000"/>
            </a:lvl6pPr>
            <a:lvl7pPr lvl="6" algn="ctr" rtl="0">
              <a:spcBef>
                <a:spcPts val="0"/>
              </a:spcBef>
              <a:spcAft>
                <a:spcPts val="0"/>
              </a:spcAft>
              <a:buSzPts val="6000"/>
              <a:buNone/>
              <a:defRPr sz="8000"/>
            </a:lvl7pPr>
            <a:lvl8pPr lvl="7" algn="ctr" rtl="0">
              <a:spcBef>
                <a:spcPts val="0"/>
              </a:spcBef>
              <a:spcAft>
                <a:spcPts val="0"/>
              </a:spcAft>
              <a:buSzPts val="6000"/>
              <a:buNone/>
              <a:defRPr sz="8000"/>
            </a:lvl8pPr>
            <a:lvl9pPr lvl="8" algn="ctr" rtl="0">
              <a:spcBef>
                <a:spcPts val="0"/>
              </a:spcBef>
              <a:spcAft>
                <a:spcPts val="0"/>
              </a:spcAft>
              <a:buSzPts val="6000"/>
              <a:buNone/>
              <a:defRPr sz="8000"/>
            </a:lvl9pPr>
          </a:lstStyle>
          <a:p>
            <a:r>
              <a:t>xx%</a:t>
            </a:r>
          </a:p>
        </p:txBody>
      </p:sp>
      <p:sp>
        <p:nvSpPr>
          <p:cNvPr id="122" name="Google Shape;122;p31"/>
          <p:cNvSpPr txBox="1">
            <a:spLocks noGrp="1"/>
          </p:cNvSpPr>
          <p:nvPr>
            <p:ph type="subTitle" idx="1"/>
          </p:nvPr>
        </p:nvSpPr>
        <p:spPr>
          <a:xfrm>
            <a:off x="1711267" y="4785833"/>
            <a:ext cx="3408800" cy="9512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500"/>
              <a:buNone/>
              <a:defRPr sz="2133"/>
            </a:lvl1pPr>
            <a:lvl2pPr lvl="1" algn="ctr" rtl="0">
              <a:lnSpc>
                <a:spcPct val="100000"/>
              </a:lnSpc>
              <a:spcBef>
                <a:spcPts val="2133"/>
              </a:spcBef>
              <a:spcAft>
                <a:spcPts val="0"/>
              </a:spcAft>
              <a:buSzPts val="1500"/>
              <a:buNone/>
              <a:defRPr/>
            </a:lvl2pPr>
            <a:lvl3pPr lvl="2" algn="ctr" rtl="0">
              <a:lnSpc>
                <a:spcPct val="100000"/>
              </a:lnSpc>
              <a:spcBef>
                <a:spcPts val="2133"/>
              </a:spcBef>
              <a:spcAft>
                <a:spcPts val="0"/>
              </a:spcAft>
              <a:buSzPts val="1500"/>
              <a:buNone/>
              <a:defRPr/>
            </a:lvl3pPr>
            <a:lvl4pPr lvl="3" algn="ctr" rtl="0">
              <a:lnSpc>
                <a:spcPct val="100000"/>
              </a:lnSpc>
              <a:spcBef>
                <a:spcPts val="2133"/>
              </a:spcBef>
              <a:spcAft>
                <a:spcPts val="0"/>
              </a:spcAft>
              <a:buSzPts val="1500"/>
              <a:buNone/>
              <a:defRPr/>
            </a:lvl4pPr>
            <a:lvl5pPr lvl="4" algn="ctr" rtl="0">
              <a:lnSpc>
                <a:spcPct val="100000"/>
              </a:lnSpc>
              <a:spcBef>
                <a:spcPts val="2133"/>
              </a:spcBef>
              <a:spcAft>
                <a:spcPts val="0"/>
              </a:spcAft>
              <a:buSzPts val="1500"/>
              <a:buNone/>
              <a:defRPr/>
            </a:lvl5pPr>
            <a:lvl6pPr lvl="5" algn="ctr" rtl="0">
              <a:lnSpc>
                <a:spcPct val="100000"/>
              </a:lnSpc>
              <a:spcBef>
                <a:spcPts val="2133"/>
              </a:spcBef>
              <a:spcAft>
                <a:spcPts val="0"/>
              </a:spcAft>
              <a:buSzPts val="1500"/>
              <a:buNone/>
              <a:defRPr/>
            </a:lvl6pPr>
            <a:lvl7pPr lvl="6" algn="ctr" rtl="0">
              <a:lnSpc>
                <a:spcPct val="100000"/>
              </a:lnSpc>
              <a:spcBef>
                <a:spcPts val="2133"/>
              </a:spcBef>
              <a:spcAft>
                <a:spcPts val="0"/>
              </a:spcAft>
              <a:buSzPts val="1500"/>
              <a:buNone/>
              <a:defRPr/>
            </a:lvl7pPr>
            <a:lvl8pPr lvl="7" algn="ctr" rtl="0">
              <a:lnSpc>
                <a:spcPct val="100000"/>
              </a:lnSpc>
              <a:spcBef>
                <a:spcPts val="2133"/>
              </a:spcBef>
              <a:spcAft>
                <a:spcPts val="0"/>
              </a:spcAft>
              <a:buSzPts val="1500"/>
              <a:buNone/>
              <a:defRPr/>
            </a:lvl8pPr>
            <a:lvl9pPr lvl="8" algn="ctr" rtl="0">
              <a:lnSpc>
                <a:spcPct val="100000"/>
              </a:lnSpc>
              <a:spcBef>
                <a:spcPts val="2133"/>
              </a:spcBef>
              <a:spcAft>
                <a:spcPts val="2133"/>
              </a:spcAft>
              <a:buSzPts val="1500"/>
              <a:buNone/>
              <a:defRPr/>
            </a:lvl9pPr>
          </a:lstStyle>
          <a:p>
            <a:endParaRPr/>
          </a:p>
        </p:txBody>
      </p:sp>
    </p:spTree>
    <p:extLst>
      <p:ext uri="{BB962C8B-B14F-4D97-AF65-F5344CB8AC3E}">
        <p14:creationId xmlns:p14="http://schemas.microsoft.com/office/powerpoint/2010/main" val="908237321"/>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matchingName="Section header 4">
  <p:cSld name="Section header 4">
    <p:bg>
      <p:bgPr>
        <a:blipFill>
          <a:blip r:embed="rId2">
            <a:alphaModFix/>
          </a:blip>
          <a:stretch>
            <a:fillRect/>
          </a:stretch>
        </a:blipFill>
        <a:effectLst/>
      </p:bgPr>
    </p:bg>
    <p:spTree>
      <p:nvGrpSpPr>
        <p:cNvPr id="1" name="Shape 123"/>
        <p:cNvGrpSpPr/>
        <p:nvPr/>
      </p:nvGrpSpPr>
      <p:grpSpPr>
        <a:xfrm>
          <a:off x="0" y="0"/>
          <a:ext cx="0" cy="0"/>
          <a:chOff x="0" y="0"/>
          <a:chExt cx="0" cy="0"/>
        </a:xfrm>
      </p:grpSpPr>
      <p:sp>
        <p:nvSpPr>
          <p:cNvPr id="124" name="Google Shape;124;p32"/>
          <p:cNvSpPr txBox="1">
            <a:spLocks noGrp="1"/>
          </p:cNvSpPr>
          <p:nvPr>
            <p:ph type="title"/>
          </p:nvPr>
        </p:nvSpPr>
        <p:spPr>
          <a:xfrm>
            <a:off x="2769600" y="2750633"/>
            <a:ext cx="6652800" cy="15320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600"/>
              <a:buNone/>
              <a:defRPr sz="8800"/>
            </a:lvl1pPr>
            <a:lvl2pPr lvl="1" algn="ctr" rtl="0">
              <a:spcBef>
                <a:spcPts val="0"/>
              </a:spcBef>
              <a:spcAft>
                <a:spcPts val="0"/>
              </a:spcAft>
              <a:buSzPts val="3600"/>
              <a:buNone/>
              <a:defRPr sz="4800"/>
            </a:lvl2pPr>
            <a:lvl3pPr lvl="2" algn="ctr" rtl="0">
              <a:spcBef>
                <a:spcPts val="0"/>
              </a:spcBef>
              <a:spcAft>
                <a:spcPts val="0"/>
              </a:spcAft>
              <a:buSzPts val="3600"/>
              <a:buNone/>
              <a:defRPr sz="4800"/>
            </a:lvl3pPr>
            <a:lvl4pPr lvl="3" algn="ctr" rtl="0">
              <a:spcBef>
                <a:spcPts val="0"/>
              </a:spcBef>
              <a:spcAft>
                <a:spcPts val="0"/>
              </a:spcAft>
              <a:buSzPts val="3600"/>
              <a:buNone/>
              <a:defRPr sz="4800"/>
            </a:lvl4pPr>
            <a:lvl5pPr lvl="4" algn="ctr" rtl="0">
              <a:spcBef>
                <a:spcPts val="0"/>
              </a:spcBef>
              <a:spcAft>
                <a:spcPts val="0"/>
              </a:spcAft>
              <a:buSzPts val="3600"/>
              <a:buNone/>
              <a:defRPr sz="4800"/>
            </a:lvl5pPr>
            <a:lvl6pPr lvl="5" algn="ctr" rtl="0">
              <a:spcBef>
                <a:spcPts val="0"/>
              </a:spcBef>
              <a:spcAft>
                <a:spcPts val="0"/>
              </a:spcAft>
              <a:buSzPts val="3600"/>
              <a:buNone/>
              <a:defRPr sz="4800"/>
            </a:lvl6pPr>
            <a:lvl7pPr lvl="6" algn="ctr" rtl="0">
              <a:spcBef>
                <a:spcPts val="0"/>
              </a:spcBef>
              <a:spcAft>
                <a:spcPts val="0"/>
              </a:spcAft>
              <a:buSzPts val="3600"/>
              <a:buNone/>
              <a:defRPr sz="4800"/>
            </a:lvl7pPr>
            <a:lvl8pPr lvl="7" algn="ctr" rtl="0">
              <a:spcBef>
                <a:spcPts val="0"/>
              </a:spcBef>
              <a:spcAft>
                <a:spcPts val="0"/>
              </a:spcAft>
              <a:buSzPts val="3600"/>
              <a:buNone/>
              <a:defRPr sz="4800"/>
            </a:lvl8pPr>
            <a:lvl9pPr lvl="8" algn="ctr" rtl="0">
              <a:spcBef>
                <a:spcPts val="0"/>
              </a:spcBef>
              <a:spcAft>
                <a:spcPts val="0"/>
              </a:spcAft>
              <a:buSzPts val="3600"/>
              <a:buNone/>
              <a:defRPr sz="4800"/>
            </a:lvl9pPr>
          </a:lstStyle>
          <a:p>
            <a:endParaRPr/>
          </a:p>
        </p:txBody>
      </p:sp>
      <p:sp>
        <p:nvSpPr>
          <p:cNvPr id="125" name="Google Shape;125;p32"/>
          <p:cNvSpPr txBox="1">
            <a:spLocks noGrp="1"/>
          </p:cNvSpPr>
          <p:nvPr>
            <p:ph type="title" idx="2" hasCustomPrompt="1"/>
          </p:nvPr>
        </p:nvSpPr>
        <p:spPr>
          <a:xfrm>
            <a:off x="5034200" y="1675967"/>
            <a:ext cx="2123600" cy="11224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6000"/>
              <a:buNone/>
              <a:defRPr sz="8800">
                <a:solidFill>
                  <a:schemeClr val="dk2"/>
                </a:solidFill>
              </a:defRPr>
            </a:lvl1pPr>
            <a:lvl2pPr lvl="1" algn="ctr" rtl="0">
              <a:spcBef>
                <a:spcPts val="0"/>
              </a:spcBef>
              <a:spcAft>
                <a:spcPts val="0"/>
              </a:spcAft>
              <a:buSzPts val="6000"/>
              <a:buNone/>
              <a:defRPr sz="8000"/>
            </a:lvl2pPr>
            <a:lvl3pPr lvl="2" algn="ctr" rtl="0">
              <a:spcBef>
                <a:spcPts val="0"/>
              </a:spcBef>
              <a:spcAft>
                <a:spcPts val="0"/>
              </a:spcAft>
              <a:buSzPts val="6000"/>
              <a:buNone/>
              <a:defRPr sz="8000"/>
            </a:lvl3pPr>
            <a:lvl4pPr lvl="3" algn="ctr" rtl="0">
              <a:spcBef>
                <a:spcPts val="0"/>
              </a:spcBef>
              <a:spcAft>
                <a:spcPts val="0"/>
              </a:spcAft>
              <a:buSzPts val="6000"/>
              <a:buNone/>
              <a:defRPr sz="8000"/>
            </a:lvl4pPr>
            <a:lvl5pPr lvl="4" algn="ctr" rtl="0">
              <a:spcBef>
                <a:spcPts val="0"/>
              </a:spcBef>
              <a:spcAft>
                <a:spcPts val="0"/>
              </a:spcAft>
              <a:buSzPts val="6000"/>
              <a:buNone/>
              <a:defRPr sz="8000"/>
            </a:lvl5pPr>
            <a:lvl6pPr lvl="5" algn="ctr" rtl="0">
              <a:spcBef>
                <a:spcPts val="0"/>
              </a:spcBef>
              <a:spcAft>
                <a:spcPts val="0"/>
              </a:spcAft>
              <a:buSzPts val="6000"/>
              <a:buNone/>
              <a:defRPr sz="8000"/>
            </a:lvl6pPr>
            <a:lvl7pPr lvl="6" algn="ctr" rtl="0">
              <a:spcBef>
                <a:spcPts val="0"/>
              </a:spcBef>
              <a:spcAft>
                <a:spcPts val="0"/>
              </a:spcAft>
              <a:buSzPts val="6000"/>
              <a:buNone/>
              <a:defRPr sz="8000"/>
            </a:lvl7pPr>
            <a:lvl8pPr lvl="7" algn="ctr" rtl="0">
              <a:spcBef>
                <a:spcPts val="0"/>
              </a:spcBef>
              <a:spcAft>
                <a:spcPts val="0"/>
              </a:spcAft>
              <a:buSzPts val="6000"/>
              <a:buNone/>
              <a:defRPr sz="8000"/>
            </a:lvl8pPr>
            <a:lvl9pPr lvl="8" algn="ctr" rtl="0">
              <a:spcBef>
                <a:spcPts val="0"/>
              </a:spcBef>
              <a:spcAft>
                <a:spcPts val="0"/>
              </a:spcAft>
              <a:buSzPts val="6000"/>
              <a:buNone/>
              <a:defRPr sz="8000"/>
            </a:lvl9pPr>
          </a:lstStyle>
          <a:p>
            <a:r>
              <a:t>xx%</a:t>
            </a:r>
          </a:p>
        </p:txBody>
      </p:sp>
      <p:sp>
        <p:nvSpPr>
          <p:cNvPr id="126" name="Google Shape;126;p32"/>
          <p:cNvSpPr txBox="1">
            <a:spLocks noGrp="1"/>
          </p:cNvSpPr>
          <p:nvPr>
            <p:ph type="subTitle" idx="1"/>
          </p:nvPr>
        </p:nvSpPr>
        <p:spPr>
          <a:xfrm>
            <a:off x="4391600" y="4462100"/>
            <a:ext cx="3408800" cy="9512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500"/>
              <a:buNone/>
              <a:defRPr sz="2133"/>
            </a:lvl1pPr>
            <a:lvl2pPr lvl="1" algn="ctr" rtl="0">
              <a:lnSpc>
                <a:spcPct val="100000"/>
              </a:lnSpc>
              <a:spcBef>
                <a:spcPts val="2133"/>
              </a:spcBef>
              <a:spcAft>
                <a:spcPts val="0"/>
              </a:spcAft>
              <a:buSzPts val="1500"/>
              <a:buNone/>
              <a:defRPr/>
            </a:lvl2pPr>
            <a:lvl3pPr lvl="2" algn="ctr" rtl="0">
              <a:lnSpc>
                <a:spcPct val="100000"/>
              </a:lnSpc>
              <a:spcBef>
                <a:spcPts val="2133"/>
              </a:spcBef>
              <a:spcAft>
                <a:spcPts val="0"/>
              </a:spcAft>
              <a:buSzPts val="1500"/>
              <a:buNone/>
              <a:defRPr/>
            </a:lvl3pPr>
            <a:lvl4pPr lvl="3" algn="ctr" rtl="0">
              <a:lnSpc>
                <a:spcPct val="100000"/>
              </a:lnSpc>
              <a:spcBef>
                <a:spcPts val="2133"/>
              </a:spcBef>
              <a:spcAft>
                <a:spcPts val="0"/>
              </a:spcAft>
              <a:buSzPts val="1500"/>
              <a:buNone/>
              <a:defRPr/>
            </a:lvl4pPr>
            <a:lvl5pPr lvl="4" algn="ctr" rtl="0">
              <a:lnSpc>
                <a:spcPct val="100000"/>
              </a:lnSpc>
              <a:spcBef>
                <a:spcPts val="2133"/>
              </a:spcBef>
              <a:spcAft>
                <a:spcPts val="0"/>
              </a:spcAft>
              <a:buSzPts val="1500"/>
              <a:buNone/>
              <a:defRPr/>
            </a:lvl5pPr>
            <a:lvl6pPr lvl="5" algn="ctr" rtl="0">
              <a:lnSpc>
                <a:spcPct val="100000"/>
              </a:lnSpc>
              <a:spcBef>
                <a:spcPts val="2133"/>
              </a:spcBef>
              <a:spcAft>
                <a:spcPts val="0"/>
              </a:spcAft>
              <a:buSzPts val="1500"/>
              <a:buNone/>
              <a:defRPr/>
            </a:lvl6pPr>
            <a:lvl7pPr lvl="6" algn="ctr" rtl="0">
              <a:lnSpc>
                <a:spcPct val="100000"/>
              </a:lnSpc>
              <a:spcBef>
                <a:spcPts val="2133"/>
              </a:spcBef>
              <a:spcAft>
                <a:spcPts val="0"/>
              </a:spcAft>
              <a:buSzPts val="1500"/>
              <a:buNone/>
              <a:defRPr/>
            </a:lvl7pPr>
            <a:lvl8pPr lvl="7" algn="ctr" rtl="0">
              <a:lnSpc>
                <a:spcPct val="100000"/>
              </a:lnSpc>
              <a:spcBef>
                <a:spcPts val="2133"/>
              </a:spcBef>
              <a:spcAft>
                <a:spcPts val="0"/>
              </a:spcAft>
              <a:buSzPts val="1500"/>
              <a:buNone/>
              <a:defRPr/>
            </a:lvl8pPr>
            <a:lvl9pPr lvl="8" algn="ctr" rtl="0">
              <a:lnSpc>
                <a:spcPct val="100000"/>
              </a:lnSpc>
              <a:spcBef>
                <a:spcPts val="2133"/>
              </a:spcBef>
              <a:spcAft>
                <a:spcPts val="2133"/>
              </a:spcAft>
              <a:buSzPts val="1500"/>
              <a:buNone/>
              <a:defRPr/>
            </a:lvl9pPr>
          </a:lstStyle>
          <a:p>
            <a:endParaRPr/>
          </a:p>
        </p:txBody>
      </p:sp>
    </p:spTree>
    <p:extLst>
      <p:ext uri="{BB962C8B-B14F-4D97-AF65-F5344CB8AC3E}">
        <p14:creationId xmlns:p14="http://schemas.microsoft.com/office/powerpoint/2010/main" val="3878510408"/>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matchingName="Title only 10">
  <p:cSld name="Title only 10">
    <p:bg>
      <p:bgPr>
        <a:blipFill>
          <a:blip r:embed="rId2">
            <a:alphaModFix/>
          </a:blip>
          <a:stretch>
            <a:fillRect/>
          </a:stretch>
        </a:blipFill>
        <a:effectLst/>
      </p:bgPr>
    </p:bg>
    <p:spTree>
      <p:nvGrpSpPr>
        <p:cNvPr id="1" name="Shape 127"/>
        <p:cNvGrpSpPr/>
        <p:nvPr/>
      </p:nvGrpSpPr>
      <p:grpSpPr>
        <a:xfrm>
          <a:off x="0" y="0"/>
          <a:ext cx="0" cy="0"/>
          <a:chOff x="0" y="0"/>
          <a:chExt cx="0" cy="0"/>
        </a:xfrm>
      </p:grpSpPr>
      <p:sp>
        <p:nvSpPr>
          <p:cNvPr id="128" name="Google Shape;128;p33"/>
          <p:cNvSpPr txBox="1">
            <a:spLocks noGrp="1"/>
          </p:cNvSpPr>
          <p:nvPr>
            <p:ph type="title"/>
          </p:nvPr>
        </p:nvSpPr>
        <p:spPr>
          <a:xfrm>
            <a:off x="960000" y="593367"/>
            <a:ext cx="10272000" cy="763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4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Tree>
    <p:extLst>
      <p:ext uri="{BB962C8B-B14F-4D97-AF65-F5344CB8AC3E}">
        <p14:creationId xmlns:p14="http://schemas.microsoft.com/office/powerpoint/2010/main" val="3034066241"/>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matchingName="Title only 11">
  <p:cSld name="Title only 11">
    <p:bg>
      <p:bgPr>
        <a:blipFill>
          <a:blip r:embed="rId2">
            <a:alphaModFix/>
          </a:blip>
          <a:stretch>
            <a:fillRect/>
          </a:stretch>
        </a:blipFill>
        <a:effectLst/>
      </p:bgPr>
    </p:bg>
    <p:spTree>
      <p:nvGrpSpPr>
        <p:cNvPr id="1" name="Shape 129"/>
        <p:cNvGrpSpPr/>
        <p:nvPr/>
      </p:nvGrpSpPr>
      <p:grpSpPr>
        <a:xfrm>
          <a:off x="0" y="0"/>
          <a:ext cx="0" cy="0"/>
          <a:chOff x="0" y="0"/>
          <a:chExt cx="0" cy="0"/>
        </a:xfrm>
      </p:grpSpPr>
      <p:sp>
        <p:nvSpPr>
          <p:cNvPr id="130" name="Google Shape;130;p34"/>
          <p:cNvSpPr txBox="1">
            <a:spLocks noGrp="1"/>
          </p:cNvSpPr>
          <p:nvPr>
            <p:ph type="title"/>
          </p:nvPr>
        </p:nvSpPr>
        <p:spPr>
          <a:xfrm>
            <a:off x="960000" y="593367"/>
            <a:ext cx="10272000" cy="763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4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Tree>
    <p:extLst>
      <p:ext uri="{BB962C8B-B14F-4D97-AF65-F5344CB8AC3E}">
        <p14:creationId xmlns:p14="http://schemas.microsoft.com/office/powerpoint/2010/main" val="3888378203"/>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matchingName="Title only 2">
  <p:cSld name="Title only 2">
    <p:bg>
      <p:bgPr>
        <a:blipFill>
          <a:blip r:embed="rId2">
            <a:alphaModFix/>
          </a:blip>
          <a:stretch>
            <a:fillRect/>
          </a:stretch>
        </a:blipFill>
        <a:effectLst/>
      </p:bgPr>
    </p:bg>
    <p:spTree>
      <p:nvGrpSpPr>
        <p:cNvPr id="1" name="Shape 131"/>
        <p:cNvGrpSpPr/>
        <p:nvPr/>
      </p:nvGrpSpPr>
      <p:grpSpPr>
        <a:xfrm>
          <a:off x="0" y="0"/>
          <a:ext cx="0" cy="0"/>
          <a:chOff x="0" y="0"/>
          <a:chExt cx="0" cy="0"/>
        </a:xfrm>
      </p:grpSpPr>
      <p:sp>
        <p:nvSpPr>
          <p:cNvPr id="132" name="Google Shape;132;p35"/>
          <p:cNvSpPr txBox="1">
            <a:spLocks noGrp="1"/>
          </p:cNvSpPr>
          <p:nvPr>
            <p:ph type="title"/>
          </p:nvPr>
        </p:nvSpPr>
        <p:spPr>
          <a:xfrm>
            <a:off x="960000" y="593367"/>
            <a:ext cx="10272000" cy="763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4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Tree>
    <p:extLst>
      <p:ext uri="{BB962C8B-B14F-4D97-AF65-F5344CB8AC3E}">
        <p14:creationId xmlns:p14="http://schemas.microsoft.com/office/powerpoint/2010/main" val="1015387243"/>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matchingName="Thanks slide">
  <p:cSld name="Thanks slide">
    <p:bg>
      <p:bgPr>
        <a:blipFill>
          <a:blip r:embed="rId2">
            <a:alphaModFix/>
          </a:blip>
          <a:stretch>
            <a:fillRect/>
          </a:stretch>
        </a:blipFill>
        <a:effectLst/>
      </p:bgPr>
    </p:bg>
    <p:spTree>
      <p:nvGrpSpPr>
        <p:cNvPr id="1" name="Shape 133"/>
        <p:cNvGrpSpPr/>
        <p:nvPr/>
      </p:nvGrpSpPr>
      <p:grpSpPr>
        <a:xfrm>
          <a:off x="0" y="0"/>
          <a:ext cx="0" cy="0"/>
          <a:chOff x="0" y="0"/>
          <a:chExt cx="0" cy="0"/>
        </a:xfrm>
      </p:grpSpPr>
      <p:sp>
        <p:nvSpPr>
          <p:cNvPr id="134" name="Google Shape;134;p36"/>
          <p:cNvSpPr txBox="1">
            <a:spLocks noGrp="1"/>
          </p:cNvSpPr>
          <p:nvPr>
            <p:ph type="title"/>
          </p:nvPr>
        </p:nvSpPr>
        <p:spPr>
          <a:xfrm>
            <a:off x="2396933" y="780000"/>
            <a:ext cx="7398000" cy="16272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400"/>
              <a:buNone/>
              <a:defRPr sz="12000"/>
            </a:lvl1pPr>
            <a:lvl2pPr lvl="1" rtl="0">
              <a:spcBef>
                <a:spcPts val="0"/>
              </a:spcBef>
              <a:spcAft>
                <a:spcPts val="0"/>
              </a:spcAft>
              <a:buSzPts val="3000"/>
              <a:buNone/>
              <a:defRPr>
                <a:latin typeface="Nunito"/>
                <a:ea typeface="Nunito"/>
                <a:cs typeface="Nunito"/>
                <a:sym typeface="Nunito"/>
              </a:defRPr>
            </a:lvl2pPr>
            <a:lvl3pPr lvl="2" rtl="0">
              <a:spcBef>
                <a:spcPts val="0"/>
              </a:spcBef>
              <a:spcAft>
                <a:spcPts val="0"/>
              </a:spcAft>
              <a:buSzPts val="3000"/>
              <a:buNone/>
              <a:defRPr>
                <a:latin typeface="Nunito"/>
                <a:ea typeface="Nunito"/>
                <a:cs typeface="Nunito"/>
                <a:sym typeface="Nunito"/>
              </a:defRPr>
            </a:lvl3pPr>
            <a:lvl4pPr lvl="3" rtl="0">
              <a:spcBef>
                <a:spcPts val="0"/>
              </a:spcBef>
              <a:spcAft>
                <a:spcPts val="0"/>
              </a:spcAft>
              <a:buSzPts val="3000"/>
              <a:buNone/>
              <a:defRPr>
                <a:latin typeface="Nunito"/>
                <a:ea typeface="Nunito"/>
                <a:cs typeface="Nunito"/>
                <a:sym typeface="Nunito"/>
              </a:defRPr>
            </a:lvl4pPr>
            <a:lvl5pPr lvl="4" rtl="0">
              <a:spcBef>
                <a:spcPts val="0"/>
              </a:spcBef>
              <a:spcAft>
                <a:spcPts val="0"/>
              </a:spcAft>
              <a:buSzPts val="3000"/>
              <a:buNone/>
              <a:defRPr>
                <a:latin typeface="Nunito"/>
                <a:ea typeface="Nunito"/>
                <a:cs typeface="Nunito"/>
                <a:sym typeface="Nunito"/>
              </a:defRPr>
            </a:lvl5pPr>
            <a:lvl6pPr lvl="5" rtl="0">
              <a:spcBef>
                <a:spcPts val="0"/>
              </a:spcBef>
              <a:spcAft>
                <a:spcPts val="0"/>
              </a:spcAft>
              <a:buSzPts val="3000"/>
              <a:buNone/>
              <a:defRPr>
                <a:latin typeface="Nunito"/>
                <a:ea typeface="Nunito"/>
                <a:cs typeface="Nunito"/>
                <a:sym typeface="Nunito"/>
              </a:defRPr>
            </a:lvl6pPr>
            <a:lvl7pPr lvl="6" rtl="0">
              <a:spcBef>
                <a:spcPts val="0"/>
              </a:spcBef>
              <a:spcAft>
                <a:spcPts val="0"/>
              </a:spcAft>
              <a:buSzPts val="3000"/>
              <a:buNone/>
              <a:defRPr>
                <a:latin typeface="Nunito"/>
                <a:ea typeface="Nunito"/>
                <a:cs typeface="Nunito"/>
                <a:sym typeface="Nunito"/>
              </a:defRPr>
            </a:lvl7pPr>
            <a:lvl8pPr lvl="7" rtl="0">
              <a:spcBef>
                <a:spcPts val="0"/>
              </a:spcBef>
              <a:spcAft>
                <a:spcPts val="0"/>
              </a:spcAft>
              <a:buSzPts val="3000"/>
              <a:buNone/>
              <a:defRPr>
                <a:latin typeface="Nunito"/>
                <a:ea typeface="Nunito"/>
                <a:cs typeface="Nunito"/>
                <a:sym typeface="Nunito"/>
              </a:defRPr>
            </a:lvl8pPr>
            <a:lvl9pPr lvl="8" rtl="0">
              <a:spcBef>
                <a:spcPts val="0"/>
              </a:spcBef>
              <a:spcAft>
                <a:spcPts val="0"/>
              </a:spcAft>
              <a:buSzPts val="3000"/>
              <a:buNone/>
              <a:defRPr>
                <a:latin typeface="Nunito"/>
                <a:ea typeface="Nunito"/>
                <a:cs typeface="Nunito"/>
                <a:sym typeface="Nunito"/>
              </a:defRPr>
            </a:lvl9pPr>
          </a:lstStyle>
          <a:p>
            <a:endParaRPr/>
          </a:p>
        </p:txBody>
      </p:sp>
      <p:sp>
        <p:nvSpPr>
          <p:cNvPr id="135" name="Google Shape;135;p36"/>
          <p:cNvSpPr txBox="1"/>
          <p:nvPr/>
        </p:nvSpPr>
        <p:spPr>
          <a:xfrm>
            <a:off x="2246633" y="4678367"/>
            <a:ext cx="7698800" cy="656400"/>
          </a:xfrm>
          <a:prstGeom prst="rect">
            <a:avLst/>
          </a:prstGeom>
          <a:noFill/>
          <a:ln>
            <a:noFill/>
          </a:ln>
        </p:spPr>
        <p:txBody>
          <a:bodyPr spcFirstLastPara="1" wrap="square" lIns="121900" tIns="121900" rIns="121900" bIns="121900" anchor="t" anchorCtr="0">
            <a:noAutofit/>
          </a:bodyPr>
          <a:lstStyle/>
          <a:p>
            <a:pPr algn="ctr">
              <a:spcBef>
                <a:spcPts val="400"/>
              </a:spcBef>
              <a:buClr>
                <a:srgbClr val="000000"/>
              </a:buClr>
              <a:buFont typeface="Arial"/>
              <a:buNone/>
            </a:pPr>
            <a:r>
              <a:rPr lang="en" sz="1600" kern="0">
                <a:solidFill>
                  <a:srgbClr val="F09420"/>
                </a:solidFill>
                <a:latin typeface="Nunito"/>
                <a:ea typeface="Nunito"/>
                <a:cs typeface="Nunito"/>
                <a:sym typeface="Nunito"/>
              </a:rPr>
              <a:t>CREDITS: This presentation template was created by </a:t>
            </a:r>
            <a:r>
              <a:rPr lang="en" sz="1600" b="1" kern="0">
                <a:solidFill>
                  <a:srgbClr val="F09420"/>
                </a:solidFill>
                <a:uFill>
                  <a:noFill/>
                </a:uFill>
                <a:latin typeface="Nunito"/>
                <a:ea typeface="Nunito"/>
                <a:cs typeface="Nunito"/>
                <a:sym typeface="Nunito"/>
                <a:hlinkClick r:id="rId3">
                  <a:extLst>
                    <a:ext uri="{A12FA001-AC4F-418D-AE19-62706E023703}">
                      <ahyp:hlinkClr xmlns="" xmlns:ahyp="http://schemas.microsoft.com/office/drawing/2018/hyperlinkcolor" val="tx"/>
                    </a:ext>
                  </a:extLst>
                </a:hlinkClick>
              </a:rPr>
              <a:t>Slidesgo</a:t>
            </a:r>
            <a:r>
              <a:rPr lang="en" sz="1600" kern="0">
                <a:solidFill>
                  <a:srgbClr val="F09420"/>
                </a:solidFill>
                <a:latin typeface="Nunito"/>
                <a:ea typeface="Nunito"/>
                <a:cs typeface="Nunito"/>
                <a:sym typeface="Nunito"/>
              </a:rPr>
              <a:t>, including icons by </a:t>
            </a:r>
            <a:r>
              <a:rPr lang="en" sz="1600" b="1" kern="0">
                <a:solidFill>
                  <a:srgbClr val="F09420"/>
                </a:solidFill>
                <a:uFill>
                  <a:noFill/>
                </a:uFill>
                <a:latin typeface="Nunito"/>
                <a:ea typeface="Nunito"/>
                <a:cs typeface="Nunito"/>
                <a:sym typeface="Nunito"/>
                <a:hlinkClick r:id="rId4">
                  <a:extLst>
                    <a:ext uri="{A12FA001-AC4F-418D-AE19-62706E023703}">
                      <ahyp:hlinkClr xmlns="" xmlns:ahyp="http://schemas.microsoft.com/office/drawing/2018/hyperlinkcolor" val="tx"/>
                    </a:ext>
                  </a:extLst>
                </a:hlinkClick>
              </a:rPr>
              <a:t>Flaticon</a:t>
            </a:r>
            <a:r>
              <a:rPr lang="en" sz="1600" kern="0">
                <a:solidFill>
                  <a:srgbClr val="F09420"/>
                </a:solidFill>
                <a:latin typeface="Nunito"/>
                <a:ea typeface="Nunito"/>
                <a:cs typeface="Nunito"/>
                <a:sym typeface="Nunito"/>
              </a:rPr>
              <a:t>, and </a:t>
            </a:r>
            <a:r>
              <a:rPr lang="en" sz="1600" kern="0">
                <a:solidFill>
                  <a:srgbClr val="F09420"/>
                </a:solidFill>
                <a:latin typeface="Montserrat"/>
                <a:ea typeface="Montserrat"/>
                <a:cs typeface="Montserrat"/>
                <a:sym typeface="Montserrat"/>
              </a:rPr>
              <a:t>i</a:t>
            </a:r>
            <a:r>
              <a:rPr lang="en" sz="1600" kern="0">
                <a:solidFill>
                  <a:srgbClr val="F09420"/>
                </a:solidFill>
                <a:latin typeface="Nunito"/>
                <a:ea typeface="Nunito"/>
                <a:cs typeface="Nunito"/>
                <a:sym typeface="Nunito"/>
              </a:rPr>
              <a:t>nfographics &amp; images by </a:t>
            </a:r>
            <a:r>
              <a:rPr lang="en" sz="1600" b="1" kern="0">
                <a:solidFill>
                  <a:srgbClr val="F09420"/>
                </a:solidFill>
                <a:uFill>
                  <a:noFill/>
                </a:uFill>
                <a:latin typeface="Nunito"/>
                <a:ea typeface="Nunito"/>
                <a:cs typeface="Nunito"/>
                <a:sym typeface="Nunito"/>
                <a:hlinkClick r:id="rId5">
                  <a:extLst>
                    <a:ext uri="{A12FA001-AC4F-418D-AE19-62706E023703}">
                      <ahyp:hlinkClr xmlns="" xmlns:ahyp="http://schemas.microsoft.com/office/drawing/2018/hyperlinkcolor" val="tx"/>
                    </a:ext>
                  </a:extLst>
                </a:hlinkClick>
              </a:rPr>
              <a:t>Freepik</a:t>
            </a:r>
            <a:r>
              <a:rPr lang="en" sz="1600" kern="0">
                <a:solidFill>
                  <a:srgbClr val="F09420"/>
                </a:solidFill>
                <a:latin typeface="Nunito"/>
                <a:ea typeface="Nunito"/>
                <a:cs typeface="Nunito"/>
                <a:sym typeface="Nunito"/>
              </a:rPr>
              <a:t> </a:t>
            </a:r>
            <a:endParaRPr sz="1600" kern="0">
              <a:solidFill>
                <a:srgbClr val="F09420"/>
              </a:solidFill>
              <a:latin typeface="Nunito"/>
              <a:ea typeface="Nunito"/>
              <a:cs typeface="Nunito"/>
              <a:sym typeface="Nunito"/>
            </a:endParaRPr>
          </a:p>
        </p:txBody>
      </p:sp>
      <p:sp>
        <p:nvSpPr>
          <p:cNvPr id="136" name="Google Shape;136;p36"/>
          <p:cNvSpPr txBox="1">
            <a:spLocks noGrp="1"/>
          </p:cNvSpPr>
          <p:nvPr>
            <p:ph type="subTitle" idx="1"/>
          </p:nvPr>
        </p:nvSpPr>
        <p:spPr>
          <a:xfrm>
            <a:off x="1120033" y="2711833"/>
            <a:ext cx="9952000" cy="12044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400"/>
              <a:buNone/>
              <a:defRPr sz="1867"/>
            </a:lvl1pPr>
            <a:lvl2pPr lvl="1" algn="ctr" rtl="0">
              <a:spcBef>
                <a:spcPts val="2133"/>
              </a:spcBef>
              <a:spcAft>
                <a:spcPts val="0"/>
              </a:spcAft>
              <a:buSzPts val="1500"/>
              <a:buNone/>
              <a:defRPr/>
            </a:lvl2pPr>
            <a:lvl3pPr lvl="2" algn="ctr" rtl="0">
              <a:spcBef>
                <a:spcPts val="2133"/>
              </a:spcBef>
              <a:spcAft>
                <a:spcPts val="0"/>
              </a:spcAft>
              <a:buSzPts val="1500"/>
              <a:buNone/>
              <a:defRPr/>
            </a:lvl3pPr>
            <a:lvl4pPr lvl="3" algn="ctr" rtl="0">
              <a:spcBef>
                <a:spcPts val="2133"/>
              </a:spcBef>
              <a:spcAft>
                <a:spcPts val="0"/>
              </a:spcAft>
              <a:buSzPts val="1500"/>
              <a:buNone/>
              <a:defRPr/>
            </a:lvl4pPr>
            <a:lvl5pPr lvl="4" algn="ctr" rtl="0">
              <a:spcBef>
                <a:spcPts val="2133"/>
              </a:spcBef>
              <a:spcAft>
                <a:spcPts val="0"/>
              </a:spcAft>
              <a:buSzPts val="1500"/>
              <a:buNone/>
              <a:defRPr/>
            </a:lvl5pPr>
            <a:lvl6pPr lvl="5" algn="ctr" rtl="0">
              <a:spcBef>
                <a:spcPts val="2133"/>
              </a:spcBef>
              <a:spcAft>
                <a:spcPts val="0"/>
              </a:spcAft>
              <a:buSzPts val="1500"/>
              <a:buNone/>
              <a:defRPr/>
            </a:lvl6pPr>
            <a:lvl7pPr lvl="6" algn="ctr" rtl="0">
              <a:spcBef>
                <a:spcPts val="2133"/>
              </a:spcBef>
              <a:spcAft>
                <a:spcPts val="0"/>
              </a:spcAft>
              <a:buSzPts val="1500"/>
              <a:buNone/>
              <a:defRPr/>
            </a:lvl7pPr>
            <a:lvl8pPr lvl="7" algn="ctr" rtl="0">
              <a:spcBef>
                <a:spcPts val="2133"/>
              </a:spcBef>
              <a:spcAft>
                <a:spcPts val="0"/>
              </a:spcAft>
              <a:buSzPts val="1500"/>
              <a:buNone/>
              <a:defRPr/>
            </a:lvl8pPr>
            <a:lvl9pPr lvl="8" algn="ctr" rtl="0">
              <a:spcBef>
                <a:spcPts val="2133"/>
              </a:spcBef>
              <a:spcAft>
                <a:spcPts val="2133"/>
              </a:spcAft>
              <a:buSzPts val="1500"/>
              <a:buNone/>
              <a:defRPr/>
            </a:lvl9pPr>
          </a:lstStyle>
          <a:p>
            <a:endParaRPr/>
          </a:p>
        </p:txBody>
      </p:sp>
    </p:spTree>
    <p:extLst>
      <p:ext uri="{BB962C8B-B14F-4D97-AF65-F5344CB8AC3E}">
        <p14:creationId xmlns:p14="http://schemas.microsoft.com/office/powerpoint/2010/main" val="350261496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p:cNvSpPr>
            <a:spLocks noGrp="1"/>
          </p:cNvSpPr>
          <p:nvPr>
            <p:ph type="body" idx="1" hasCustomPrompt="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4" name="内容占位符 3"/>
          <p:cNvSpPr>
            <a:spLocks noGrp="1"/>
          </p:cNvSpPr>
          <p:nvPr>
            <p:ph sz="half" idx="2" hasCustomPrompt="1"/>
          </p:nvPr>
        </p:nvSpPr>
        <p:spPr>
          <a:xfrm>
            <a:off x="839788" y="2505075"/>
            <a:ext cx="5157787"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hasCustomPrompt="1"/>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6" name="内容占位符 5"/>
          <p:cNvSpPr>
            <a:spLocks noGrp="1"/>
          </p:cNvSpPr>
          <p:nvPr>
            <p:ph sz="quarter" idx="4" hasCustomPrompt="1"/>
          </p:nvPr>
        </p:nvSpPr>
        <p:spPr>
          <a:xfrm>
            <a:off x="6172200" y="2505075"/>
            <a:ext cx="5183188"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51ED3A9B-6858-46C5-9957-74D52F60B572}" type="datetimeFigureOut">
              <a:rPr lang="zh-CN" altLang="en-US" smtClean="0"/>
              <a:t>2024/11/21</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7CF3A091-A28E-42F4-979B-75C3C6B544DC}" type="slidenum">
              <a:rPr lang="zh-CN" altLang="en-US" smtClean="0"/>
              <a:t>‹#›</a:t>
            </a:fld>
            <a:endParaRPr lang="zh-CN" altLang="en-US"/>
          </a:p>
        </p:txBody>
      </p:sp>
    </p:spTree>
    <p:extLst>
      <p:ext uri="{BB962C8B-B14F-4D97-AF65-F5344CB8AC3E}">
        <p14:creationId xmlns:p14="http://schemas.microsoft.com/office/powerpoint/2010/main" val="51101186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51ED3A9B-6858-46C5-9957-74D52F60B572}" type="datetimeFigureOut">
              <a:rPr lang="zh-CN" altLang="en-US" smtClean="0"/>
              <a:t>2024/11/21</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7CF3A091-A28E-42F4-979B-75C3C6B544DC}" type="slidenum">
              <a:rPr lang="zh-CN" altLang="en-US" smtClean="0"/>
              <a:t>‹#›</a:t>
            </a:fld>
            <a:endParaRPr lang="zh-CN" altLang="en-US"/>
          </a:p>
        </p:txBody>
      </p:sp>
    </p:spTree>
    <p:extLst>
      <p:ext uri="{BB962C8B-B14F-4D97-AF65-F5344CB8AC3E}">
        <p14:creationId xmlns:p14="http://schemas.microsoft.com/office/powerpoint/2010/main" val="123734609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51ED3A9B-6858-46C5-9957-74D52F60B572}" type="datetimeFigureOut">
              <a:rPr lang="zh-CN" altLang="en-US" smtClean="0"/>
              <a:t>2024/11/21</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7CF3A091-A28E-42F4-979B-75C3C6B544DC}" type="slidenum">
              <a:rPr lang="zh-CN" altLang="en-US" smtClean="0"/>
              <a:t>‹#›</a:t>
            </a:fld>
            <a:endParaRPr lang="zh-CN" altLang="en-US"/>
          </a:p>
        </p:txBody>
      </p:sp>
      <p:sp>
        <p:nvSpPr>
          <p:cNvPr id="5" name="Freeform 34"/>
          <p:cNvSpPr>
            <a:spLocks noEditPoints="1"/>
          </p:cNvSpPr>
          <p:nvPr userDrawn="1"/>
        </p:nvSpPr>
        <p:spPr bwMode="auto">
          <a:xfrm>
            <a:off x="4411790" y="731035"/>
            <a:ext cx="793394" cy="459363"/>
          </a:xfrm>
          <a:custGeom>
            <a:avLst/>
            <a:gdLst>
              <a:gd name="T0" fmla="*/ 97 w 97"/>
              <a:gd name="T1" fmla="*/ 16 h 63"/>
              <a:gd name="T2" fmla="*/ 90 w 97"/>
              <a:gd name="T3" fmla="*/ 22 h 63"/>
              <a:gd name="T4" fmla="*/ 75 w 97"/>
              <a:gd name="T5" fmla="*/ 33 h 63"/>
              <a:gd name="T6" fmla="*/ 46 w 97"/>
              <a:gd name="T7" fmla="*/ 51 h 63"/>
              <a:gd name="T8" fmla="*/ 29 w 97"/>
              <a:gd name="T9" fmla="*/ 63 h 63"/>
              <a:gd name="T10" fmla="*/ 26 w 97"/>
              <a:gd name="T11" fmla="*/ 62 h 63"/>
              <a:gd name="T12" fmla="*/ 16 w 97"/>
              <a:gd name="T13" fmla="*/ 47 h 63"/>
              <a:gd name="T14" fmla="*/ 2 w 97"/>
              <a:gd name="T15" fmla="*/ 48 h 63"/>
              <a:gd name="T16" fmla="*/ 10 w 97"/>
              <a:gd name="T17" fmla="*/ 28 h 63"/>
              <a:gd name="T18" fmla="*/ 10 w 97"/>
              <a:gd name="T19" fmla="*/ 26 h 63"/>
              <a:gd name="T20" fmla="*/ 18 w 97"/>
              <a:gd name="T21" fmla="*/ 0 h 63"/>
              <a:gd name="T22" fmla="*/ 40 w 97"/>
              <a:gd name="T23" fmla="*/ 5 h 63"/>
              <a:gd name="T24" fmla="*/ 75 w 97"/>
              <a:gd name="T25" fmla="*/ 13 h 63"/>
              <a:gd name="T26" fmla="*/ 94 w 97"/>
              <a:gd name="T27" fmla="*/ 15 h 63"/>
              <a:gd name="T28" fmla="*/ 97 w 97"/>
              <a:gd name="T29" fmla="*/ 16 h 63"/>
              <a:gd name="T30" fmla="*/ 20 w 97"/>
              <a:gd name="T31" fmla="*/ 3 h 63"/>
              <a:gd name="T32" fmla="*/ 16 w 97"/>
              <a:gd name="T33" fmla="*/ 18 h 63"/>
              <a:gd name="T34" fmla="*/ 14 w 97"/>
              <a:gd name="T35" fmla="*/ 26 h 63"/>
              <a:gd name="T36" fmla="*/ 65 w 97"/>
              <a:gd name="T37" fmla="*/ 20 h 63"/>
              <a:gd name="T38" fmla="*/ 86 w 97"/>
              <a:gd name="T39" fmla="*/ 17 h 63"/>
              <a:gd name="T40" fmla="*/ 20 w 97"/>
              <a:gd name="T41" fmla="*/ 3 h 63"/>
              <a:gd name="T42" fmla="*/ 14 w 97"/>
              <a:gd name="T43" fmla="*/ 38 h 63"/>
              <a:gd name="T44" fmla="*/ 28 w 97"/>
              <a:gd name="T45" fmla="*/ 60 h 63"/>
              <a:gd name="T46" fmla="*/ 82 w 97"/>
              <a:gd name="T47" fmla="*/ 24 h 63"/>
              <a:gd name="T48" fmla="*/ 82 w 97"/>
              <a:gd name="T49" fmla="*/ 23 h 63"/>
              <a:gd name="T50" fmla="*/ 14 w 97"/>
              <a:gd name="T51" fmla="*/ 38 h 63"/>
              <a:gd name="T52" fmla="*/ 13 w 97"/>
              <a:gd name="T53" fmla="*/ 29 h 63"/>
              <a:gd name="T54" fmla="*/ 7 w 97"/>
              <a:gd name="T55" fmla="*/ 40 h 63"/>
              <a:gd name="T56" fmla="*/ 12 w 97"/>
              <a:gd name="T57" fmla="*/ 35 h 63"/>
              <a:gd name="T58" fmla="*/ 15 w 97"/>
              <a:gd name="T59" fmla="*/ 36 h 63"/>
              <a:gd name="T60" fmla="*/ 57 w 97"/>
              <a:gd name="T61" fmla="*/ 27 h 63"/>
              <a:gd name="T62" fmla="*/ 77 w 97"/>
              <a:gd name="T63" fmla="*/ 21 h 63"/>
              <a:gd name="T64" fmla="*/ 13 w 97"/>
              <a:gd name="T65" fmla="*/ 29 h 63"/>
              <a:gd name="T66" fmla="*/ 6 w 97"/>
              <a:gd name="T67" fmla="*/ 45 h 63"/>
              <a:gd name="T68" fmla="*/ 14 w 97"/>
              <a:gd name="T69" fmla="*/ 44 h 63"/>
              <a:gd name="T70" fmla="*/ 11 w 97"/>
              <a:gd name="T71" fmla="*/ 39 h 63"/>
              <a:gd name="T72" fmla="*/ 6 w 97"/>
              <a:gd name="T73" fmla="*/ 45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97" h="63">
                <a:moveTo>
                  <a:pt x="97" y="16"/>
                </a:moveTo>
                <a:cubicBezTo>
                  <a:pt x="96" y="20"/>
                  <a:pt x="92" y="19"/>
                  <a:pt x="90" y="22"/>
                </a:cubicBezTo>
                <a:cubicBezTo>
                  <a:pt x="85" y="24"/>
                  <a:pt x="80" y="29"/>
                  <a:pt x="75" y="33"/>
                </a:cubicBezTo>
                <a:cubicBezTo>
                  <a:pt x="65" y="38"/>
                  <a:pt x="56" y="45"/>
                  <a:pt x="46" y="51"/>
                </a:cubicBezTo>
                <a:cubicBezTo>
                  <a:pt x="40" y="54"/>
                  <a:pt x="35" y="58"/>
                  <a:pt x="29" y="63"/>
                </a:cubicBezTo>
                <a:cubicBezTo>
                  <a:pt x="28" y="62"/>
                  <a:pt x="27" y="62"/>
                  <a:pt x="26" y="62"/>
                </a:cubicBezTo>
                <a:cubicBezTo>
                  <a:pt x="22" y="57"/>
                  <a:pt x="20" y="52"/>
                  <a:pt x="16" y="47"/>
                </a:cubicBezTo>
                <a:cubicBezTo>
                  <a:pt x="12" y="47"/>
                  <a:pt x="6" y="49"/>
                  <a:pt x="2" y="48"/>
                </a:cubicBezTo>
                <a:cubicBezTo>
                  <a:pt x="0" y="42"/>
                  <a:pt x="7" y="35"/>
                  <a:pt x="10" y="28"/>
                </a:cubicBezTo>
                <a:cubicBezTo>
                  <a:pt x="10" y="27"/>
                  <a:pt x="10" y="26"/>
                  <a:pt x="10" y="26"/>
                </a:cubicBezTo>
                <a:cubicBezTo>
                  <a:pt x="13" y="17"/>
                  <a:pt x="15" y="8"/>
                  <a:pt x="18" y="0"/>
                </a:cubicBezTo>
                <a:cubicBezTo>
                  <a:pt x="25" y="0"/>
                  <a:pt x="33" y="4"/>
                  <a:pt x="40" y="5"/>
                </a:cubicBezTo>
                <a:cubicBezTo>
                  <a:pt x="51" y="8"/>
                  <a:pt x="63" y="10"/>
                  <a:pt x="75" y="13"/>
                </a:cubicBezTo>
                <a:cubicBezTo>
                  <a:pt x="81" y="13"/>
                  <a:pt x="88" y="15"/>
                  <a:pt x="94" y="15"/>
                </a:cubicBezTo>
                <a:cubicBezTo>
                  <a:pt x="95" y="15"/>
                  <a:pt x="96" y="14"/>
                  <a:pt x="97" y="16"/>
                </a:cubicBezTo>
                <a:close/>
                <a:moveTo>
                  <a:pt x="20" y="3"/>
                </a:moveTo>
                <a:cubicBezTo>
                  <a:pt x="18" y="8"/>
                  <a:pt x="16" y="13"/>
                  <a:pt x="16" y="18"/>
                </a:cubicBezTo>
                <a:cubicBezTo>
                  <a:pt x="15" y="21"/>
                  <a:pt x="13" y="23"/>
                  <a:pt x="14" y="26"/>
                </a:cubicBezTo>
                <a:cubicBezTo>
                  <a:pt x="31" y="24"/>
                  <a:pt x="48" y="21"/>
                  <a:pt x="65" y="20"/>
                </a:cubicBezTo>
                <a:cubicBezTo>
                  <a:pt x="72" y="18"/>
                  <a:pt x="80" y="19"/>
                  <a:pt x="86" y="17"/>
                </a:cubicBezTo>
                <a:cubicBezTo>
                  <a:pt x="64" y="14"/>
                  <a:pt x="41" y="7"/>
                  <a:pt x="20" y="3"/>
                </a:cubicBezTo>
                <a:close/>
                <a:moveTo>
                  <a:pt x="14" y="38"/>
                </a:moveTo>
                <a:cubicBezTo>
                  <a:pt x="19" y="45"/>
                  <a:pt x="22" y="53"/>
                  <a:pt x="28" y="60"/>
                </a:cubicBezTo>
                <a:cubicBezTo>
                  <a:pt x="46" y="48"/>
                  <a:pt x="64" y="37"/>
                  <a:pt x="82" y="24"/>
                </a:cubicBezTo>
                <a:cubicBezTo>
                  <a:pt x="82" y="23"/>
                  <a:pt x="82" y="23"/>
                  <a:pt x="82" y="23"/>
                </a:cubicBezTo>
                <a:cubicBezTo>
                  <a:pt x="59" y="29"/>
                  <a:pt x="37" y="35"/>
                  <a:pt x="14" y="38"/>
                </a:cubicBezTo>
                <a:close/>
                <a:moveTo>
                  <a:pt x="13" y="29"/>
                </a:moveTo>
                <a:cubicBezTo>
                  <a:pt x="11" y="33"/>
                  <a:pt x="8" y="37"/>
                  <a:pt x="7" y="40"/>
                </a:cubicBezTo>
                <a:cubicBezTo>
                  <a:pt x="9" y="39"/>
                  <a:pt x="9" y="36"/>
                  <a:pt x="12" y="35"/>
                </a:cubicBezTo>
                <a:cubicBezTo>
                  <a:pt x="13" y="35"/>
                  <a:pt x="14" y="35"/>
                  <a:pt x="15" y="36"/>
                </a:cubicBezTo>
                <a:cubicBezTo>
                  <a:pt x="29" y="33"/>
                  <a:pt x="43" y="30"/>
                  <a:pt x="57" y="27"/>
                </a:cubicBezTo>
                <a:cubicBezTo>
                  <a:pt x="64" y="24"/>
                  <a:pt x="70" y="23"/>
                  <a:pt x="77" y="21"/>
                </a:cubicBezTo>
                <a:cubicBezTo>
                  <a:pt x="55" y="23"/>
                  <a:pt x="34" y="25"/>
                  <a:pt x="13" y="29"/>
                </a:cubicBezTo>
                <a:close/>
                <a:moveTo>
                  <a:pt x="6" y="45"/>
                </a:moveTo>
                <a:cubicBezTo>
                  <a:pt x="9" y="46"/>
                  <a:pt x="12" y="44"/>
                  <a:pt x="14" y="44"/>
                </a:cubicBezTo>
                <a:cubicBezTo>
                  <a:pt x="13" y="42"/>
                  <a:pt x="13" y="41"/>
                  <a:pt x="11" y="39"/>
                </a:cubicBezTo>
                <a:cubicBezTo>
                  <a:pt x="10" y="41"/>
                  <a:pt x="8" y="43"/>
                  <a:pt x="6" y="45"/>
                </a:cubicBezTo>
                <a:close/>
              </a:path>
            </a:pathLst>
          </a:custGeom>
          <a:solidFill>
            <a:schemeClr val="accent1"/>
          </a:solidFill>
          <a:ln>
            <a:noFill/>
          </a:ln>
        </p:spPr>
        <p:txBody>
          <a:bodyPr vert="horz" wrap="square" lIns="91440" tIns="45720" rIns="91440" bIns="45720" numCol="1" anchor="t" anchorCtr="0" compatLnSpc="1"/>
          <a:lstStyle/>
          <a:p>
            <a:endParaRPr lang="zh-CN" altLang="en-US" dirty="0">
              <a:latin typeface="微软雅黑" panose="020B0503020204020204" pitchFamily="34" charset="-122"/>
              <a:ea typeface="微软雅黑" panose="020B0503020204020204" pitchFamily="34" charset="-122"/>
            </a:endParaRPr>
          </a:p>
        </p:txBody>
      </p:sp>
      <p:sp>
        <p:nvSpPr>
          <p:cNvPr id="6" name="任意多边形 21"/>
          <p:cNvSpPr/>
          <p:nvPr userDrawn="1"/>
        </p:nvSpPr>
        <p:spPr>
          <a:xfrm>
            <a:off x="367377" y="913211"/>
            <a:ext cx="3975213" cy="317376"/>
          </a:xfrm>
          <a:custGeom>
            <a:avLst/>
            <a:gdLst>
              <a:gd name="connsiteX0" fmla="*/ 0 w 6766560"/>
              <a:gd name="connsiteY0" fmla="*/ 39809 h 361457"/>
              <a:gd name="connsiteX1" fmla="*/ 4411980 w 6766560"/>
              <a:gd name="connsiteY1" fmla="*/ 28379 h 361457"/>
              <a:gd name="connsiteX2" fmla="*/ 4023360 w 6766560"/>
              <a:gd name="connsiteY2" fmla="*/ 359849 h 361457"/>
              <a:gd name="connsiteX3" fmla="*/ 6766560 w 6766560"/>
              <a:gd name="connsiteY3" fmla="*/ 131249 h 361457"/>
              <a:gd name="connsiteX0-1" fmla="*/ 0 w 6766560"/>
              <a:gd name="connsiteY0-2" fmla="*/ 75291 h 398381"/>
              <a:gd name="connsiteX1-3" fmla="*/ 4369154 w 6766560"/>
              <a:gd name="connsiteY1-4" fmla="*/ 18141 h 398381"/>
              <a:gd name="connsiteX2-5" fmla="*/ 4023360 w 6766560"/>
              <a:gd name="connsiteY2-6" fmla="*/ 395331 h 398381"/>
              <a:gd name="connsiteX3-7" fmla="*/ 6766560 w 6766560"/>
              <a:gd name="connsiteY3-8" fmla="*/ 166731 h 398381"/>
              <a:gd name="connsiteX0-9" fmla="*/ 0 w 6766560"/>
              <a:gd name="connsiteY0-10" fmla="*/ 71354 h 339035"/>
              <a:gd name="connsiteX1-11" fmla="*/ 4369154 w 6766560"/>
              <a:gd name="connsiteY1-12" fmla="*/ 14204 h 339035"/>
              <a:gd name="connsiteX2-13" fmla="*/ 4351696 w 6766560"/>
              <a:gd name="connsiteY2-14" fmla="*/ 334244 h 339035"/>
              <a:gd name="connsiteX3-15" fmla="*/ 6766560 w 6766560"/>
              <a:gd name="connsiteY3-16" fmla="*/ 162794 h 339035"/>
              <a:gd name="connsiteX0-17" fmla="*/ 0 w 7194823"/>
              <a:gd name="connsiteY0-18" fmla="*/ 71354 h 334304"/>
              <a:gd name="connsiteX1-19" fmla="*/ 4369154 w 7194823"/>
              <a:gd name="connsiteY1-20" fmla="*/ 14204 h 334304"/>
              <a:gd name="connsiteX2-21" fmla="*/ 4351696 w 7194823"/>
              <a:gd name="connsiteY2-22" fmla="*/ 334244 h 334304"/>
              <a:gd name="connsiteX3-23" fmla="*/ 7194823 w 7194823"/>
              <a:gd name="connsiteY3-24" fmla="*/ 37064 h 334304"/>
              <a:gd name="connsiteX0-25" fmla="*/ 0 w 7194823"/>
              <a:gd name="connsiteY0-26" fmla="*/ 72918 h 358721"/>
              <a:gd name="connsiteX1-27" fmla="*/ 4369154 w 7194823"/>
              <a:gd name="connsiteY1-28" fmla="*/ 15768 h 358721"/>
              <a:gd name="connsiteX2-29" fmla="*/ 4051911 w 7194823"/>
              <a:gd name="connsiteY2-30" fmla="*/ 358668 h 358721"/>
              <a:gd name="connsiteX3-31" fmla="*/ 7194823 w 7194823"/>
              <a:gd name="connsiteY3-32" fmla="*/ 38628 h 358721"/>
              <a:gd name="connsiteX0-33" fmla="*/ 0 w 6454042"/>
              <a:gd name="connsiteY0-34" fmla="*/ 72918 h 359955"/>
              <a:gd name="connsiteX1-35" fmla="*/ 4369154 w 6454042"/>
              <a:gd name="connsiteY1-36" fmla="*/ 15768 h 359955"/>
              <a:gd name="connsiteX2-37" fmla="*/ 4051911 w 6454042"/>
              <a:gd name="connsiteY2-38" fmla="*/ 358668 h 359955"/>
              <a:gd name="connsiteX3-39" fmla="*/ 6454042 w 6454042"/>
              <a:gd name="connsiteY3-40" fmla="*/ 112769 h 359955"/>
              <a:gd name="connsiteX0-41" fmla="*/ 0 w 6454042"/>
              <a:gd name="connsiteY0-42" fmla="*/ 62493 h 349247"/>
              <a:gd name="connsiteX1-43" fmla="*/ 4122228 w 6454042"/>
              <a:gd name="connsiteY1-44" fmla="*/ 17700 h 349247"/>
              <a:gd name="connsiteX2-45" fmla="*/ 4051911 w 6454042"/>
              <a:gd name="connsiteY2-46" fmla="*/ 348243 h 349247"/>
              <a:gd name="connsiteX3-47" fmla="*/ 6454042 w 6454042"/>
              <a:gd name="connsiteY3-48" fmla="*/ 102344 h 349247"/>
              <a:gd name="connsiteX0-49" fmla="*/ 0 w 4341830"/>
              <a:gd name="connsiteY0-50" fmla="*/ 62493 h 348243"/>
              <a:gd name="connsiteX1-51" fmla="*/ 4122228 w 4341830"/>
              <a:gd name="connsiteY1-52" fmla="*/ 17700 h 348243"/>
              <a:gd name="connsiteX2-53" fmla="*/ 4051911 w 4341830"/>
              <a:gd name="connsiteY2-54" fmla="*/ 348243 h 348243"/>
              <a:gd name="connsiteX0-55" fmla="*/ 0 w 4122228"/>
              <a:gd name="connsiteY0-56" fmla="*/ 62493 h 62493"/>
              <a:gd name="connsiteX1-57" fmla="*/ 4122228 w 4122228"/>
              <a:gd name="connsiteY1-58" fmla="*/ 17700 h 62493"/>
              <a:gd name="connsiteX0-59" fmla="*/ 0 w 4122228"/>
              <a:gd name="connsiteY0-60" fmla="*/ 44793 h 66159"/>
              <a:gd name="connsiteX1-61" fmla="*/ 4122228 w 4122228"/>
              <a:gd name="connsiteY1-62" fmla="*/ 0 h 66159"/>
              <a:gd name="connsiteX0-63" fmla="*/ 0 w 4245691"/>
              <a:gd name="connsiteY0-64" fmla="*/ 156004 h 156004"/>
              <a:gd name="connsiteX1-65" fmla="*/ 4245691 w 4245691"/>
              <a:gd name="connsiteY1-66" fmla="*/ 0 h 156004"/>
              <a:gd name="connsiteX0-67" fmla="*/ 0 w 4245691"/>
              <a:gd name="connsiteY0-68" fmla="*/ 156004 h 163985"/>
              <a:gd name="connsiteX1-69" fmla="*/ 4245691 w 4245691"/>
              <a:gd name="connsiteY1-70" fmla="*/ 0 h 163985"/>
              <a:gd name="connsiteX0-71" fmla="*/ 0 w 5449458"/>
              <a:gd name="connsiteY0-72" fmla="*/ 143648 h 143648"/>
              <a:gd name="connsiteX1-73" fmla="*/ 5449458 w 5449458"/>
              <a:gd name="connsiteY1-74" fmla="*/ 0 h 143648"/>
              <a:gd name="connsiteX0-75" fmla="*/ 0 w 5449458"/>
              <a:gd name="connsiteY0-76" fmla="*/ 143648 h 260913"/>
              <a:gd name="connsiteX1-77" fmla="*/ 1990356 w 5449458"/>
              <a:gd name="connsiteY1-78" fmla="*/ 260339 h 260913"/>
              <a:gd name="connsiteX2-79" fmla="*/ 5449458 w 5449458"/>
              <a:gd name="connsiteY2-80" fmla="*/ 0 h 260913"/>
              <a:gd name="connsiteX0-81" fmla="*/ 0 w 4693246"/>
              <a:gd name="connsiteY0-82" fmla="*/ 169 h 463018"/>
              <a:gd name="connsiteX1-83" fmla="*/ 1234144 w 4693246"/>
              <a:gd name="connsiteY1-84" fmla="*/ 462849 h 463018"/>
              <a:gd name="connsiteX2-85" fmla="*/ 4693246 w 4693246"/>
              <a:gd name="connsiteY2-86" fmla="*/ 202510 h 463018"/>
              <a:gd name="connsiteX0-87" fmla="*/ 153395 w 4846641"/>
              <a:gd name="connsiteY0-88" fmla="*/ 0 h 462988"/>
              <a:gd name="connsiteX1-89" fmla="*/ 1387539 w 4846641"/>
              <a:gd name="connsiteY1-90" fmla="*/ 462680 h 462988"/>
              <a:gd name="connsiteX2-91" fmla="*/ 4846641 w 4846641"/>
              <a:gd name="connsiteY2-92" fmla="*/ 202341 h 462988"/>
              <a:gd name="connsiteX0-93" fmla="*/ 212160 w 4457851"/>
              <a:gd name="connsiteY0-94" fmla="*/ 0 h 462988"/>
              <a:gd name="connsiteX1-95" fmla="*/ 998749 w 4457851"/>
              <a:gd name="connsiteY1-96" fmla="*/ 462680 h 462988"/>
              <a:gd name="connsiteX2-97" fmla="*/ 4457851 w 4457851"/>
              <a:gd name="connsiteY2-98" fmla="*/ 202341 h 462988"/>
              <a:gd name="connsiteX0-99" fmla="*/ 238795 w 4484486"/>
              <a:gd name="connsiteY0-100" fmla="*/ 0 h 462868"/>
              <a:gd name="connsiteX1-101" fmla="*/ 1025384 w 4484486"/>
              <a:gd name="connsiteY1-102" fmla="*/ 462680 h 462868"/>
              <a:gd name="connsiteX2-103" fmla="*/ 4484486 w 4484486"/>
              <a:gd name="connsiteY2-104" fmla="*/ 202341 h 462868"/>
              <a:gd name="connsiteX0-105" fmla="*/ 410770 w 4656461"/>
              <a:gd name="connsiteY0-106" fmla="*/ 0 h 425815"/>
              <a:gd name="connsiteX1-107" fmla="*/ 595476 w 4656461"/>
              <a:gd name="connsiteY1-108" fmla="*/ 425610 h 425815"/>
              <a:gd name="connsiteX2-109" fmla="*/ 4656461 w 4656461"/>
              <a:gd name="connsiteY2-110" fmla="*/ 202341 h 425815"/>
              <a:gd name="connsiteX0-111" fmla="*/ 410770 w 4656461"/>
              <a:gd name="connsiteY0-112" fmla="*/ 0 h 364069"/>
              <a:gd name="connsiteX1-113" fmla="*/ 595476 w 4656461"/>
              <a:gd name="connsiteY1-114" fmla="*/ 363827 h 364069"/>
              <a:gd name="connsiteX2-115" fmla="*/ 4656461 w 4656461"/>
              <a:gd name="connsiteY2-116" fmla="*/ 202341 h 364069"/>
              <a:gd name="connsiteX0-117" fmla="*/ 558636 w 4511100"/>
              <a:gd name="connsiteY0-118" fmla="*/ 0 h 388767"/>
              <a:gd name="connsiteX1-119" fmla="*/ 450115 w 4511100"/>
              <a:gd name="connsiteY1-120" fmla="*/ 388541 h 388767"/>
              <a:gd name="connsiteX2-121" fmla="*/ 4511100 w 4511100"/>
              <a:gd name="connsiteY2-122" fmla="*/ 227055 h 388767"/>
              <a:gd name="connsiteX0-123" fmla="*/ 445007 w 4613533"/>
              <a:gd name="connsiteY0-124" fmla="*/ 0 h 413467"/>
              <a:gd name="connsiteX1-125" fmla="*/ 552548 w 4613533"/>
              <a:gd name="connsiteY1-126" fmla="*/ 413255 h 413467"/>
              <a:gd name="connsiteX2-127" fmla="*/ 4613533 w 4613533"/>
              <a:gd name="connsiteY2-128" fmla="*/ 251769 h 413467"/>
              <a:gd name="connsiteX0-129" fmla="*/ 437894 w 4606420"/>
              <a:gd name="connsiteY0-130" fmla="*/ 0 h 351722"/>
              <a:gd name="connsiteX1-131" fmla="*/ 560868 w 4606420"/>
              <a:gd name="connsiteY1-132" fmla="*/ 351471 h 351722"/>
              <a:gd name="connsiteX2-133" fmla="*/ 4606420 w 4606420"/>
              <a:gd name="connsiteY2-134" fmla="*/ 251769 h 351722"/>
              <a:gd name="connsiteX0-135" fmla="*/ 424068 w 4592594"/>
              <a:gd name="connsiteY0-136" fmla="*/ 0 h 401116"/>
              <a:gd name="connsiteX1-137" fmla="*/ 577907 w 4592594"/>
              <a:gd name="connsiteY1-138" fmla="*/ 400898 h 401116"/>
              <a:gd name="connsiteX2-139" fmla="*/ 4592594 w 4592594"/>
              <a:gd name="connsiteY2-140" fmla="*/ 251769 h 401116"/>
              <a:gd name="connsiteX0-141" fmla="*/ 424068 w 4592594"/>
              <a:gd name="connsiteY0-142" fmla="*/ 0 h 401116"/>
              <a:gd name="connsiteX1-143" fmla="*/ 577907 w 4592594"/>
              <a:gd name="connsiteY1-144" fmla="*/ 400898 h 401116"/>
              <a:gd name="connsiteX2-145" fmla="*/ 4592594 w 4592594"/>
              <a:gd name="connsiteY2-146" fmla="*/ 338266 h 401116"/>
              <a:gd name="connsiteX0-147" fmla="*/ 391353 w 4638179"/>
              <a:gd name="connsiteY0-148" fmla="*/ 0 h 401116"/>
              <a:gd name="connsiteX1-149" fmla="*/ 623492 w 4638179"/>
              <a:gd name="connsiteY1-150" fmla="*/ 400898 h 401116"/>
              <a:gd name="connsiteX2-151" fmla="*/ 4638179 w 4638179"/>
              <a:gd name="connsiteY2-152" fmla="*/ 338266 h 401116"/>
              <a:gd name="connsiteX0-153" fmla="*/ 391353 w 4904398"/>
              <a:gd name="connsiteY0-154" fmla="*/ 0 h 401116"/>
              <a:gd name="connsiteX1-155" fmla="*/ 623492 w 4904398"/>
              <a:gd name="connsiteY1-156" fmla="*/ 400898 h 401116"/>
              <a:gd name="connsiteX2-157" fmla="*/ 4904398 w 4904398"/>
              <a:gd name="connsiteY2-158" fmla="*/ 322224 h 401116"/>
            </a:gdLst>
            <a:ahLst/>
            <a:cxnLst>
              <a:cxn ang="0">
                <a:pos x="connsiteX0-1" y="connsiteY0-2"/>
              </a:cxn>
              <a:cxn ang="0">
                <a:pos x="connsiteX1-3" y="connsiteY1-4"/>
              </a:cxn>
              <a:cxn ang="0">
                <a:pos x="connsiteX2-5" y="connsiteY2-6"/>
              </a:cxn>
            </a:cxnLst>
            <a:rect l="l" t="t" r="r" b="b"/>
            <a:pathLst>
              <a:path w="4904398" h="401116">
                <a:moveTo>
                  <a:pt x="391353" y="0"/>
                </a:moveTo>
                <a:cubicBezTo>
                  <a:pt x="-226127" y="38897"/>
                  <a:pt x="-86259" y="411428"/>
                  <a:pt x="623492" y="400898"/>
                </a:cubicBezTo>
                <a:lnTo>
                  <a:pt x="4904398" y="322224"/>
                </a:lnTo>
              </a:path>
            </a:pathLst>
          </a:custGeom>
          <a:noFill/>
          <a:ln w="25400" cap="rnd">
            <a:solidFill>
              <a:schemeClr val="accent1"/>
            </a:solidFill>
            <a:prstDash val="dash"/>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微软雅黑" panose="020B0503020204020204" pitchFamily="34" charset="-122"/>
              <a:ea typeface="微软雅黑" panose="020B0503020204020204" pitchFamily="34" charset="-122"/>
            </a:endParaRPr>
          </a:p>
        </p:txBody>
      </p:sp>
      <p:sp>
        <p:nvSpPr>
          <p:cNvPr id="7" name="文本框 6"/>
          <p:cNvSpPr txBox="1"/>
          <p:nvPr userDrawn="1"/>
        </p:nvSpPr>
        <p:spPr>
          <a:xfrm>
            <a:off x="903825" y="651601"/>
            <a:ext cx="3134775" cy="954107"/>
          </a:xfrm>
          <a:prstGeom prst="rect">
            <a:avLst/>
          </a:prstGeom>
          <a:noFill/>
        </p:spPr>
        <p:txBody>
          <a:bodyPr wrap="square" rtlCol="0">
            <a:spAutoFit/>
          </a:bodyPr>
          <a:lstStyle/>
          <a:p>
            <a:pPr algn="dist"/>
            <a:r>
              <a:rPr lang="zh-CN" altLang="en-US" sz="2800" dirty="0">
                <a:solidFill>
                  <a:schemeClr val="tx1">
                    <a:lumMod val="95000"/>
                    <a:lumOff val="5000"/>
                  </a:schemeClr>
                </a:solidFill>
                <a:latin typeface="微软雅黑" panose="020B0503020204020204" pitchFamily="34" charset="-122"/>
                <a:ea typeface="微软雅黑" panose="020B0503020204020204" pitchFamily="34" charset="-122"/>
              </a:rPr>
              <a:t>输入您的标题</a:t>
            </a:r>
            <a:endParaRPr lang="zh-CN" altLang="en-US" sz="2800" b="1" dirty="0">
              <a:solidFill>
                <a:schemeClr val="tx1">
                  <a:lumMod val="95000"/>
                  <a:lumOff val="5000"/>
                </a:schemeClr>
              </a:solidFill>
              <a:latin typeface="微软雅黑" panose="020B0503020204020204" pitchFamily="34" charset="-122"/>
              <a:ea typeface="微软雅黑" panose="020B0503020204020204" pitchFamily="34" charset="-122"/>
            </a:endParaRPr>
          </a:p>
          <a:p>
            <a:pPr algn="dist"/>
            <a:endParaRPr lang="zh-CN" altLang="en-US" sz="2800" dirty="0">
              <a:solidFill>
                <a:schemeClr val="tx1">
                  <a:lumMod val="95000"/>
                  <a:lumOff val="5000"/>
                </a:schemeClr>
              </a:solidFill>
              <a:latin typeface="微软雅黑" panose="020B0503020204020204" pitchFamily="34" charset="-122"/>
              <a:ea typeface="微软雅黑" panose="020B0503020204020204" pitchFamily="34" charset="-122"/>
            </a:endParaRPr>
          </a:p>
        </p:txBody>
      </p:sp>
      <p:grpSp>
        <p:nvGrpSpPr>
          <p:cNvPr id="8" name="Group 4"/>
          <p:cNvGrpSpPr>
            <a:grpSpLocks noChangeAspect="1"/>
          </p:cNvGrpSpPr>
          <p:nvPr userDrawn="1"/>
        </p:nvGrpSpPr>
        <p:grpSpPr bwMode="auto">
          <a:xfrm flipV="1">
            <a:off x="274178" y="136525"/>
            <a:ext cx="739929" cy="763583"/>
            <a:chOff x="1308" y="1009"/>
            <a:chExt cx="1001" cy="1033"/>
          </a:xfrm>
          <a:solidFill>
            <a:schemeClr val="accent1"/>
          </a:solidFill>
        </p:grpSpPr>
        <p:sp>
          <p:nvSpPr>
            <p:cNvPr id="9" name="Freeform 5"/>
            <p:cNvSpPr/>
            <p:nvPr/>
          </p:nvSpPr>
          <p:spPr bwMode="auto">
            <a:xfrm>
              <a:off x="1533" y="1009"/>
              <a:ext cx="571" cy="830"/>
            </a:xfrm>
            <a:custGeom>
              <a:avLst/>
              <a:gdLst>
                <a:gd name="T0" fmla="*/ 404 w 439"/>
                <a:gd name="T1" fmla="*/ 298 h 638"/>
                <a:gd name="T2" fmla="*/ 321 w 439"/>
                <a:gd name="T3" fmla="*/ 223 h 638"/>
                <a:gd name="T4" fmla="*/ 321 w 439"/>
                <a:gd name="T5" fmla="*/ 50 h 638"/>
                <a:gd name="T6" fmla="*/ 318 w 439"/>
                <a:gd name="T7" fmla="*/ 41 h 638"/>
                <a:gd name="T8" fmla="*/ 221 w 439"/>
                <a:gd name="T9" fmla="*/ 0 h 638"/>
                <a:gd name="T10" fmla="*/ 118 w 439"/>
                <a:gd name="T11" fmla="*/ 40 h 638"/>
                <a:gd name="T12" fmla="*/ 114 w 439"/>
                <a:gd name="T13" fmla="*/ 50 h 638"/>
                <a:gd name="T14" fmla="*/ 114 w 439"/>
                <a:gd name="T15" fmla="*/ 225 h 638"/>
                <a:gd name="T16" fmla="*/ 34 w 439"/>
                <a:gd name="T17" fmla="*/ 300 h 638"/>
                <a:gd name="T18" fmla="*/ 0 w 439"/>
                <a:gd name="T19" fmla="*/ 418 h 638"/>
                <a:gd name="T20" fmla="*/ 220 w 439"/>
                <a:gd name="T21" fmla="*/ 638 h 638"/>
                <a:gd name="T22" fmla="*/ 439 w 439"/>
                <a:gd name="T23" fmla="*/ 418 h 638"/>
                <a:gd name="T24" fmla="*/ 404 w 439"/>
                <a:gd name="T25" fmla="*/ 298 h 6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39" h="638">
                  <a:moveTo>
                    <a:pt x="404" y="298"/>
                  </a:moveTo>
                  <a:cubicBezTo>
                    <a:pt x="383" y="267"/>
                    <a:pt x="355" y="241"/>
                    <a:pt x="321" y="223"/>
                  </a:cubicBezTo>
                  <a:cubicBezTo>
                    <a:pt x="321" y="222"/>
                    <a:pt x="321" y="50"/>
                    <a:pt x="321" y="50"/>
                  </a:cubicBezTo>
                  <a:cubicBezTo>
                    <a:pt x="321" y="47"/>
                    <a:pt x="320" y="44"/>
                    <a:pt x="318" y="41"/>
                  </a:cubicBezTo>
                  <a:cubicBezTo>
                    <a:pt x="316" y="39"/>
                    <a:pt x="282" y="0"/>
                    <a:pt x="221" y="0"/>
                  </a:cubicBezTo>
                  <a:cubicBezTo>
                    <a:pt x="162" y="0"/>
                    <a:pt x="120" y="38"/>
                    <a:pt x="118" y="40"/>
                  </a:cubicBezTo>
                  <a:cubicBezTo>
                    <a:pt x="116" y="43"/>
                    <a:pt x="114" y="46"/>
                    <a:pt x="114" y="50"/>
                  </a:cubicBezTo>
                  <a:cubicBezTo>
                    <a:pt x="114" y="50"/>
                    <a:pt x="114" y="223"/>
                    <a:pt x="114" y="225"/>
                  </a:cubicBezTo>
                  <a:cubicBezTo>
                    <a:pt x="81" y="243"/>
                    <a:pt x="54" y="269"/>
                    <a:pt x="34" y="300"/>
                  </a:cubicBezTo>
                  <a:cubicBezTo>
                    <a:pt x="11" y="335"/>
                    <a:pt x="0" y="376"/>
                    <a:pt x="0" y="418"/>
                  </a:cubicBezTo>
                  <a:cubicBezTo>
                    <a:pt x="0" y="539"/>
                    <a:pt x="98" y="638"/>
                    <a:pt x="220" y="638"/>
                  </a:cubicBezTo>
                  <a:cubicBezTo>
                    <a:pt x="341" y="638"/>
                    <a:pt x="439" y="539"/>
                    <a:pt x="439" y="418"/>
                  </a:cubicBezTo>
                  <a:cubicBezTo>
                    <a:pt x="439" y="375"/>
                    <a:pt x="427" y="334"/>
                    <a:pt x="404" y="298"/>
                  </a:cubicBezTo>
                  <a:close/>
                </a:path>
              </a:pathLst>
            </a:custGeom>
            <a:no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dirty="0">
                <a:latin typeface="微软雅黑" panose="020B0503020204020204" pitchFamily="34" charset="-122"/>
                <a:ea typeface="微软雅黑" panose="020B0503020204020204" pitchFamily="34" charset="-122"/>
              </a:endParaRPr>
            </a:p>
          </p:txBody>
        </p:sp>
        <p:sp>
          <p:nvSpPr>
            <p:cNvPr id="10" name="Freeform 6"/>
            <p:cNvSpPr>
              <a:spLocks noEditPoints="1"/>
            </p:cNvSpPr>
            <p:nvPr/>
          </p:nvSpPr>
          <p:spPr bwMode="auto">
            <a:xfrm>
              <a:off x="1526" y="1009"/>
              <a:ext cx="573" cy="830"/>
            </a:xfrm>
            <a:custGeom>
              <a:avLst/>
              <a:gdLst>
                <a:gd name="T0" fmla="*/ 440 w 440"/>
                <a:gd name="T1" fmla="*/ 418 h 638"/>
                <a:gd name="T2" fmla="*/ 322 w 440"/>
                <a:gd name="T3" fmla="*/ 223 h 638"/>
                <a:gd name="T4" fmla="*/ 319 w 440"/>
                <a:gd name="T5" fmla="*/ 41 h 638"/>
                <a:gd name="T6" fmla="*/ 119 w 440"/>
                <a:gd name="T7" fmla="*/ 40 h 638"/>
                <a:gd name="T8" fmla="*/ 114 w 440"/>
                <a:gd name="T9" fmla="*/ 225 h 638"/>
                <a:gd name="T10" fmla="*/ 0 w 440"/>
                <a:gd name="T11" fmla="*/ 418 h 638"/>
                <a:gd name="T12" fmla="*/ 143 w 440"/>
                <a:gd name="T13" fmla="*/ 75 h 638"/>
                <a:gd name="T14" fmla="*/ 294 w 440"/>
                <a:gd name="T15" fmla="*/ 134 h 638"/>
                <a:gd name="T16" fmla="*/ 143 w 440"/>
                <a:gd name="T17" fmla="*/ 75 h 638"/>
                <a:gd name="T18" fmla="*/ 294 w 440"/>
                <a:gd name="T19" fmla="*/ 162 h 638"/>
                <a:gd name="T20" fmla="*/ 294 w 440"/>
                <a:gd name="T21" fmla="*/ 189 h 638"/>
                <a:gd name="T22" fmla="*/ 143 w 440"/>
                <a:gd name="T23" fmla="*/ 134 h 638"/>
                <a:gd name="T24" fmla="*/ 213 w 440"/>
                <a:gd name="T25" fmla="*/ 411 h 638"/>
                <a:gd name="T26" fmla="*/ 184 w 440"/>
                <a:gd name="T27" fmla="*/ 400 h 638"/>
                <a:gd name="T28" fmla="*/ 196 w 440"/>
                <a:gd name="T29" fmla="*/ 200 h 638"/>
                <a:gd name="T30" fmla="*/ 230 w 440"/>
                <a:gd name="T31" fmla="*/ 228 h 638"/>
                <a:gd name="T32" fmla="*/ 218 w 440"/>
                <a:gd name="T33" fmla="*/ 408 h 638"/>
                <a:gd name="T34" fmla="*/ 213 w 440"/>
                <a:gd name="T35" fmla="*/ 459 h 638"/>
                <a:gd name="T36" fmla="*/ 213 w 440"/>
                <a:gd name="T37" fmla="*/ 435 h 638"/>
                <a:gd name="T38" fmla="*/ 136 w 440"/>
                <a:gd name="T39" fmla="*/ 245 h 638"/>
                <a:gd name="T40" fmla="*/ 143 w 440"/>
                <a:gd name="T41" fmla="*/ 191 h 638"/>
                <a:gd name="T42" fmla="*/ 183 w 440"/>
                <a:gd name="T43" fmla="*/ 228 h 638"/>
                <a:gd name="T44" fmla="*/ 146 w 440"/>
                <a:gd name="T45" fmla="*/ 411 h 638"/>
                <a:gd name="T46" fmla="*/ 139 w 440"/>
                <a:gd name="T47" fmla="*/ 470 h 638"/>
                <a:gd name="T48" fmla="*/ 181 w 440"/>
                <a:gd name="T49" fmla="*/ 421 h 638"/>
                <a:gd name="T50" fmla="*/ 188 w 440"/>
                <a:gd name="T51" fmla="*/ 450 h 638"/>
                <a:gd name="T52" fmla="*/ 237 w 440"/>
                <a:gd name="T53" fmla="*/ 450 h 638"/>
                <a:gd name="T54" fmla="*/ 245 w 440"/>
                <a:gd name="T55" fmla="*/ 421 h 638"/>
                <a:gd name="T56" fmla="*/ 286 w 440"/>
                <a:gd name="T57" fmla="*/ 470 h 638"/>
                <a:gd name="T58" fmla="*/ 279 w 440"/>
                <a:gd name="T59" fmla="*/ 411 h 638"/>
                <a:gd name="T60" fmla="*/ 243 w 440"/>
                <a:gd name="T61" fmla="*/ 228 h 638"/>
                <a:gd name="T62" fmla="*/ 294 w 440"/>
                <a:gd name="T63" fmla="*/ 217 h 638"/>
                <a:gd name="T64" fmla="*/ 302 w 440"/>
                <a:gd name="T65" fmla="*/ 244 h 638"/>
                <a:gd name="T66" fmla="*/ 220 w 440"/>
                <a:gd name="T67" fmla="*/ 610 h 638"/>
                <a:gd name="T68" fmla="*/ 136 w 440"/>
                <a:gd name="T69" fmla="*/ 245 h 638"/>
                <a:gd name="T70" fmla="*/ 160 w 440"/>
                <a:gd name="T71" fmla="*/ 443 h 638"/>
                <a:gd name="T72" fmla="*/ 143 w 440"/>
                <a:gd name="T73" fmla="*/ 447 h 638"/>
                <a:gd name="T74" fmla="*/ 168 w 440"/>
                <a:gd name="T75" fmla="*/ 422 h 638"/>
                <a:gd name="T76" fmla="*/ 273 w 440"/>
                <a:gd name="T77" fmla="*/ 429 h 638"/>
                <a:gd name="T78" fmla="*/ 280 w 440"/>
                <a:gd name="T79" fmla="*/ 452 h 638"/>
                <a:gd name="T80" fmla="*/ 258 w 440"/>
                <a:gd name="T81" fmla="*/ 422 h 6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40" h="638">
                  <a:moveTo>
                    <a:pt x="220" y="638"/>
                  </a:moveTo>
                  <a:cubicBezTo>
                    <a:pt x="342" y="638"/>
                    <a:pt x="440" y="539"/>
                    <a:pt x="440" y="418"/>
                  </a:cubicBezTo>
                  <a:cubicBezTo>
                    <a:pt x="440" y="375"/>
                    <a:pt x="428" y="334"/>
                    <a:pt x="405" y="298"/>
                  </a:cubicBezTo>
                  <a:cubicBezTo>
                    <a:pt x="384" y="267"/>
                    <a:pt x="356" y="241"/>
                    <a:pt x="322" y="223"/>
                  </a:cubicBezTo>
                  <a:cubicBezTo>
                    <a:pt x="322" y="222"/>
                    <a:pt x="322" y="50"/>
                    <a:pt x="322" y="50"/>
                  </a:cubicBezTo>
                  <a:cubicBezTo>
                    <a:pt x="322" y="47"/>
                    <a:pt x="321" y="44"/>
                    <a:pt x="319" y="41"/>
                  </a:cubicBezTo>
                  <a:cubicBezTo>
                    <a:pt x="317" y="39"/>
                    <a:pt x="283" y="0"/>
                    <a:pt x="222" y="0"/>
                  </a:cubicBezTo>
                  <a:cubicBezTo>
                    <a:pt x="162" y="0"/>
                    <a:pt x="121" y="38"/>
                    <a:pt x="119" y="40"/>
                  </a:cubicBezTo>
                  <a:cubicBezTo>
                    <a:pt x="117" y="43"/>
                    <a:pt x="115" y="46"/>
                    <a:pt x="115" y="50"/>
                  </a:cubicBezTo>
                  <a:cubicBezTo>
                    <a:pt x="115" y="50"/>
                    <a:pt x="115" y="223"/>
                    <a:pt x="114" y="225"/>
                  </a:cubicBezTo>
                  <a:cubicBezTo>
                    <a:pt x="82" y="243"/>
                    <a:pt x="55" y="269"/>
                    <a:pt x="35" y="300"/>
                  </a:cubicBezTo>
                  <a:cubicBezTo>
                    <a:pt x="12" y="335"/>
                    <a:pt x="0" y="376"/>
                    <a:pt x="0" y="418"/>
                  </a:cubicBezTo>
                  <a:cubicBezTo>
                    <a:pt x="0" y="539"/>
                    <a:pt x="99" y="638"/>
                    <a:pt x="220" y="638"/>
                  </a:cubicBezTo>
                  <a:close/>
                  <a:moveTo>
                    <a:pt x="143" y="75"/>
                  </a:moveTo>
                  <a:cubicBezTo>
                    <a:pt x="294" y="102"/>
                    <a:pt x="294" y="102"/>
                    <a:pt x="294" y="102"/>
                  </a:cubicBezTo>
                  <a:cubicBezTo>
                    <a:pt x="294" y="134"/>
                    <a:pt x="294" y="134"/>
                    <a:pt x="294" y="134"/>
                  </a:cubicBezTo>
                  <a:cubicBezTo>
                    <a:pt x="143" y="106"/>
                    <a:pt x="143" y="106"/>
                    <a:pt x="143" y="106"/>
                  </a:cubicBezTo>
                  <a:lnTo>
                    <a:pt x="143" y="75"/>
                  </a:lnTo>
                  <a:close/>
                  <a:moveTo>
                    <a:pt x="143" y="134"/>
                  </a:moveTo>
                  <a:cubicBezTo>
                    <a:pt x="294" y="162"/>
                    <a:pt x="294" y="162"/>
                    <a:pt x="294" y="162"/>
                  </a:cubicBezTo>
                  <a:cubicBezTo>
                    <a:pt x="294" y="180"/>
                    <a:pt x="294" y="180"/>
                    <a:pt x="294" y="180"/>
                  </a:cubicBezTo>
                  <a:cubicBezTo>
                    <a:pt x="294" y="189"/>
                    <a:pt x="294" y="189"/>
                    <a:pt x="294" y="189"/>
                  </a:cubicBezTo>
                  <a:cubicBezTo>
                    <a:pt x="143" y="163"/>
                    <a:pt x="143" y="163"/>
                    <a:pt x="143" y="163"/>
                  </a:cubicBezTo>
                  <a:lnTo>
                    <a:pt x="143" y="134"/>
                  </a:lnTo>
                  <a:close/>
                  <a:moveTo>
                    <a:pt x="218" y="408"/>
                  </a:moveTo>
                  <a:cubicBezTo>
                    <a:pt x="216" y="409"/>
                    <a:pt x="214" y="410"/>
                    <a:pt x="213" y="411"/>
                  </a:cubicBezTo>
                  <a:cubicBezTo>
                    <a:pt x="211" y="410"/>
                    <a:pt x="209" y="409"/>
                    <a:pt x="207" y="408"/>
                  </a:cubicBezTo>
                  <a:cubicBezTo>
                    <a:pt x="201" y="404"/>
                    <a:pt x="193" y="402"/>
                    <a:pt x="184" y="400"/>
                  </a:cubicBezTo>
                  <a:cubicBezTo>
                    <a:pt x="191" y="354"/>
                    <a:pt x="194" y="273"/>
                    <a:pt x="195" y="228"/>
                  </a:cubicBezTo>
                  <a:cubicBezTo>
                    <a:pt x="195" y="215"/>
                    <a:pt x="196" y="205"/>
                    <a:pt x="196" y="200"/>
                  </a:cubicBezTo>
                  <a:cubicBezTo>
                    <a:pt x="230" y="206"/>
                    <a:pt x="230" y="206"/>
                    <a:pt x="230" y="206"/>
                  </a:cubicBezTo>
                  <a:cubicBezTo>
                    <a:pt x="230" y="211"/>
                    <a:pt x="230" y="219"/>
                    <a:pt x="230" y="228"/>
                  </a:cubicBezTo>
                  <a:cubicBezTo>
                    <a:pt x="231" y="273"/>
                    <a:pt x="234" y="354"/>
                    <a:pt x="241" y="400"/>
                  </a:cubicBezTo>
                  <a:cubicBezTo>
                    <a:pt x="233" y="402"/>
                    <a:pt x="225" y="404"/>
                    <a:pt x="218" y="408"/>
                  </a:cubicBezTo>
                  <a:close/>
                  <a:moveTo>
                    <a:pt x="225" y="448"/>
                  </a:moveTo>
                  <a:cubicBezTo>
                    <a:pt x="224" y="452"/>
                    <a:pt x="218" y="459"/>
                    <a:pt x="213" y="459"/>
                  </a:cubicBezTo>
                  <a:cubicBezTo>
                    <a:pt x="208" y="459"/>
                    <a:pt x="201" y="452"/>
                    <a:pt x="201" y="448"/>
                  </a:cubicBezTo>
                  <a:cubicBezTo>
                    <a:pt x="201" y="445"/>
                    <a:pt x="204" y="439"/>
                    <a:pt x="213" y="435"/>
                  </a:cubicBezTo>
                  <a:cubicBezTo>
                    <a:pt x="221" y="439"/>
                    <a:pt x="225" y="445"/>
                    <a:pt x="225" y="448"/>
                  </a:cubicBezTo>
                  <a:close/>
                  <a:moveTo>
                    <a:pt x="136" y="245"/>
                  </a:moveTo>
                  <a:cubicBezTo>
                    <a:pt x="144" y="242"/>
                    <a:pt x="144" y="242"/>
                    <a:pt x="144" y="242"/>
                  </a:cubicBezTo>
                  <a:cubicBezTo>
                    <a:pt x="143" y="191"/>
                    <a:pt x="143" y="191"/>
                    <a:pt x="143" y="191"/>
                  </a:cubicBezTo>
                  <a:cubicBezTo>
                    <a:pt x="183" y="198"/>
                    <a:pt x="183" y="198"/>
                    <a:pt x="183" y="198"/>
                  </a:cubicBezTo>
                  <a:cubicBezTo>
                    <a:pt x="183" y="205"/>
                    <a:pt x="183" y="215"/>
                    <a:pt x="183" y="228"/>
                  </a:cubicBezTo>
                  <a:cubicBezTo>
                    <a:pt x="181" y="278"/>
                    <a:pt x="178" y="360"/>
                    <a:pt x="172" y="400"/>
                  </a:cubicBezTo>
                  <a:cubicBezTo>
                    <a:pt x="162" y="401"/>
                    <a:pt x="153" y="404"/>
                    <a:pt x="146" y="411"/>
                  </a:cubicBezTo>
                  <a:cubicBezTo>
                    <a:pt x="138" y="418"/>
                    <a:pt x="133" y="429"/>
                    <a:pt x="131" y="441"/>
                  </a:cubicBezTo>
                  <a:cubicBezTo>
                    <a:pt x="129" y="453"/>
                    <a:pt x="132" y="464"/>
                    <a:pt x="139" y="470"/>
                  </a:cubicBezTo>
                  <a:cubicBezTo>
                    <a:pt x="146" y="477"/>
                    <a:pt x="158" y="477"/>
                    <a:pt x="170" y="457"/>
                  </a:cubicBezTo>
                  <a:cubicBezTo>
                    <a:pt x="174" y="449"/>
                    <a:pt x="178" y="436"/>
                    <a:pt x="181" y="421"/>
                  </a:cubicBezTo>
                  <a:cubicBezTo>
                    <a:pt x="186" y="421"/>
                    <a:pt x="192" y="423"/>
                    <a:pt x="197" y="425"/>
                  </a:cubicBezTo>
                  <a:cubicBezTo>
                    <a:pt x="189" y="434"/>
                    <a:pt x="188" y="444"/>
                    <a:pt x="188" y="450"/>
                  </a:cubicBezTo>
                  <a:cubicBezTo>
                    <a:pt x="189" y="464"/>
                    <a:pt x="200" y="480"/>
                    <a:pt x="213" y="480"/>
                  </a:cubicBezTo>
                  <a:cubicBezTo>
                    <a:pt x="225" y="480"/>
                    <a:pt x="236" y="464"/>
                    <a:pt x="237" y="450"/>
                  </a:cubicBezTo>
                  <a:cubicBezTo>
                    <a:pt x="237" y="444"/>
                    <a:pt x="236" y="434"/>
                    <a:pt x="229" y="425"/>
                  </a:cubicBezTo>
                  <a:cubicBezTo>
                    <a:pt x="234" y="423"/>
                    <a:pt x="239" y="421"/>
                    <a:pt x="245" y="421"/>
                  </a:cubicBezTo>
                  <a:cubicBezTo>
                    <a:pt x="248" y="436"/>
                    <a:pt x="251" y="449"/>
                    <a:pt x="256" y="457"/>
                  </a:cubicBezTo>
                  <a:cubicBezTo>
                    <a:pt x="267" y="477"/>
                    <a:pt x="279" y="477"/>
                    <a:pt x="286" y="470"/>
                  </a:cubicBezTo>
                  <a:cubicBezTo>
                    <a:pt x="293" y="464"/>
                    <a:pt x="296" y="453"/>
                    <a:pt x="294" y="441"/>
                  </a:cubicBezTo>
                  <a:cubicBezTo>
                    <a:pt x="292" y="429"/>
                    <a:pt x="287" y="418"/>
                    <a:pt x="279" y="411"/>
                  </a:cubicBezTo>
                  <a:cubicBezTo>
                    <a:pt x="272" y="404"/>
                    <a:pt x="263" y="401"/>
                    <a:pt x="254" y="400"/>
                  </a:cubicBezTo>
                  <a:cubicBezTo>
                    <a:pt x="247" y="360"/>
                    <a:pt x="244" y="278"/>
                    <a:pt x="243" y="228"/>
                  </a:cubicBezTo>
                  <a:cubicBezTo>
                    <a:pt x="243" y="220"/>
                    <a:pt x="242" y="214"/>
                    <a:pt x="242" y="208"/>
                  </a:cubicBezTo>
                  <a:cubicBezTo>
                    <a:pt x="294" y="217"/>
                    <a:pt x="294" y="217"/>
                    <a:pt x="294" y="217"/>
                  </a:cubicBezTo>
                  <a:cubicBezTo>
                    <a:pt x="294" y="240"/>
                    <a:pt x="294" y="240"/>
                    <a:pt x="294" y="240"/>
                  </a:cubicBezTo>
                  <a:cubicBezTo>
                    <a:pt x="302" y="244"/>
                    <a:pt x="302" y="244"/>
                    <a:pt x="302" y="244"/>
                  </a:cubicBezTo>
                  <a:cubicBezTo>
                    <a:pt x="369" y="275"/>
                    <a:pt x="413" y="344"/>
                    <a:pt x="413" y="418"/>
                  </a:cubicBezTo>
                  <a:cubicBezTo>
                    <a:pt x="413" y="524"/>
                    <a:pt x="326" y="610"/>
                    <a:pt x="220" y="610"/>
                  </a:cubicBezTo>
                  <a:cubicBezTo>
                    <a:pt x="114" y="610"/>
                    <a:pt x="28" y="524"/>
                    <a:pt x="28" y="418"/>
                  </a:cubicBezTo>
                  <a:cubicBezTo>
                    <a:pt x="28" y="344"/>
                    <a:pt x="70" y="278"/>
                    <a:pt x="136" y="245"/>
                  </a:cubicBezTo>
                  <a:close/>
                  <a:moveTo>
                    <a:pt x="168" y="422"/>
                  </a:moveTo>
                  <a:cubicBezTo>
                    <a:pt x="165" y="431"/>
                    <a:pt x="163" y="438"/>
                    <a:pt x="160" y="443"/>
                  </a:cubicBezTo>
                  <a:cubicBezTo>
                    <a:pt x="154" y="454"/>
                    <a:pt x="148" y="455"/>
                    <a:pt x="145" y="452"/>
                  </a:cubicBezTo>
                  <a:cubicBezTo>
                    <a:pt x="144" y="451"/>
                    <a:pt x="143" y="449"/>
                    <a:pt x="143" y="447"/>
                  </a:cubicBezTo>
                  <a:cubicBezTo>
                    <a:pt x="144" y="439"/>
                    <a:pt x="147" y="434"/>
                    <a:pt x="152" y="429"/>
                  </a:cubicBezTo>
                  <a:cubicBezTo>
                    <a:pt x="156" y="425"/>
                    <a:pt x="162" y="423"/>
                    <a:pt x="168" y="422"/>
                  </a:cubicBezTo>
                  <a:close/>
                  <a:moveTo>
                    <a:pt x="258" y="422"/>
                  </a:moveTo>
                  <a:cubicBezTo>
                    <a:pt x="264" y="423"/>
                    <a:pt x="269" y="425"/>
                    <a:pt x="273" y="429"/>
                  </a:cubicBezTo>
                  <a:cubicBezTo>
                    <a:pt x="278" y="434"/>
                    <a:pt x="281" y="439"/>
                    <a:pt x="282" y="447"/>
                  </a:cubicBezTo>
                  <a:cubicBezTo>
                    <a:pt x="283" y="449"/>
                    <a:pt x="282" y="451"/>
                    <a:pt x="280" y="452"/>
                  </a:cubicBezTo>
                  <a:cubicBezTo>
                    <a:pt x="277" y="455"/>
                    <a:pt x="271" y="454"/>
                    <a:pt x="265" y="443"/>
                  </a:cubicBezTo>
                  <a:cubicBezTo>
                    <a:pt x="262" y="438"/>
                    <a:pt x="260" y="431"/>
                    <a:pt x="258" y="42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dirty="0">
                <a:latin typeface="微软雅黑" panose="020B0503020204020204" pitchFamily="34" charset="-122"/>
                <a:ea typeface="微软雅黑" panose="020B0503020204020204" pitchFamily="34" charset="-122"/>
              </a:endParaRPr>
            </a:p>
          </p:txBody>
        </p:sp>
        <p:sp>
          <p:nvSpPr>
            <p:cNvPr id="11" name="Freeform 7"/>
            <p:cNvSpPr/>
            <p:nvPr/>
          </p:nvSpPr>
          <p:spPr bwMode="auto">
            <a:xfrm>
              <a:off x="2145" y="1578"/>
              <a:ext cx="164" cy="42"/>
            </a:xfrm>
            <a:custGeom>
              <a:avLst/>
              <a:gdLst>
                <a:gd name="T0" fmla="*/ 0 w 126"/>
                <a:gd name="T1" fmla="*/ 16 h 33"/>
                <a:gd name="T2" fmla="*/ 17 w 126"/>
                <a:gd name="T3" fmla="*/ 33 h 33"/>
                <a:gd name="T4" fmla="*/ 109 w 126"/>
                <a:gd name="T5" fmla="*/ 33 h 33"/>
                <a:gd name="T6" fmla="*/ 126 w 126"/>
                <a:gd name="T7" fmla="*/ 16 h 33"/>
                <a:gd name="T8" fmla="*/ 109 w 126"/>
                <a:gd name="T9" fmla="*/ 0 h 33"/>
                <a:gd name="T10" fmla="*/ 17 w 126"/>
                <a:gd name="T11" fmla="*/ 0 h 33"/>
                <a:gd name="T12" fmla="*/ 0 w 126"/>
                <a:gd name="T13" fmla="*/ 16 h 33"/>
              </a:gdLst>
              <a:ahLst/>
              <a:cxnLst>
                <a:cxn ang="0">
                  <a:pos x="T0" y="T1"/>
                </a:cxn>
                <a:cxn ang="0">
                  <a:pos x="T2" y="T3"/>
                </a:cxn>
                <a:cxn ang="0">
                  <a:pos x="T4" y="T5"/>
                </a:cxn>
                <a:cxn ang="0">
                  <a:pos x="T6" y="T7"/>
                </a:cxn>
                <a:cxn ang="0">
                  <a:pos x="T8" y="T9"/>
                </a:cxn>
                <a:cxn ang="0">
                  <a:pos x="T10" y="T11"/>
                </a:cxn>
                <a:cxn ang="0">
                  <a:pos x="T12" y="T13"/>
                </a:cxn>
              </a:cxnLst>
              <a:rect l="0" t="0" r="r" b="b"/>
              <a:pathLst>
                <a:path w="126" h="33">
                  <a:moveTo>
                    <a:pt x="0" y="16"/>
                  </a:moveTo>
                  <a:cubicBezTo>
                    <a:pt x="0" y="25"/>
                    <a:pt x="7" y="33"/>
                    <a:pt x="17" y="33"/>
                  </a:cubicBezTo>
                  <a:cubicBezTo>
                    <a:pt x="109" y="33"/>
                    <a:pt x="109" y="33"/>
                    <a:pt x="109" y="33"/>
                  </a:cubicBezTo>
                  <a:cubicBezTo>
                    <a:pt x="118" y="33"/>
                    <a:pt x="126" y="25"/>
                    <a:pt x="126" y="16"/>
                  </a:cubicBezTo>
                  <a:cubicBezTo>
                    <a:pt x="126" y="7"/>
                    <a:pt x="118" y="0"/>
                    <a:pt x="109" y="0"/>
                  </a:cubicBezTo>
                  <a:cubicBezTo>
                    <a:pt x="17" y="0"/>
                    <a:pt x="17" y="0"/>
                    <a:pt x="17" y="0"/>
                  </a:cubicBezTo>
                  <a:cubicBezTo>
                    <a:pt x="7" y="0"/>
                    <a:pt x="0" y="7"/>
                    <a:pt x="0" y="1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dirty="0">
                <a:latin typeface="微软雅黑" panose="020B0503020204020204" pitchFamily="34" charset="-122"/>
                <a:ea typeface="微软雅黑" panose="020B0503020204020204" pitchFamily="34" charset="-122"/>
              </a:endParaRPr>
            </a:p>
          </p:txBody>
        </p:sp>
        <p:sp>
          <p:nvSpPr>
            <p:cNvPr id="12" name="Freeform 8"/>
            <p:cNvSpPr/>
            <p:nvPr/>
          </p:nvSpPr>
          <p:spPr bwMode="auto">
            <a:xfrm>
              <a:off x="1763" y="1882"/>
              <a:ext cx="44" cy="160"/>
            </a:xfrm>
            <a:custGeom>
              <a:avLst/>
              <a:gdLst>
                <a:gd name="T0" fmla="*/ 17 w 34"/>
                <a:gd name="T1" fmla="*/ 0 h 123"/>
                <a:gd name="T2" fmla="*/ 0 w 34"/>
                <a:gd name="T3" fmla="*/ 16 h 123"/>
                <a:gd name="T4" fmla="*/ 0 w 34"/>
                <a:gd name="T5" fmla="*/ 106 h 123"/>
                <a:gd name="T6" fmla="*/ 17 w 34"/>
                <a:gd name="T7" fmla="*/ 123 h 123"/>
                <a:gd name="T8" fmla="*/ 34 w 34"/>
                <a:gd name="T9" fmla="*/ 106 h 123"/>
                <a:gd name="T10" fmla="*/ 34 w 34"/>
                <a:gd name="T11" fmla="*/ 16 h 123"/>
                <a:gd name="T12" fmla="*/ 17 w 34"/>
                <a:gd name="T13" fmla="*/ 0 h 123"/>
              </a:gdLst>
              <a:ahLst/>
              <a:cxnLst>
                <a:cxn ang="0">
                  <a:pos x="T0" y="T1"/>
                </a:cxn>
                <a:cxn ang="0">
                  <a:pos x="T2" y="T3"/>
                </a:cxn>
                <a:cxn ang="0">
                  <a:pos x="T4" y="T5"/>
                </a:cxn>
                <a:cxn ang="0">
                  <a:pos x="T6" y="T7"/>
                </a:cxn>
                <a:cxn ang="0">
                  <a:pos x="T8" y="T9"/>
                </a:cxn>
                <a:cxn ang="0">
                  <a:pos x="T10" y="T11"/>
                </a:cxn>
                <a:cxn ang="0">
                  <a:pos x="T12" y="T13"/>
                </a:cxn>
              </a:cxnLst>
              <a:rect l="0" t="0" r="r" b="b"/>
              <a:pathLst>
                <a:path w="34" h="123">
                  <a:moveTo>
                    <a:pt x="17" y="0"/>
                  </a:moveTo>
                  <a:cubicBezTo>
                    <a:pt x="7" y="0"/>
                    <a:pt x="0" y="7"/>
                    <a:pt x="0" y="16"/>
                  </a:cubicBezTo>
                  <a:cubicBezTo>
                    <a:pt x="0" y="106"/>
                    <a:pt x="0" y="106"/>
                    <a:pt x="0" y="106"/>
                  </a:cubicBezTo>
                  <a:cubicBezTo>
                    <a:pt x="0" y="115"/>
                    <a:pt x="7" y="123"/>
                    <a:pt x="17" y="123"/>
                  </a:cubicBezTo>
                  <a:cubicBezTo>
                    <a:pt x="26" y="123"/>
                    <a:pt x="34" y="115"/>
                    <a:pt x="34" y="106"/>
                  </a:cubicBezTo>
                  <a:cubicBezTo>
                    <a:pt x="34" y="16"/>
                    <a:pt x="34" y="16"/>
                    <a:pt x="34" y="16"/>
                  </a:cubicBezTo>
                  <a:cubicBezTo>
                    <a:pt x="34" y="7"/>
                    <a:pt x="26" y="0"/>
                    <a:pt x="17"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dirty="0">
                <a:latin typeface="微软雅黑" panose="020B0503020204020204" pitchFamily="34" charset="-122"/>
                <a:ea typeface="微软雅黑" panose="020B0503020204020204" pitchFamily="34" charset="-122"/>
              </a:endParaRPr>
            </a:p>
          </p:txBody>
        </p:sp>
        <p:sp>
          <p:nvSpPr>
            <p:cNvPr id="13" name="Freeform 9"/>
            <p:cNvSpPr/>
            <p:nvPr/>
          </p:nvSpPr>
          <p:spPr bwMode="auto">
            <a:xfrm>
              <a:off x="1308" y="1557"/>
              <a:ext cx="165" cy="44"/>
            </a:xfrm>
            <a:custGeom>
              <a:avLst/>
              <a:gdLst>
                <a:gd name="T0" fmla="*/ 17 w 127"/>
                <a:gd name="T1" fmla="*/ 34 h 34"/>
                <a:gd name="T2" fmla="*/ 110 w 127"/>
                <a:gd name="T3" fmla="*/ 34 h 34"/>
                <a:gd name="T4" fmla="*/ 127 w 127"/>
                <a:gd name="T5" fmla="*/ 17 h 34"/>
                <a:gd name="T6" fmla="*/ 110 w 127"/>
                <a:gd name="T7" fmla="*/ 0 h 34"/>
                <a:gd name="T8" fmla="*/ 17 w 127"/>
                <a:gd name="T9" fmla="*/ 0 h 34"/>
                <a:gd name="T10" fmla="*/ 0 w 127"/>
                <a:gd name="T11" fmla="*/ 17 h 34"/>
                <a:gd name="T12" fmla="*/ 17 w 127"/>
                <a:gd name="T13" fmla="*/ 34 h 34"/>
              </a:gdLst>
              <a:ahLst/>
              <a:cxnLst>
                <a:cxn ang="0">
                  <a:pos x="T0" y="T1"/>
                </a:cxn>
                <a:cxn ang="0">
                  <a:pos x="T2" y="T3"/>
                </a:cxn>
                <a:cxn ang="0">
                  <a:pos x="T4" y="T5"/>
                </a:cxn>
                <a:cxn ang="0">
                  <a:pos x="T6" y="T7"/>
                </a:cxn>
                <a:cxn ang="0">
                  <a:pos x="T8" y="T9"/>
                </a:cxn>
                <a:cxn ang="0">
                  <a:pos x="T10" y="T11"/>
                </a:cxn>
                <a:cxn ang="0">
                  <a:pos x="T12" y="T13"/>
                </a:cxn>
              </a:cxnLst>
              <a:rect l="0" t="0" r="r" b="b"/>
              <a:pathLst>
                <a:path w="127" h="34">
                  <a:moveTo>
                    <a:pt x="17" y="34"/>
                  </a:moveTo>
                  <a:cubicBezTo>
                    <a:pt x="110" y="34"/>
                    <a:pt x="110" y="34"/>
                    <a:pt x="110" y="34"/>
                  </a:cubicBezTo>
                  <a:cubicBezTo>
                    <a:pt x="119" y="34"/>
                    <a:pt x="127" y="26"/>
                    <a:pt x="127" y="17"/>
                  </a:cubicBezTo>
                  <a:cubicBezTo>
                    <a:pt x="127" y="8"/>
                    <a:pt x="119" y="0"/>
                    <a:pt x="110" y="0"/>
                  </a:cubicBezTo>
                  <a:cubicBezTo>
                    <a:pt x="17" y="0"/>
                    <a:pt x="17" y="0"/>
                    <a:pt x="17" y="0"/>
                  </a:cubicBezTo>
                  <a:cubicBezTo>
                    <a:pt x="8" y="0"/>
                    <a:pt x="0" y="8"/>
                    <a:pt x="0" y="17"/>
                  </a:cubicBezTo>
                  <a:cubicBezTo>
                    <a:pt x="0" y="26"/>
                    <a:pt x="8" y="34"/>
                    <a:pt x="17" y="3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dirty="0">
                <a:latin typeface="微软雅黑" panose="020B0503020204020204" pitchFamily="34" charset="-122"/>
                <a:ea typeface="微软雅黑" panose="020B0503020204020204" pitchFamily="34" charset="-122"/>
              </a:endParaRPr>
            </a:p>
          </p:txBody>
        </p:sp>
        <p:sp>
          <p:nvSpPr>
            <p:cNvPr id="14" name="Freeform 10"/>
            <p:cNvSpPr/>
            <p:nvPr/>
          </p:nvSpPr>
          <p:spPr bwMode="auto">
            <a:xfrm>
              <a:off x="1403" y="1231"/>
              <a:ext cx="145" cy="117"/>
            </a:xfrm>
            <a:custGeom>
              <a:avLst/>
              <a:gdLst>
                <a:gd name="T0" fmla="*/ 9 w 112"/>
                <a:gd name="T1" fmla="*/ 30 h 90"/>
                <a:gd name="T2" fmla="*/ 83 w 112"/>
                <a:gd name="T3" fmla="*/ 84 h 90"/>
                <a:gd name="T4" fmla="*/ 107 w 112"/>
                <a:gd name="T5" fmla="*/ 81 h 90"/>
                <a:gd name="T6" fmla="*/ 103 w 112"/>
                <a:gd name="T7" fmla="*/ 58 h 90"/>
                <a:gd name="T8" fmla="*/ 30 w 112"/>
                <a:gd name="T9" fmla="*/ 3 h 90"/>
                <a:gd name="T10" fmla="*/ 20 w 112"/>
                <a:gd name="T11" fmla="*/ 0 h 90"/>
                <a:gd name="T12" fmla="*/ 6 w 112"/>
                <a:gd name="T13" fmla="*/ 7 h 90"/>
                <a:gd name="T14" fmla="*/ 9 w 112"/>
                <a:gd name="T15" fmla="*/ 30 h 9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2" h="90">
                  <a:moveTo>
                    <a:pt x="9" y="30"/>
                  </a:moveTo>
                  <a:cubicBezTo>
                    <a:pt x="83" y="84"/>
                    <a:pt x="83" y="84"/>
                    <a:pt x="83" y="84"/>
                  </a:cubicBezTo>
                  <a:cubicBezTo>
                    <a:pt x="90" y="90"/>
                    <a:pt x="101" y="88"/>
                    <a:pt x="107" y="81"/>
                  </a:cubicBezTo>
                  <a:cubicBezTo>
                    <a:pt x="112" y="74"/>
                    <a:pt x="111" y="63"/>
                    <a:pt x="103" y="58"/>
                  </a:cubicBezTo>
                  <a:cubicBezTo>
                    <a:pt x="30" y="3"/>
                    <a:pt x="30" y="3"/>
                    <a:pt x="30" y="3"/>
                  </a:cubicBezTo>
                  <a:cubicBezTo>
                    <a:pt x="27" y="1"/>
                    <a:pt x="23" y="0"/>
                    <a:pt x="20" y="0"/>
                  </a:cubicBezTo>
                  <a:cubicBezTo>
                    <a:pt x="14" y="0"/>
                    <a:pt x="9" y="2"/>
                    <a:pt x="6" y="7"/>
                  </a:cubicBezTo>
                  <a:cubicBezTo>
                    <a:pt x="0" y="14"/>
                    <a:pt x="2" y="24"/>
                    <a:pt x="9" y="3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dirty="0">
                <a:latin typeface="微软雅黑" panose="020B0503020204020204" pitchFamily="34" charset="-122"/>
                <a:ea typeface="微软雅黑" panose="020B0503020204020204" pitchFamily="34" charset="-122"/>
              </a:endParaRPr>
            </a:p>
          </p:txBody>
        </p:sp>
        <p:sp>
          <p:nvSpPr>
            <p:cNvPr id="15" name="Freeform 11"/>
            <p:cNvSpPr/>
            <p:nvPr/>
          </p:nvSpPr>
          <p:spPr bwMode="auto">
            <a:xfrm>
              <a:off x="2073" y="1231"/>
              <a:ext cx="145" cy="117"/>
            </a:xfrm>
            <a:custGeom>
              <a:avLst/>
              <a:gdLst>
                <a:gd name="T0" fmla="*/ 29 w 112"/>
                <a:gd name="T1" fmla="*/ 84 h 90"/>
                <a:gd name="T2" fmla="*/ 103 w 112"/>
                <a:gd name="T3" fmla="*/ 30 h 90"/>
                <a:gd name="T4" fmla="*/ 106 w 112"/>
                <a:gd name="T5" fmla="*/ 7 h 90"/>
                <a:gd name="T6" fmla="*/ 92 w 112"/>
                <a:gd name="T7" fmla="*/ 0 h 90"/>
                <a:gd name="T8" fmla="*/ 82 w 112"/>
                <a:gd name="T9" fmla="*/ 3 h 90"/>
                <a:gd name="T10" fmla="*/ 9 w 112"/>
                <a:gd name="T11" fmla="*/ 58 h 90"/>
                <a:gd name="T12" fmla="*/ 5 w 112"/>
                <a:gd name="T13" fmla="*/ 81 h 90"/>
                <a:gd name="T14" fmla="*/ 29 w 112"/>
                <a:gd name="T15" fmla="*/ 84 h 9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2" h="90">
                  <a:moveTo>
                    <a:pt x="29" y="84"/>
                  </a:moveTo>
                  <a:cubicBezTo>
                    <a:pt x="103" y="30"/>
                    <a:pt x="103" y="30"/>
                    <a:pt x="103" y="30"/>
                  </a:cubicBezTo>
                  <a:cubicBezTo>
                    <a:pt x="110" y="24"/>
                    <a:pt x="112" y="14"/>
                    <a:pt x="106" y="7"/>
                  </a:cubicBezTo>
                  <a:cubicBezTo>
                    <a:pt x="103" y="2"/>
                    <a:pt x="98" y="0"/>
                    <a:pt x="92" y="0"/>
                  </a:cubicBezTo>
                  <a:cubicBezTo>
                    <a:pt x="89" y="0"/>
                    <a:pt x="85" y="1"/>
                    <a:pt x="82" y="3"/>
                  </a:cubicBezTo>
                  <a:cubicBezTo>
                    <a:pt x="9" y="58"/>
                    <a:pt x="9" y="58"/>
                    <a:pt x="9" y="58"/>
                  </a:cubicBezTo>
                  <a:cubicBezTo>
                    <a:pt x="1" y="63"/>
                    <a:pt x="0" y="74"/>
                    <a:pt x="5" y="81"/>
                  </a:cubicBezTo>
                  <a:cubicBezTo>
                    <a:pt x="11" y="88"/>
                    <a:pt x="22" y="90"/>
                    <a:pt x="29" y="8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dirty="0">
                <a:latin typeface="微软雅黑" panose="020B0503020204020204" pitchFamily="34" charset="-122"/>
                <a:ea typeface="微软雅黑" panose="020B0503020204020204" pitchFamily="34" charset="-122"/>
              </a:endParaRPr>
            </a:p>
          </p:txBody>
        </p:sp>
        <p:sp>
          <p:nvSpPr>
            <p:cNvPr id="16" name="Freeform 12"/>
            <p:cNvSpPr/>
            <p:nvPr/>
          </p:nvSpPr>
          <p:spPr bwMode="auto">
            <a:xfrm>
              <a:off x="1431" y="1813"/>
              <a:ext cx="134" cy="128"/>
            </a:xfrm>
            <a:custGeom>
              <a:avLst/>
              <a:gdLst>
                <a:gd name="T0" fmla="*/ 84 w 103"/>
                <a:gd name="T1" fmla="*/ 0 h 98"/>
                <a:gd name="T2" fmla="*/ 72 w 103"/>
                <a:gd name="T3" fmla="*/ 4 h 98"/>
                <a:gd name="T4" fmla="*/ 7 w 103"/>
                <a:gd name="T5" fmla="*/ 68 h 98"/>
                <a:gd name="T6" fmla="*/ 7 w 103"/>
                <a:gd name="T7" fmla="*/ 91 h 98"/>
                <a:gd name="T8" fmla="*/ 31 w 103"/>
                <a:gd name="T9" fmla="*/ 91 h 98"/>
                <a:gd name="T10" fmla="*/ 96 w 103"/>
                <a:gd name="T11" fmla="*/ 28 h 98"/>
                <a:gd name="T12" fmla="*/ 96 w 103"/>
                <a:gd name="T13" fmla="*/ 4 h 98"/>
                <a:gd name="T14" fmla="*/ 84 w 103"/>
                <a:gd name="T15" fmla="*/ 0 h 9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3" h="98">
                  <a:moveTo>
                    <a:pt x="84" y="0"/>
                  </a:moveTo>
                  <a:cubicBezTo>
                    <a:pt x="80" y="0"/>
                    <a:pt x="75" y="1"/>
                    <a:pt x="72" y="4"/>
                  </a:cubicBezTo>
                  <a:cubicBezTo>
                    <a:pt x="7" y="68"/>
                    <a:pt x="7" y="68"/>
                    <a:pt x="7" y="68"/>
                  </a:cubicBezTo>
                  <a:cubicBezTo>
                    <a:pt x="0" y="74"/>
                    <a:pt x="0" y="85"/>
                    <a:pt x="7" y="91"/>
                  </a:cubicBezTo>
                  <a:cubicBezTo>
                    <a:pt x="13" y="98"/>
                    <a:pt x="24" y="98"/>
                    <a:pt x="31" y="91"/>
                  </a:cubicBezTo>
                  <a:cubicBezTo>
                    <a:pt x="96" y="28"/>
                    <a:pt x="96" y="28"/>
                    <a:pt x="96" y="28"/>
                  </a:cubicBezTo>
                  <a:cubicBezTo>
                    <a:pt x="103" y="21"/>
                    <a:pt x="103" y="11"/>
                    <a:pt x="96" y="4"/>
                  </a:cubicBezTo>
                  <a:cubicBezTo>
                    <a:pt x="93" y="1"/>
                    <a:pt x="88" y="0"/>
                    <a:pt x="84"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dirty="0">
                <a:latin typeface="微软雅黑" panose="020B0503020204020204" pitchFamily="34" charset="-122"/>
                <a:ea typeface="微软雅黑" panose="020B0503020204020204" pitchFamily="34" charset="-122"/>
              </a:endParaRPr>
            </a:p>
          </p:txBody>
        </p:sp>
        <p:sp>
          <p:nvSpPr>
            <p:cNvPr id="17" name="Freeform 13"/>
            <p:cNvSpPr/>
            <p:nvPr/>
          </p:nvSpPr>
          <p:spPr bwMode="auto">
            <a:xfrm>
              <a:off x="2043" y="1813"/>
              <a:ext cx="132" cy="128"/>
            </a:xfrm>
            <a:custGeom>
              <a:avLst/>
              <a:gdLst>
                <a:gd name="T0" fmla="*/ 31 w 102"/>
                <a:gd name="T1" fmla="*/ 4 h 98"/>
                <a:gd name="T2" fmla="*/ 19 w 102"/>
                <a:gd name="T3" fmla="*/ 0 h 98"/>
                <a:gd name="T4" fmla="*/ 7 w 102"/>
                <a:gd name="T5" fmla="*/ 4 h 98"/>
                <a:gd name="T6" fmla="*/ 7 w 102"/>
                <a:gd name="T7" fmla="*/ 28 h 98"/>
                <a:gd name="T8" fmla="*/ 72 w 102"/>
                <a:gd name="T9" fmla="*/ 91 h 98"/>
                <a:gd name="T10" fmla="*/ 96 w 102"/>
                <a:gd name="T11" fmla="*/ 91 h 98"/>
                <a:gd name="T12" fmla="*/ 96 w 102"/>
                <a:gd name="T13" fmla="*/ 68 h 98"/>
                <a:gd name="T14" fmla="*/ 31 w 102"/>
                <a:gd name="T15" fmla="*/ 4 h 9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2" h="98">
                  <a:moveTo>
                    <a:pt x="31" y="4"/>
                  </a:moveTo>
                  <a:cubicBezTo>
                    <a:pt x="27" y="1"/>
                    <a:pt x="23" y="0"/>
                    <a:pt x="19" y="0"/>
                  </a:cubicBezTo>
                  <a:cubicBezTo>
                    <a:pt x="14" y="0"/>
                    <a:pt x="10" y="1"/>
                    <a:pt x="7" y="4"/>
                  </a:cubicBezTo>
                  <a:cubicBezTo>
                    <a:pt x="0" y="11"/>
                    <a:pt x="0" y="21"/>
                    <a:pt x="7" y="28"/>
                  </a:cubicBezTo>
                  <a:cubicBezTo>
                    <a:pt x="72" y="91"/>
                    <a:pt x="72" y="91"/>
                    <a:pt x="72" y="91"/>
                  </a:cubicBezTo>
                  <a:cubicBezTo>
                    <a:pt x="78" y="98"/>
                    <a:pt x="89" y="98"/>
                    <a:pt x="96" y="91"/>
                  </a:cubicBezTo>
                  <a:cubicBezTo>
                    <a:pt x="102" y="85"/>
                    <a:pt x="102" y="74"/>
                    <a:pt x="96" y="68"/>
                  </a:cubicBezTo>
                  <a:lnTo>
                    <a:pt x="31" y="4"/>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dirty="0">
                <a:latin typeface="微软雅黑" panose="020B0503020204020204" pitchFamily="34" charset="-122"/>
                <a:ea typeface="微软雅黑" panose="020B0503020204020204" pitchFamily="34" charset="-122"/>
              </a:endParaRPr>
            </a:p>
          </p:txBody>
        </p:sp>
      </p:grpSp>
    </p:spTree>
    <p:extLst>
      <p:ext uri="{BB962C8B-B14F-4D97-AF65-F5344CB8AC3E}">
        <p14:creationId xmlns:p14="http://schemas.microsoft.com/office/powerpoint/2010/main" val="35369776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1000" fill="hold"/>
                                        <p:tgtEl>
                                          <p:spTgt spid="5"/>
                                        </p:tgtEl>
                                        <p:attrNameLst>
                                          <p:attrName>ppt_x</p:attrName>
                                        </p:attrNameLst>
                                      </p:cBhvr>
                                      <p:tavLst>
                                        <p:tav tm="0">
                                          <p:val>
                                            <p:strVal val="0-#ppt_w/2"/>
                                          </p:val>
                                        </p:tav>
                                        <p:tav tm="100000">
                                          <p:val>
                                            <p:strVal val="#ppt_x"/>
                                          </p:val>
                                        </p:tav>
                                      </p:tavLst>
                                    </p:anim>
                                    <p:anim calcmode="lin" valueType="num">
                                      <p:cBhvr additive="base">
                                        <p:cTn id="8" dur="1000" fill="hold"/>
                                        <p:tgtEl>
                                          <p:spTgt spid="5"/>
                                        </p:tgtEl>
                                        <p:attrNameLst>
                                          <p:attrName>ppt_y</p:attrName>
                                        </p:attrNameLst>
                                      </p:cBhvr>
                                      <p:tavLst>
                                        <p:tav tm="0">
                                          <p:val>
                                            <p:strVal val="#ppt_y"/>
                                          </p:val>
                                        </p:tav>
                                        <p:tav tm="100000">
                                          <p:val>
                                            <p:strVal val="#ppt_y"/>
                                          </p:val>
                                        </p:tav>
                                      </p:tavLst>
                                    </p:anim>
                                  </p:childTnLst>
                                </p:cTn>
                              </p:par>
                              <p:par>
                                <p:cTn id="9" presetID="22" presetClass="entr" presetSubtype="8" fill="hold" grpId="0" nodeType="withEffect">
                                  <p:stCondLst>
                                    <p:cond delay="500"/>
                                  </p:stCondLst>
                                  <p:childTnLst>
                                    <p:set>
                                      <p:cBhvr>
                                        <p:cTn id="10" dur="1" fill="hold">
                                          <p:stCondLst>
                                            <p:cond delay="0"/>
                                          </p:stCondLst>
                                        </p:cTn>
                                        <p:tgtEl>
                                          <p:spTgt spid="6"/>
                                        </p:tgtEl>
                                        <p:attrNameLst>
                                          <p:attrName>style.visibility</p:attrName>
                                        </p:attrNameLst>
                                      </p:cBhvr>
                                      <p:to>
                                        <p:strVal val="visible"/>
                                      </p:to>
                                    </p:set>
                                    <p:animEffect transition="in" filter="wipe(left)">
                                      <p:cBhvr>
                                        <p:cTn id="11" dur="500"/>
                                        <p:tgtEl>
                                          <p:spTgt spid="6"/>
                                        </p:tgtEl>
                                      </p:cBhvr>
                                    </p:animEffect>
                                  </p:childTnLst>
                                </p:cTn>
                              </p:par>
                              <p:par>
                                <p:cTn id="12" presetID="10" presetClass="entr" presetSubtype="0" fill="hold" nodeType="withEffect">
                                  <p:stCondLst>
                                    <p:cond delay="250"/>
                                  </p:stCondLst>
                                  <p:childTnLst>
                                    <p:set>
                                      <p:cBhvr>
                                        <p:cTn id="13" dur="1" fill="hold">
                                          <p:stCondLst>
                                            <p:cond delay="0"/>
                                          </p:stCondLst>
                                        </p:cTn>
                                        <p:tgtEl>
                                          <p:spTgt spid="8"/>
                                        </p:tgtEl>
                                        <p:attrNameLst>
                                          <p:attrName>style.visibility</p:attrName>
                                        </p:attrNameLst>
                                      </p:cBhvr>
                                      <p:to>
                                        <p:strVal val="visible"/>
                                      </p:to>
                                    </p:set>
                                    <p:animEffect transition="in" filter="fade">
                                      <p:cBhvr>
                                        <p:cTn id="14" dur="500"/>
                                        <p:tgtEl>
                                          <p:spTgt spid="8"/>
                                        </p:tgtEl>
                                      </p:cBhvr>
                                    </p:animEffect>
                                  </p:childTnLst>
                                </p:cTn>
                              </p:par>
                              <p:par>
                                <p:cTn id="15" presetID="50" presetClass="entr" presetSubtype="0" decel="100000" fill="hold" grpId="0" nodeType="withEffect">
                                  <p:stCondLst>
                                    <p:cond delay="250"/>
                                  </p:stCondLst>
                                  <p:childTnLst>
                                    <p:set>
                                      <p:cBhvr>
                                        <p:cTn id="16" dur="1" fill="hold">
                                          <p:stCondLst>
                                            <p:cond delay="0"/>
                                          </p:stCondLst>
                                        </p:cTn>
                                        <p:tgtEl>
                                          <p:spTgt spid="7"/>
                                        </p:tgtEl>
                                        <p:attrNameLst>
                                          <p:attrName>style.visibility</p:attrName>
                                        </p:attrNameLst>
                                      </p:cBhvr>
                                      <p:to>
                                        <p:strVal val="visible"/>
                                      </p:to>
                                    </p:set>
                                    <p:anim calcmode="lin" valueType="num">
                                      <p:cBhvr>
                                        <p:cTn id="17" dur="1000" fill="hold"/>
                                        <p:tgtEl>
                                          <p:spTgt spid="7"/>
                                        </p:tgtEl>
                                        <p:attrNameLst>
                                          <p:attrName>ppt_w</p:attrName>
                                        </p:attrNameLst>
                                      </p:cBhvr>
                                      <p:tavLst>
                                        <p:tav tm="0">
                                          <p:val>
                                            <p:strVal val="#ppt_w+.3"/>
                                          </p:val>
                                        </p:tav>
                                        <p:tav tm="100000">
                                          <p:val>
                                            <p:strVal val="#ppt_w"/>
                                          </p:val>
                                        </p:tav>
                                      </p:tavLst>
                                    </p:anim>
                                    <p:anim calcmode="lin" valueType="num">
                                      <p:cBhvr>
                                        <p:cTn id="18" dur="1000" fill="hold"/>
                                        <p:tgtEl>
                                          <p:spTgt spid="7"/>
                                        </p:tgtEl>
                                        <p:attrNameLst>
                                          <p:attrName>ppt_h</p:attrName>
                                        </p:attrNameLst>
                                      </p:cBhvr>
                                      <p:tavLst>
                                        <p:tav tm="0">
                                          <p:val>
                                            <p:strVal val="#ppt_h"/>
                                          </p:val>
                                        </p:tav>
                                        <p:tav tm="100000">
                                          <p:val>
                                            <p:strVal val="#ppt_h"/>
                                          </p:val>
                                        </p:tav>
                                      </p:tavLst>
                                    </p:anim>
                                    <p:animEffect transition="in" filter="fade">
                                      <p:cBhvr>
                                        <p:cTn id="19"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p:bld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p:cNvSpPr>
            <a:spLocks noGrp="1"/>
          </p:cNvSpPr>
          <p:nvPr>
            <p:ph idx="1" hasCustomPrompt="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hasCustomPrompt="1"/>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p:cNvSpPr>
            <a:spLocks noGrp="1"/>
          </p:cNvSpPr>
          <p:nvPr>
            <p:ph type="dt" sz="half" idx="10"/>
          </p:nvPr>
        </p:nvSpPr>
        <p:spPr/>
        <p:txBody>
          <a:bodyPr/>
          <a:lstStyle/>
          <a:p>
            <a:fld id="{51ED3A9B-6858-46C5-9957-74D52F60B572}" type="datetimeFigureOut">
              <a:rPr lang="zh-CN" altLang="en-US" smtClean="0"/>
              <a:t>2024/11/21</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7CF3A091-A28E-42F4-979B-75C3C6B544DC}" type="slidenum">
              <a:rPr lang="zh-CN" altLang="en-US" smtClean="0"/>
              <a:t>‹#›</a:t>
            </a:fld>
            <a:endParaRPr lang="zh-CN" altLang="en-US"/>
          </a:p>
        </p:txBody>
      </p:sp>
    </p:spTree>
    <p:extLst>
      <p:ext uri="{BB962C8B-B14F-4D97-AF65-F5344CB8AC3E}">
        <p14:creationId xmlns:p14="http://schemas.microsoft.com/office/powerpoint/2010/main" val="66095340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hasCustomPrompt="1"/>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p:cNvSpPr>
            <a:spLocks noGrp="1"/>
          </p:cNvSpPr>
          <p:nvPr>
            <p:ph type="dt" sz="half" idx="10"/>
          </p:nvPr>
        </p:nvSpPr>
        <p:spPr/>
        <p:txBody>
          <a:bodyPr/>
          <a:lstStyle/>
          <a:p>
            <a:fld id="{51ED3A9B-6858-46C5-9957-74D52F60B572}" type="datetimeFigureOut">
              <a:rPr lang="zh-CN" altLang="en-US" smtClean="0"/>
              <a:t>2024/11/21</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7CF3A091-A28E-42F4-979B-75C3C6B544DC}" type="slidenum">
              <a:rPr lang="zh-CN" altLang="en-US" smtClean="0"/>
              <a:t>‹#›</a:t>
            </a:fld>
            <a:endParaRPr lang="zh-CN" altLang="en-US"/>
          </a:p>
        </p:txBody>
      </p:sp>
    </p:spTree>
    <p:extLst>
      <p:ext uri="{BB962C8B-B14F-4D97-AF65-F5344CB8AC3E}">
        <p14:creationId xmlns:p14="http://schemas.microsoft.com/office/powerpoint/2010/main" val="426442214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18" Type="http://schemas.openxmlformats.org/officeDocument/2006/relationships/slideLayout" Target="../slideLayouts/slideLayout29.xml"/><Relationship Id="rId26" Type="http://schemas.openxmlformats.org/officeDocument/2006/relationships/slideLayout" Target="../slideLayouts/slideLayout37.xml"/><Relationship Id="rId3" Type="http://schemas.openxmlformats.org/officeDocument/2006/relationships/slideLayout" Target="../slideLayouts/slideLayout14.xml"/><Relationship Id="rId21" Type="http://schemas.openxmlformats.org/officeDocument/2006/relationships/slideLayout" Target="../slideLayouts/slideLayout32.xml"/><Relationship Id="rId34" Type="http://schemas.openxmlformats.org/officeDocument/2006/relationships/slideLayout" Target="../slideLayouts/slideLayout45.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17" Type="http://schemas.openxmlformats.org/officeDocument/2006/relationships/slideLayout" Target="../slideLayouts/slideLayout28.xml"/><Relationship Id="rId25" Type="http://schemas.openxmlformats.org/officeDocument/2006/relationships/slideLayout" Target="../slideLayouts/slideLayout36.xml"/><Relationship Id="rId33" Type="http://schemas.openxmlformats.org/officeDocument/2006/relationships/slideLayout" Target="../slideLayouts/slideLayout44.xml"/><Relationship Id="rId2" Type="http://schemas.openxmlformats.org/officeDocument/2006/relationships/slideLayout" Target="../slideLayouts/slideLayout13.xml"/><Relationship Id="rId16" Type="http://schemas.openxmlformats.org/officeDocument/2006/relationships/slideLayout" Target="../slideLayouts/slideLayout27.xml"/><Relationship Id="rId20" Type="http://schemas.openxmlformats.org/officeDocument/2006/relationships/slideLayout" Target="../slideLayouts/slideLayout31.xml"/><Relationship Id="rId29" Type="http://schemas.openxmlformats.org/officeDocument/2006/relationships/slideLayout" Target="../slideLayouts/slideLayout40.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24" Type="http://schemas.openxmlformats.org/officeDocument/2006/relationships/slideLayout" Target="../slideLayouts/slideLayout35.xml"/><Relationship Id="rId32" Type="http://schemas.openxmlformats.org/officeDocument/2006/relationships/slideLayout" Target="../slideLayouts/slideLayout43.xml"/><Relationship Id="rId5" Type="http://schemas.openxmlformats.org/officeDocument/2006/relationships/slideLayout" Target="../slideLayouts/slideLayout16.xml"/><Relationship Id="rId15" Type="http://schemas.openxmlformats.org/officeDocument/2006/relationships/slideLayout" Target="../slideLayouts/slideLayout26.xml"/><Relationship Id="rId23" Type="http://schemas.openxmlformats.org/officeDocument/2006/relationships/slideLayout" Target="../slideLayouts/slideLayout34.xml"/><Relationship Id="rId28" Type="http://schemas.openxmlformats.org/officeDocument/2006/relationships/slideLayout" Target="../slideLayouts/slideLayout39.xml"/><Relationship Id="rId10" Type="http://schemas.openxmlformats.org/officeDocument/2006/relationships/slideLayout" Target="../slideLayouts/slideLayout21.xml"/><Relationship Id="rId19" Type="http://schemas.openxmlformats.org/officeDocument/2006/relationships/slideLayout" Target="../slideLayouts/slideLayout30.xml"/><Relationship Id="rId31" Type="http://schemas.openxmlformats.org/officeDocument/2006/relationships/slideLayout" Target="../slideLayouts/slideLayout42.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 Id="rId22" Type="http://schemas.openxmlformats.org/officeDocument/2006/relationships/slideLayout" Target="../slideLayouts/slideLayout33.xml"/><Relationship Id="rId27" Type="http://schemas.openxmlformats.org/officeDocument/2006/relationships/slideLayout" Target="../slideLayouts/slideLayout38.xml"/><Relationship Id="rId30" Type="http://schemas.openxmlformats.org/officeDocument/2006/relationships/slideLayout" Target="../slideLayouts/slideLayout41.xml"/><Relationship Id="rId35"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dirty="0"/>
              <a:t>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latin typeface="微软雅黑" panose="020B0503020204020204" pitchFamily="34" charset="-122"/>
                <a:ea typeface="微软雅黑" panose="020B0503020204020204" pitchFamily="34" charset="-122"/>
              </a:defRPr>
            </a:lvl1pPr>
          </a:lstStyle>
          <a:p>
            <a:fld id="{51ED3A9B-6858-46C5-9957-74D52F60B572}" type="datetimeFigureOut">
              <a:rPr lang="zh-CN" altLang="en-US" smtClean="0"/>
              <a:t>2024/11/21</a:t>
            </a:fld>
            <a:endParaRPr lang="zh-CN" altLang="en-US" dirty="0"/>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latin typeface="微软雅黑" panose="020B0503020204020204" pitchFamily="34" charset="-122"/>
                <a:ea typeface="微软雅黑" panose="020B0503020204020204" pitchFamily="34" charset="-122"/>
              </a:defRPr>
            </a:lvl1pPr>
          </a:lstStyle>
          <a:p>
            <a:endParaRPr lang="zh-CN" altLang="en-US" dirty="0"/>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latin typeface="微软雅黑" panose="020B0503020204020204" pitchFamily="34" charset="-122"/>
                <a:ea typeface="微软雅黑" panose="020B0503020204020204" pitchFamily="34" charset="-122"/>
              </a:defRPr>
            </a:lvl1pPr>
          </a:lstStyle>
          <a:p>
            <a:fld id="{7CF3A091-A28E-42F4-979B-75C3C6B544DC}" type="slidenum">
              <a:rPr lang="zh-CN" altLang="en-US" smtClean="0"/>
              <a:t>‹#›</a:t>
            </a:fld>
            <a:endParaRPr lang="zh-CN" altLang="en-US" dirty="0"/>
          </a:p>
        </p:txBody>
      </p:sp>
      <p:pic>
        <p:nvPicPr>
          <p:cNvPr id="7" name="图片 6"/>
          <p:cNvPicPr>
            <a:picLocks noChangeAspect="1"/>
          </p:cNvPicPr>
          <p:nvPr userDrawn="1"/>
        </p:nvPicPr>
        <p:blipFill rotWithShape="1">
          <a:blip r:embed="rId13" cstate="screen"/>
          <a:srcRect r="25422"/>
          <a:stretch>
            <a:fillRect/>
          </a:stretch>
        </p:blipFill>
        <p:spPr>
          <a:xfrm>
            <a:off x="-1" y="0"/>
            <a:ext cx="12192001" cy="6858000"/>
          </a:xfrm>
          <a:prstGeom prst="rect">
            <a:avLst/>
          </a:prstGeom>
        </p:spPr>
      </p:pic>
    </p:spTree>
    <p:extLst>
      <p:ext uri="{BB962C8B-B14F-4D97-AF65-F5344CB8AC3E}">
        <p14:creationId xmlns:p14="http://schemas.microsoft.com/office/powerpoint/2010/main" val="220694242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微软雅黑" panose="020B0503020204020204" pitchFamily="34" charset="-122"/>
          <a:ea typeface="微软雅黑" panose="020B0503020204020204" pitchFamily="34" charset="-122"/>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微软雅黑" panose="020B0503020204020204" pitchFamily="34" charset="-122"/>
          <a:ea typeface="微软雅黑" panose="020B0503020204020204" pitchFamily="34" charset="-122"/>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微软雅黑" panose="020B0503020204020204" pitchFamily="34" charset="-122"/>
          <a:ea typeface="微软雅黑" panose="020B0503020204020204" pitchFamily="34" charset="-122"/>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微软雅黑" panose="020B0503020204020204" pitchFamily="34" charset="-122"/>
          <a:ea typeface="微软雅黑" panose="020B0503020204020204" pitchFamily="34" charset="-122"/>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微软雅黑" panose="020B0503020204020204" pitchFamily="34" charset="-122"/>
          <a:ea typeface="微软雅黑" panose="020B0503020204020204" pitchFamily="34" charset="-122"/>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415600" y="593367"/>
            <a:ext cx="11360800" cy="763600"/>
          </a:xfrm>
          <a:prstGeom prst="rect">
            <a:avLst/>
          </a:prstGeom>
          <a:noFill/>
          <a:ln>
            <a:noFill/>
          </a:ln>
        </p:spPr>
        <p:txBody>
          <a:bodyPr spcFirstLastPara="1" wrap="square" lIns="91425" tIns="91425" rIns="91425" bIns="91425" anchor="ctr" anchorCtr="0">
            <a:noAutofit/>
          </a:bodyPr>
          <a:lstStyle>
            <a:lvl1pPr lvl="0" rtl="0">
              <a:spcBef>
                <a:spcPts val="0"/>
              </a:spcBef>
              <a:spcAft>
                <a:spcPts val="0"/>
              </a:spcAft>
              <a:buClr>
                <a:schemeClr val="dk1"/>
              </a:buClr>
              <a:buSzPts val="3400"/>
              <a:buFont typeface="Caveat Brush"/>
              <a:buNone/>
              <a:defRPr sz="3400">
                <a:solidFill>
                  <a:schemeClr val="dk1"/>
                </a:solidFill>
                <a:latin typeface="Caveat Brush"/>
                <a:ea typeface="Caveat Brush"/>
                <a:cs typeface="Caveat Brush"/>
                <a:sym typeface="Caveat Brush"/>
              </a:defRPr>
            </a:lvl1pPr>
            <a:lvl2pPr lvl="1" rtl="0">
              <a:spcBef>
                <a:spcPts val="0"/>
              </a:spcBef>
              <a:spcAft>
                <a:spcPts val="0"/>
              </a:spcAft>
              <a:buClr>
                <a:schemeClr val="dk1"/>
              </a:buClr>
              <a:buSzPts val="3000"/>
              <a:buFont typeface="Fredoka One"/>
              <a:buNone/>
              <a:defRPr sz="3000">
                <a:solidFill>
                  <a:schemeClr val="dk1"/>
                </a:solidFill>
                <a:latin typeface="Fredoka One"/>
                <a:ea typeface="Fredoka One"/>
                <a:cs typeface="Fredoka One"/>
                <a:sym typeface="Fredoka One"/>
              </a:defRPr>
            </a:lvl2pPr>
            <a:lvl3pPr lvl="2" rtl="0">
              <a:spcBef>
                <a:spcPts val="0"/>
              </a:spcBef>
              <a:spcAft>
                <a:spcPts val="0"/>
              </a:spcAft>
              <a:buClr>
                <a:schemeClr val="dk1"/>
              </a:buClr>
              <a:buSzPts val="3000"/>
              <a:buFont typeface="Fredoka One"/>
              <a:buNone/>
              <a:defRPr sz="3000">
                <a:solidFill>
                  <a:schemeClr val="dk1"/>
                </a:solidFill>
                <a:latin typeface="Fredoka One"/>
                <a:ea typeface="Fredoka One"/>
                <a:cs typeface="Fredoka One"/>
                <a:sym typeface="Fredoka One"/>
              </a:defRPr>
            </a:lvl3pPr>
            <a:lvl4pPr lvl="3" rtl="0">
              <a:spcBef>
                <a:spcPts val="0"/>
              </a:spcBef>
              <a:spcAft>
                <a:spcPts val="0"/>
              </a:spcAft>
              <a:buClr>
                <a:schemeClr val="dk1"/>
              </a:buClr>
              <a:buSzPts val="3000"/>
              <a:buFont typeface="Fredoka One"/>
              <a:buNone/>
              <a:defRPr sz="3000">
                <a:solidFill>
                  <a:schemeClr val="dk1"/>
                </a:solidFill>
                <a:latin typeface="Fredoka One"/>
                <a:ea typeface="Fredoka One"/>
                <a:cs typeface="Fredoka One"/>
                <a:sym typeface="Fredoka One"/>
              </a:defRPr>
            </a:lvl4pPr>
            <a:lvl5pPr lvl="4" rtl="0">
              <a:spcBef>
                <a:spcPts val="0"/>
              </a:spcBef>
              <a:spcAft>
                <a:spcPts val="0"/>
              </a:spcAft>
              <a:buClr>
                <a:schemeClr val="dk1"/>
              </a:buClr>
              <a:buSzPts val="3000"/>
              <a:buFont typeface="Fredoka One"/>
              <a:buNone/>
              <a:defRPr sz="3000">
                <a:solidFill>
                  <a:schemeClr val="dk1"/>
                </a:solidFill>
                <a:latin typeface="Fredoka One"/>
                <a:ea typeface="Fredoka One"/>
                <a:cs typeface="Fredoka One"/>
                <a:sym typeface="Fredoka One"/>
              </a:defRPr>
            </a:lvl5pPr>
            <a:lvl6pPr lvl="5" rtl="0">
              <a:spcBef>
                <a:spcPts val="0"/>
              </a:spcBef>
              <a:spcAft>
                <a:spcPts val="0"/>
              </a:spcAft>
              <a:buClr>
                <a:schemeClr val="dk1"/>
              </a:buClr>
              <a:buSzPts val="3000"/>
              <a:buFont typeface="Fredoka One"/>
              <a:buNone/>
              <a:defRPr sz="3000">
                <a:solidFill>
                  <a:schemeClr val="dk1"/>
                </a:solidFill>
                <a:latin typeface="Fredoka One"/>
                <a:ea typeface="Fredoka One"/>
                <a:cs typeface="Fredoka One"/>
                <a:sym typeface="Fredoka One"/>
              </a:defRPr>
            </a:lvl6pPr>
            <a:lvl7pPr lvl="6" rtl="0">
              <a:spcBef>
                <a:spcPts val="0"/>
              </a:spcBef>
              <a:spcAft>
                <a:spcPts val="0"/>
              </a:spcAft>
              <a:buClr>
                <a:schemeClr val="dk1"/>
              </a:buClr>
              <a:buSzPts val="3000"/>
              <a:buFont typeface="Fredoka One"/>
              <a:buNone/>
              <a:defRPr sz="3000">
                <a:solidFill>
                  <a:schemeClr val="dk1"/>
                </a:solidFill>
                <a:latin typeface="Fredoka One"/>
                <a:ea typeface="Fredoka One"/>
                <a:cs typeface="Fredoka One"/>
                <a:sym typeface="Fredoka One"/>
              </a:defRPr>
            </a:lvl7pPr>
            <a:lvl8pPr lvl="7" rtl="0">
              <a:spcBef>
                <a:spcPts val="0"/>
              </a:spcBef>
              <a:spcAft>
                <a:spcPts val="0"/>
              </a:spcAft>
              <a:buClr>
                <a:schemeClr val="dk1"/>
              </a:buClr>
              <a:buSzPts val="3000"/>
              <a:buFont typeface="Fredoka One"/>
              <a:buNone/>
              <a:defRPr sz="3000">
                <a:solidFill>
                  <a:schemeClr val="dk1"/>
                </a:solidFill>
                <a:latin typeface="Fredoka One"/>
                <a:ea typeface="Fredoka One"/>
                <a:cs typeface="Fredoka One"/>
                <a:sym typeface="Fredoka One"/>
              </a:defRPr>
            </a:lvl8pPr>
            <a:lvl9pPr lvl="8" rtl="0">
              <a:spcBef>
                <a:spcPts val="0"/>
              </a:spcBef>
              <a:spcAft>
                <a:spcPts val="0"/>
              </a:spcAft>
              <a:buClr>
                <a:schemeClr val="dk1"/>
              </a:buClr>
              <a:buSzPts val="3000"/>
              <a:buFont typeface="Fredoka One"/>
              <a:buNone/>
              <a:defRPr sz="3000">
                <a:solidFill>
                  <a:schemeClr val="dk1"/>
                </a:solidFill>
                <a:latin typeface="Fredoka One"/>
                <a:ea typeface="Fredoka One"/>
                <a:cs typeface="Fredoka One"/>
                <a:sym typeface="Fredoka One"/>
              </a:defRPr>
            </a:lvl9pPr>
          </a:lstStyle>
          <a:p>
            <a:endParaRPr/>
          </a:p>
        </p:txBody>
      </p:sp>
      <p:sp>
        <p:nvSpPr>
          <p:cNvPr id="7" name="Google Shape;7;p1"/>
          <p:cNvSpPr txBox="1">
            <a:spLocks noGrp="1"/>
          </p:cNvSpPr>
          <p:nvPr>
            <p:ph type="body" idx="1"/>
          </p:nvPr>
        </p:nvSpPr>
        <p:spPr>
          <a:xfrm>
            <a:off x="415600" y="1536633"/>
            <a:ext cx="11360800" cy="4555200"/>
          </a:xfrm>
          <a:prstGeom prst="rect">
            <a:avLst/>
          </a:prstGeom>
          <a:noFill/>
          <a:ln>
            <a:noFill/>
          </a:ln>
        </p:spPr>
        <p:txBody>
          <a:bodyPr spcFirstLastPara="1" wrap="square" lIns="91425" tIns="91425" rIns="91425" bIns="91425" anchor="t" anchorCtr="0">
            <a:noAutofit/>
          </a:bodyPr>
          <a:lstStyle>
            <a:lvl1pPr marL="457200" lvl="0" indent="-323850">
              <a:lnSpc>
                <a:spcPct val="100000"/>
              </a:lnSpc>
              <a:spcBef>
                <a:spcPts val="0"/>
              </a:spcBef>
              <a:spcAft>
                <a:spcPts val="0"/>
              </a:spcAft>
              <a:buClr>
                <a:schemeClr val="dk2"/>
              </a:buClr>
              <a:buSzPts val="1500"/>
              <a:buFont typeface="Nunito"/>
              <a:buChar char="●"/>
              <a:defRPr sz="1500">
                <a:solidFill>
                  <a:schemeClr val="dk2"/>
                </a:solidFill>
                <a:latin typeface="Nunito"/>
                <a:ea typeface="Nunito"/>
                <a:cs typeface="Nunito"/>
                <a:sym typeface="Nunito"/>
              </a:defRPr>
            </a:lvl1pPr>
            <a:lvl2pPr marL="914400" lvl="1" indent="-323850">
              <a:lnSpc>
                <a:spcPct val="100000"/>
              </a:lnSpc>
              <a:spcBef>
                <a:spcPts val="1600"/>
              </a:spcBef>
              <a:spcAft>
                <a:spcPts val="0"/>
              </a:spcAft>
              <a:buClr>
                <a:schemeClr val="dk2"/>
              </a:buClr>
              <a:buSzPts val="1500"/>
              <a:buFont typeface="Nunito"/>
              <a:buChar char="○"/>
              <a:defRPr sz="1500">
                <a:solidFill>
                  <a:schemeClr val="dk2"/>
                </a:solidFill>
                <a:latin typeface="Nunito"/>
                <a:ea typeface="Nunito"/>
                <a:cs typeface="Nunito"/>
                <a:sym typeface="Nunito"/>
              </a:defRPr>
            </a:lvl2pPr>
            <a:lvl3pPr marL="1371600" lvl="2" indent="-323850">
              <a:lnSpc>
                <a:spcPct val="100000"/>
              </a:lnSpc>
              <a:spcBef>
                <a:spcPts val="1600"/>
              </a:spcBef>
              <a:spcAft>
                <a:spcPts val="0"/>
              </a:spcAft>
              <a:buClr>
                <a:schemeClr val="dk2"/>
              </a:buClr>
              <a:buSzPts val="1500"/>
              <a:buFont typeface="Nunito"/>
              <a:buChar char="■"/>
              <a:defRPr sz="1500">
                <a:solidFill>
                  <a:schemeClr val="dk2"/>
                </a:solidFill>
                <a:latin typeface="Nunito"/>
                <a:ea typeface="Nunito"/>
                <a:cs typeface="Nunito"/>
                <a:sym typeface="Nunito"/>
              </a:defRPr>
            </a:lvl3pPr>
            <a:lvl4pPr marL="1828800" lvl="3" indent="-323850">
              <a:lnSpc>
                <a:spcPct val="100000"/>
              </a:lnSpc>
              <a:spcBef>
                <a:spcPts val="1600"/>
              </a:spcBef>
              <a:spcAft>
                <a:spcPts val="0"/>
              </a:spcAft>
              <a:buClr>
                <a:schemeClr val="dk2"/>
              </a:buClr>
              <a:buSzPts val="1500"/>
              <a:buFont typeface="Nunito"/>
              <a:buChar char="●"/>
              <a:defRPr sz="1500">
                <a:solidFill>
                  <a:schemeClr val="dk2"/>
                </a:solidFill>
                <a:latin typeface="Nunito"/>
                <a:ea typeface="Nunito"/>
                <a:cs typeface="Nunito"/>
                <a:sym typeface="Nunito"/>
              </a:defRPr>
            </a:lvl4pPr>
            <a:lvl5pPr marL="2286000" lvl="4" indent="-323850">
              <a:lnSpc>
                <a:spcPct val="100000"/>
              </a:lnSpc>
              <a:spcBef>
                <a:spcPts val="1600"/>
              </a:spcBef>
              <a:spcAft>
                <a:spcPts val="0"/>
              </a:spcAft>
              <a:buClr>
                <a:schemeClr val="dk2"/>
              </a:buClr>
              <a:buSzPts val="1500"/>
              <a:buFont typeface="Nunito"/>
              <a:buChar char="○"/>
              <a:defRPr sz="1500">
                <a:solidFill>
                  <a:schemeClr val="dk2"/>
                </a:solidFill>
                <a:latin typeface="Nunito"/>
                <a:ea typeface="Nunito"/>
                <a:cs typeface="Nunito"/>
                <a:sym typeface="Nunito"/>
              </a:defRPr>
            </a:lvl5pPr>
            <a:lvl6pPr marL="2743200" lvl="5" indent="-323850">
              <a:lnSpc>
                <a:spcPct val="100000"/>
              </a:lnSpc>
              <a:spcBef>
                <a:spcPts val="1600"/>
              </a:spcBef>
              <a:spcAft>
                <a:spcPts val="0"/>
              </a:spcAft>
              <a:buClr>
                <a:schemeClr val="dk2"/>
              </a:buClr>
              <a:buSzPts val="1500"/>
              <a:buFont typeface="Nunito"/>
              <a:buChar char="■"/>
              <a:defRPr sz="1500">
                <a:solidFill>
                  <a:schemeClr val="dk2"/>
                </a:solidFill>
                <a:latin typeface="Nunito"/>
                <a:ea typeface="Nunito"/>
                <a:cs typeface="Nunito"/>
                <a:sym typeface="Nunito"/>
              </a:defRPr>
            </a:lvl6pPr>
            <a:lvl7pPr marL="3200400" lvl="6" indent="-323850">
              <a:lnSpc>
                <a:spcPct val="100000"/>
              </a:lnSpc>
              <a:spcBef>
                <a:spcPts val="1600"/>
              </a:spcBef>
              <a:spcAft>
                <a:spcPts val="0"/>
              </a:spcAft>
              <a:buClr>
                <a:schemeClr val="dk2"/>
              </a:buClr>
              <a:buSzPts val="1500"/>
              <a:buFont typeface="Nunito"/>
              <a:buChar char="●"/>
              <a:defRPr sz="1500">
                <a:solidFill>
                  <a:schemeClr val="dk2"/>
                </a:solidFill>
                <a:latin typeface="Nunito"/>
                <a:ea typeface="Nunito"/>
                <a:cs typeface="Nunito"/>
                <a:sym typeface="Nunito"/>
              </a:defRPr>
            </a:lvl7pPr>
            <a:lvl8pPr marL="3657600" lvl="7" indent="-323850">
              <a:lnSpc>
                <a:spcPct val="100000"/>
              </a:lnSpc>
              <a:spcBef>
                <a:spcPts val="1600"/>
              </a:spcBef>
              <a:spcAft>
                <a:spcPts val="0"/>
              </a:spcAft>
              <a:buClr>
                <a:schemeClr val="dk2"/>
              </a:buClr>
              <a:buSzPts val="1500"/>
              <a:buFont typeface="Nunito"/>
              <a:buChar char="○"/>
              <a:defRPr sz="1500">
                <a:solidFill>
                  <a:schemeClr val="dk2"/>
                </a:solidFill>
                <a:latin typeface="Nunito"/>
                <a:ea typeface="Nunito"/>
                <a:cs typeface="Nunito"/>
                <a:sym typeface="Nunito"/>
              </a:defRPr>
            </a:lvl8pPr>
            <a:lvl9pPr marL="4114800" lvl="8" indent="-323850">
              <a:lnSpc>
                <a:spcPct val="100000"/>
              </a:lnSpc>
              <a:spcBef>
                <a:spcPts val="1600"/>
              </a:spcBef>
              <a:spcAft>
                <a:spcPts val="1600"/>
              </a:spcAft>
              <a:buClr>
                <a:schemeClr val="dk2"/>
              </a:buClr>
              <a:buSzPts val="1500"/>
              <a:buFont typeface="Nunito"/>
              <a:buChar char="■"/>
              <a:defRPr sz="1500">
                <a:solidFill>
                  <a:schemeClr val="dk2"/>
                </a:solidFill>
                <a:latin typeface="Nunito"/>
                <a:ea typeface="Nunito"/>
                <a:cs typeface="Nunito"/>
                <a:sym typeface="Nunito"/>
              </a:defRPr>
            </a:lvl9pPr>
          </a:lstStyle>
          <a:p>
            <a:endParaRPr/>
          </a:p>
        </p:txBody>
      </p:sp>
    </p:spTree>
    <p:extLst>
      <p:ext uri="{BB962C8B-B14F-4D97-AF65-F5344CB8AC3E}">
        <p14:creationId xmlns:p14="http://schemas.microsoft.com/office/powerpoint/2010/main" val="4201421448"/>
      </p:ext>
    </p:extLst>
  </p:cSld>
  <p:clrMap bg1="lt1" tx1="dk1" bg2="dk2" tx2="lt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 id="2147483685" r:id="rId13"/>
    <p:sldLayoutId id="2147483686" r:id="rId14"/>
    <p:sldLayoutId id="2147483687" r:id="rId15"/>
    <p:sldLayoutId id="2147483688" r:id="rId16"/>
    <p:sldLayoutId id="2147483689" r:id="rId17"/>
    <p:sldLayoutId id="2147483690" r:id="rId18"/>
    <p:sldLayoutId id="2147483691" r:id="rId19"/>
    <p:sldLayoutId id="2147483693" r:id="rId20"/>
    <p:sldLayoutId id="2147483694" r:id="rId21"/>
    <p:sldLayoutId id="2147483695" r:id="rId22"/>
    <p:sldLayoutId id="2147483696" r:id="rId23"/>
    <p:sldLayoutId id="2147483697" r:id="rId24"/>
    <p:sldLayoutId id="2147483698" r:id="rId25"/>
    <p:sldLayoutId id="2147483699" r:id="rId26"/>
    <p:sldLayoutId id="2147483700" r:id="rId27"/>
    <p:sldLayoutId id="2147483701" r:id="rId28"/>
    <p:sldLayoutId id="2147483702" r:id="rId29"/>
    <p:sldLayoutId id="2147483703" r:id="rId30"/>
    <p:sldLayoutId id="2147483704" r:id="rId31"/>
    <p:sldLayoutId id="2147483705" r:id="rId32"/>
    <p:sldLayoutId id="2147483706" r:id="rId33"/>
    <p:sldLayoutId id="2147483707" r:id="rId34"/>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3.xml"/></Relationships>
</file>

<file path=ppt/slides/_rels/slide10.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slideLayout" Target="../slideLayouts/slideLayout25.xml"/><Relationship Id="rId1" Type="http://schemas.openxmlformats.org/officeDocument/2006/relationships/tags" Target="../tags/tag1.xml"/><Relationship Id="rId5" Type="http://schemas.openxmlformats.org/officeDocument/2006/relationships/image" Target="../media/image36.png"/><Relationship Id="rId4" Type="http://schemas.openxmlformats.org/officeDocument/2006/relationships/image" Target="../media/image35.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12.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29.png"/><Relationship Id="rId1" Type="http://schemas.openxmlformats.org/officeDocument/2006/relationships/slideLayout" Target="../slideLayouts/slideLayout31.xml"/><Relationship Id="rId5" Type="http://schemas.openxmlformats.org/officeDocument/2006/relationships/image" Target="../media/image38.png"/><Relationship Id="rId4" Type="http://schemas.openxmlformats.org/officeDocument/2006/relationships/image" Target="../media/image37.jpeg"/></Relationships>
</file>

<file path=ppt/slides/_rels/slide13.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6.xml"/><Relationship Id="rId4" Type="http://schemas.openxmlformats.org/officeDocument/2006/relationships/image" Target="../media/image32.png"/></Relationships>
</file>

<file path=ppt/slides/_rels/slide14.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4.xml"/><Relationship Id="rId1" Type="http://schemas.openxmlformats.org/officeDocument/2006/relationships/slideLayout" Target="../slideLayouts/slideLayout6.xml"/><Relationship Id="rId4" Type="http://schemas.openxmlformats.org/officeDocument/2006/relationships/image" Target="../media/image33.png"/></Relationships>
</file>

<file path=ppt/slides/_rels/slide15.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39.jpeg"/><Relationship Id="rId1" Type="http://schemas.openxmlformats.org/officeDocument/2006/relationships/slideLayout" Target="../slideLayouts/slideLayout31.xml"/></Relationships>
</file>

<file path=ppt/slides/_rels/slide16.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6.xml"/><Relationship Id="rId4" Type="http://schemas.openxmlformats.org/officeDocument/2006/relationships/image" Target="../media/image32.png"/></Relationships>
</file>

<file path=ppt/slides/_rels/slide17.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5.xml"/><Relationship Id="rId1" Type="http://schemas.openxmlformats.org/officeDocument/2006/relationships/slideLayout" Target="../slideLayouts/slideLayout6.xml"/><Relationship Id="rId4" Type="http://schemas.openxmlformats.org/officeDocument/2006/relationships/image" Target="../media/image33.png"/></Relationships>
</file>

<file path=ppt/slides/_rels/slide18.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6.xml"/><Relationship Id="rId1" Type="http://schemas.openxmlformats.org/officeDocument/2006/relationships/slideLayout" Target="../slideLayouts/slideLayout12.xml"/><Relationship Id="rId5" Type="http://schemas.openxmlformats.org/officeDocument/2006/relationships/image" Target="../media/image42.png"/><Relationship Id="rId4" Type="http://schemas.openxmlformats.org/officeDocument/2006/relationships/image" Target="../media/image41.png"/></Relationships>
</file>

<file path=ppt/slides/_rels/slide19.xml.rels><?xml version="1.0" encoding="UTF-8" standalone="yes"?>
<Relationships xmlns="http://schemas.openxmlformats.org/package/2006/relationships"><Relationship Id="rId8" Type="http://schemas.openxmlformats.org/officeDocument/2006/relationships/image" Target="../media/image43.png"/><Relationship Id="rId3" Type="http://schemas.openxmlformats.org/officeDocument/2006/relationships/tags" Target="../tags/tag4.xml"/><Relationship Id="rId7" Type="http://schemas.openxmlformats.org/officeDocument/2006/relationships/image" Target="../media/image40.png"/><Relationship Id="rId2" Type="http://schemas.openxmlformats.org/officeDocument/2006/relationships/tags" Target="../tags/tag3.xml"/><Relationship Id="rId1" Type="http://schemas.openxmlformats.org/officeDocument/2006/relationships/tags" Target="../tags/tag2.xml"/><Relationship Id="rId6" Type="http://schemas.openxmlformats.org/officeDocument/2006/relationships/slideLayout" Target="../slideLayouts/slideLayout14.xml"/><Relationship Id="rId5" Type="http://schemas.openxmlformats.org/officeDocument/2006/relationships/tags" Target="../tags/tag6.xml"/><Relationship Id="rId4" Type="http://schemas.openxmlformats.org/officeDocument/2006/relationships/tags" Target="../tags/tag5.xml"/></Relationships>
</file>

<file path=ppt/slides/_rels/slide2.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image" Target="../media/image16.png"/><Relationship Id="rId7" Type="http://schemas.microsoft.com/office/2007/relationships/hdphoto" Target="../media/hdphoto1.wdp"/><Relationship Id="rId2" Type="http://schemas.openxmlformats.org/officeDocument/2006/relationships/image" Target="../media/image15.jpeg"/><Relationship Id="rId1" Type="http://schemas.openxmlformats.org/officeDocument/2006/relationships/slideLayout" Target="../slideLayouts/slideLayout2.xml"/><Relationship Id="rId6" Type="http://schemas.openxmlformats.org/officeDocument/2006/relationships/image" Target="../media/image19.png"/><Relationship Id="rId11" Type="http://schemas.openxmlformats.org/officeDocument/2006/relationships/image" Target="../media/image23.png"/><Relationship Id="rId5" Type="http://schemas.openxmlformats.org/officeDocument/2006/relationships/image" Target="../media/image18.png"/><Relationship Id="rId10" Type="http://schemas.openxmlformats.org/officeDocument/2006/relationships/image" Target="../media/image22.png"/><Relationship Id="rId4" Type="http://schemas.openxmlformats.org/officeDocument/2006/relationships/image" Target="../media/image17.png"/><Relationship Id="rId9" Type="http://schemas.openxmlformats.org/officeDocument/2006/relationships/image" Target="../media/image21.gif"/></Relationships>
</file>

<file path=ppt/slides/_rels/slide20.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44.png"/><Relationship Id="rId1" Type="http://schemas.openxmlformats.org/officeDocument/2006/relationships/slideLayout" Target="../slideLayouts/slideLayout14.xml"/><Relationship Id="rId6" Type="http://schemas.microsoft.com/office/2007/relationships/hdphoto" Target="../media/hdphoto5.wdp"/><Relationship Id="rId5" Type="http://schemas.openxmlformats.org/officeDocument/2006/relationships/image" Target="../media/image46.png"/><Relationship Id="rId4" Type="http://schemas.microsoft.com/office/2007/relationships/hdphoto" Target="../media/hdphoto4.wdp"/></Relationships>
</file>

<file path=ppt/slides/_rels/slide21.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47.png"/><Relationship Id="rId1" Type="http://schemas.openxmlformats.org/officeDocument/2006/relationships/slideLayout" Target="../slideLayouts/slideLayout14.xml"/><Relationship Id="rId6" Type="http://schemas.microsoft.com/office/2007/relationships/hdphoto" Target="../media/hdphoto5.wdp"/><Relationship Id="rId5" Type="http://schemas.openxmlformats.org/officeDocument/2006/relationships/image" Target="../media/image46.png"/><Relationship Id="rId4" Type="http://schemas.microsoft.com/office/2007/relationships/hdphoto" Target="../media/hdphoto4.wdp"/></Relationships>
</file>

<file path=ppt/slides/_rels/slide22.xml.rels><?xml version="1.0" encoding="UTF-8" standalone="yes"?>
<Relationships xmlns="http://schemas.openxmlformats.org/package/2006/relationships"><Relationship Id="rId8" Type="http://schemas.microsoft.com/office/2007/relationships/hdphoto" Target="../media/hdphoto7.wdp"/><Relationship Id="rId3" Type="http://schemas.openxmlformats.org/officeDocument/2006/relationships/image" Target="../media/image48.png"/><Relationship Id="rId7" Type="http://schemas.openxmlformats.org/officeDocument/2006/relationships/image" Target="../media/image49.png"/><Relationship Id="rId2" Type="http://schemas.openxmlformats.org/officeDocument/2006/relationships/notesSlide" Target="../notesSlides/notesSlide7.xml"/><Relationship Id="rId1" Type="http://schemas.openxmlformats.org/officeDocument/2006/relationships/slideLayout" Target="../slideLayouts/slideLayout14.xml"/><Relationship Id="rId6" Type="http://schemas.microsoft.com/office/2007/relationships/hdphoto" Target="../media/hdphoto4.wdp"/><Relationship Id="rId5" Type="http://schemas.openxmlformats.org/officeDocument/2006/relationships/image" Target="../media/image45.png"/><Relationship Id="rId4" Type="http://schemas.microsoft.com/office/2007/relationships/hdphoto" Target="../media/hdphoto6.wdp"/></Relationships>
</file>

<file path=ppt/slides/_rels/slide23.xml.rels><?xml version="1.0" encoding="UTF-8" standalone="yes"?>
<Relationships xmlns="http://schemas.openxmlformats.org/package/2006/relationships"><Relationship Id="rId3" Type="http://schemas.microsoft.com/office/2007/relationships/hdphoto" Target="../media/hdphoto4.wdp"/><Relationship Id="rId2" Type="http://schemas.openxmlformats.org/officeDocument/2006/relationships/image" Target="../media/image45.png"/><Relationship Id="rId1" Type="http://schemas.openxmlformats.org/officeDocument/2006/relationships/slideLayout" Target="../slideLayouts/slideLayout14.xml"/><Relationship Id="rId5" Type="http://schemas.microsoft.com/office/2007/relationships/hdphoto" Target="../media/hdphoto8.wdp"/><Relationship Id="rId4" Type="http://schemas.openxmlformats.org/officeDocument/2006/relationships/image" Target="../media/image50.png"/></Relationships>
</file>

<file path=ppt/slides/_rels/slide24.xml.rels><?xml version="1.0" encoding="UTF-8" standalone="yes"?>
<Relationships xmlns="http://schemas.openxmlformats.org/package/2006/relationships"><Relationship Id="rId2" Type="http://schemas.openxmlformats.org/officeDocument/2006/relationships/image" Target="../media/image51.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image" Target="../media/image16.png"/><Relationship Id="rId7" Type="http://schemas.microsoft.com/office/2007/relationships/hdphoto" Target="../media/hdphoto1.wdp"/><Relationship Id="rId2" Type="http://schemas.openxmlformats.org/officeDocument/2006/relationships/image" Target="../media/image15.jpeg"/><Relationship Id="rId1" Type="http://schemas.openxmlformats.org/officeDocument/2006/relationships/slideLayout" Target="../slideLayouts/slideLayout2.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17.png"/><Relationship Id="rId9" Type="http://schemas.openxmlformats.org/officeDocument/2006/relationships/image" Target="../media/image21.gif"/></Relationships>
</file>

<file path=ppt/slides/_rels/slide4.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xml"/><Relationship Id="rId1" Type="http://schemas.openxmlformats.org/officeDocument/2006/relationships/slideLayout" Target="../slideLayouts/slideLayout12.xml"/><Relationship Id="rId5" Type="http://schemas.openxmlformats.org/officeDocument/2006/relationships/image" Target="../media/image26.png"/><Relationship Id="rId4" Type="http://schemas.openxmlformats.org/officeDocument/2006/relationships/image" Target="../media/image25.png"/></Relationships>
</file>

<file path=ppt/slides/_rels/slide5.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27.png"/><Relationship Id="rId1" Type="http://schemas.openxmlformats.org/officeDocument/2006/relationships/slideLayout" Target="../slideLayouts/slideLayout19.xml"/><Relationship Id="rId6" Type="http://schemas.microsoft.com/office/2007/relationships/hdphoto" Target="../media/hdphoto3.wdp"/><Relationship Id="rId5" Type="http://schemas.openxmlformats.org/officeDocument/2006/relationships/image" Target="../media/image29.png"/><Relationship Id="rId4" Type="http://schemas.openxmlformats.org/officeDocument/2006/relationships/image" Target="../media/image28.png"/></Relationships>
</file>

<file path=ppt/slides/_rels/slide6.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6.xml"/><Relationship Id="rId4" Type="http://schemas.openxmlformats.org/officeDocument/2006/relationships/image" Target="../media/image32.png"/></Relationships>
</file>

<file path=ppt/slides/_rels/slide7.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2.xml"/><Relationship Id="rId1" Type="http://schemas.openxmlformats.org/officeDocument/2006/relationships/slideLayout" Target="../slideLayouts/slideLayout6.xml"/><Relationship Id="rId4" Type="http://schemas.openxmlformats.org/officeDocument/2006/relationships/image" Target="../media/image33.png"/></Relationships>
</file>

<file path=ppt/slides/_rels/slide8.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6.xml"/><Relationship Id="rId4" Type="http://schemas.openxmlformats.org/officeDocument/2006/relationships/image" Target="../media/image32.png"/></Relationships>
</file>

<file path=ppt/slides/_rels/slide9.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3.xml"/><Relationship Id="rId1" Type="http://schemas.openxmlformats.org/officeDocument/2006/relationships/slideLayout" Target="../slideLayouts/slideLayout6.xml"/><Relationship Id="rId4" Type="http://schemas.openxmlformats.org/officeDocument/2006/relationships/image" Target="../media/image3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 xmlns:a16="http://schemas.microsoft.com/office/drawing/2014/main" id="{6BEA4926-2D22-43C8-95A3-A62A2DF44A28}"/>
              </a:ext>
            </a:extLst>
          </p:cNvPr>
          <p:cNvPicPr>
            <a:picLocks noChangeAspect="1"/>
          </p:cNvPicPr>
          <p:nvPr/>
        </p:nvPicPr>
        <p:blipFill>
          <a:blip r:embed="rId2"/>
          <a:stretch>
            <a:fillRect/>
          </a:stretch>
        </p:blipFill>
        <p:spPr>
          <a:xfrm>
            <a:off x="1054644" y="1448738"/>
            <a:ext cx="6345572" cy="2727022"/>
          </a:xfrm>
          <a:prstGeom prst="rect">
            <a:avLst/>
          </a:prstGeom>
        </p:spPr>
      </p:pic>
    </p:spTree>
    <p:extLst>
      <p:ext uri="{BB962C8B-B14F-4D97-AF65-F5344CB8AC3E}">
        <p14:creationId xmlns:p14="http://schemas.microsoft.com/office/powerpoint/2010/main" val="14140031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图片 3" descr="图片包含 室内, 物体&#10;&#10;描述已自动生成">
            <a:extLst>
              <a:ext uri="{FF2B5EF4-FFF2-40B4-BE49-F238E27FC236}">
                <a16:creationId xmlns="" xmlns:a16="http://schemas.microsoft.com/office/drawing/2014/main" id="{64E88B33-2236-4D1B-89DA-7C4EE219D52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91788" y="-381582"/>
            <a:ext cx="10097970" cy="7144573"/>
          </a:xfrm>
          <a:prstGeom prst="rect">
            <a:avLst/>
          </a:prstGeom>
        </p:spPr>
      </p:pic>
      <p:pic>
        <p:nvPicPr>
          <p:cNvPr id="11" name="PA_图片 3">
            <a:extLst>
              <a:ext uri="{FF2B5EF4-FFF2-40B4-BE49-F238E27FC236}">
                <a16:creationId xmlns="" xmlns:a16="http://schemas.microsoft.com/office/drawing/2014/main" id="{78EAA09E-EC30-464C-B068-7E84282A6FAD}"/>
              </a:ext>
            </a:extLst>
          </p:cNvPr>
          <p:cNvPicPr>
            <a:picLocks noChangeAspect="1"/>
          </p:cNvPicPr>
          <p:nvPr>
            <p:custDataLst>
              <p:tags r:id="rId1"/>
            </p:custDataLst>
          </p:nvPr>
        </p:nvPicPr>
        <p:blipFill>
          <a:blip r:embed="rId4" cstate="print">
            <a:extLst>
              <a:ext uri="{28A0092B-C50C-407E-A947-70E740481C1C}">
                <a14:useLocalDpi xmlns:a14="http://schemas.microsoft.com/office/drawing/2010/main" val="0"/>
              </a:ext>
            </a:extLst>
          </a:blip>
          <a:stretch>
            <a:fillRect/>
          </a:stretch>
        </p:blipFill>
        <p:spPr>
          <a:xfrm>
            <a:off x="-774547" y="2985969"/>
            <a:ext cx="4601708" cy="4601708"/>
          </a:xfrm>
          <a:prstGeom prst="rect">
            <a:avLst/>
          </a:prstGeom>
        </p:spPr>
      </p:pic>
      <p:pic>
        <p:nvPicPr>
          <p:cNvPr id="12" name="图片 8">
            <a:extLst>
              <a:ext uri="{FF2B5EF4-FFF2-40B4-BE49-F238E27FC236}">
                <a16:creationId xmlns="" xmlns:a16="http://schemas.microsoft.com/office/drawing/2014/main" id="{95C4BA62-3987-4852-A9B2-D73732B50E9A}"/>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164745" y="823985"/>
            <a:ext cx="4123385" cy="6034015"/>
          </a:xfrm>
          <a:prstGeom prst="rect">
            <a:avLst/>
          </a:prstGeom>
        </p:spPr>
      </p:pic>
      <p:sp>
        <p:nvSpPr>
          <p:cNvPr id="13" name="Rounded Rectangle 6">
            <a:extLst>
              <a:ext uri="{FF2B5EF4-FFF2-40B4-BE49-F238E27FC236}">
                <a16:creationId xmlns="" xmlns:a16="http://schemas.microsoft.com/office/drawing/2014/main" id="{449F9AEC-10D7-4855-A51B-A9F2F6FA6DF1}"/>
              </a:ext>
            </a:extLst>
          </p:cNvPr>
          <p:cNvSpPr/>
          <p:nvPr/>
        </p:nvSpPr>
        <p:spPr>
          <a:xfrm>
            <a:off x="3963953" y="1148308"/>
            <a:ext cx="4064000" cy="630014"/>
          </a:xfrm>
          <a:prstGeom prst="round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err="1">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Luyện</a:t>
            </a:r>
            <a:r>
              <a:rPr kumimoji="0" lang="en-US" sz="4000" b="1" i="0" u="none" strike="noStrike" kern="1200" cap="none" spc="0" normalizeH="0" baseline="0" noProof="0" dirty="0">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4000" b="1" i="0" u="none" strike="noStrike" kern="1200" cap="none" spc="0" normalizeH="0" baseline="0" noProof="0" dirty="0" err="1">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đọc</a:t>
            </a:r>
            <a:r>
              <a:rPr kumimoji="0" lang="en-US" sz="4000" b="1" i="0" u="none" strike="noStrike" kern="1200" cap="none" spc="0" normalizeH="0" baseline="0" noProof="0" dirty="0">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4000" b="1" i="0" u="none" strike="noStrike" kern="1200" cap="none" spc="0" normalizeH="0" baseline="0" noProof="0" dirty="0" err="1">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từ</a:t>
            </a:r>
            <a:r>
              <a:rPr kumimoji="0" lang="en-US" sz="4000" b="1" i="0" u="none" strike="noStrike" kern="1200" cap="none" spc="0" normalizeH="0" baseline="0" noProof="0" dirty="0">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4000" b="1" i="0" u="none" strike="noStrike" kern="1200" cap="none" spc="0" normalizeH="0" baseline="0" noProof="0" dirty="0" err="1">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khó</a:t>
            </a:r>
            <a:endParaRPr kumimoji="0" lang="en-US" sz="4000" b="1" i="0" u="none" strike="noStrike" kern="1200" cap="none" spc="0" normalizeH="0" baseline="0" noProof="0" dirty="0">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
        <p:nvSpPr>
          <p:cNvPr id="14" name="TextBox 13">
            <a:extLst>
              <a:ext uri="{FF2B5EF4-FFF2-40B4-BE49-F238E27FC236}">
                <a16:creationId xmlns="" xmlns:a16="http://schemas.microsoft.com/office/drawing/2014/main" id="{8DC91B5F-BFBD-4707-88FC-361C762C582F}"/>
              </a:ext>
            </a:extLst>
          </p:cNvPr>
          <p:cNvSpPr txBox="1"/>
          <p:nvPr/>
        </p:nvSpPr>
        <p:spPr>
          <a:xfrm>
            <a:off x="4572000" y="1873331"/>
            <a:ext cx="3701143" cy="92333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5400" b="1" i="0" u="none" strike="noStrike" kern="1200" cap="none" spc="0" normalizeH="0" baseline="0" noProof="0" dirty="0" err="1">
                <a:ln>
                  <a:noFill/>
                </a:ln>
                <a:solidFill>
                  <a:srgbClr val="0070C0"/>
                </a:solidFill>
                <a:effectLst/>
                <a:uLnTx/>
                <a:uFillTx/>
                <a:latin typeface="Arial-Rounded" panose="020B0500000000000000" pitchFamily="34" charset="0"/>
                <a:ea typeface="Arial-Rounded" panose="020B0500000000000000" pitchFamily="34" charset="0"/>
                <a:cs typeface="Arial-Rounded" panose="020B0500000000000000" pitchFamily="34" charset="0"/>
              </a:rPr>
              <a:t>rành</a:t>
            </a:r>
            <a:r>
              <a:rPr kumimoji="0" lang="en-US" sz="5400" b="1" i="0" u="none" strike="noStrike" kern="1200" cap="none" spc="0" normalizeH="0" noProof="0" dirty="0">
                <a:ln>
                  <a:noFill/>
                </a:ln>
                <a:solidFill>
                  <a:srgbClr val="0070C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5400" b="1" i="0" u="none" strike="noStrike" kern="1200" cap="none" spc="0" normalizeH="0" noProof="0" dirty="0" err="1">
                <a:ln>
                  <a:noFill/>
                </a:ln>
                <a:solidFill>
                  <a:srgbClr val="0070C0"/>
                </a:solidFill>
                <a:effectLst/>
                <a:uLnTx/>
                <a:uFillTx/>
                <a:latin typeface="Arial-Rounded" panose="020B0500000000000000" pitchFamily="34" charset="0"/>
                <a:ea typeface="Arial-Rounded" panose="020B0500000000000000" pitchFamily="34" charset="0"/>
                <a:cs typeface="Arial-Rounded" panose="020B0500000000000000" pitchFamily="34" charset="0"/>
              </a:rPr>
              <a:t>rọt</a:t>
            </a:r>
            <a:endParaRPr kumimoji="0" lang="en-US" sz="5400" b="1" i="0" u="none" strike="noStrike" kern="1200" cap="none" spc="0" normalizeH="0" baseline="0" noProof="0" dirty="0">
              <a:ln>
                <a:noFill/>
              </a:ln>
              <a:solidFill>
                <a:srgbClr val="0070C0"/>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
        <p:nvSpPr>
          <p:cNvPr id="15" name="TextBox 14">
            <a:extLst>
              <a:ext uri="{FF2B5EF4-FFF2-40B4-BE49-F238E27FC236}">
                <a16:creationId xmlns="" xmlns:a16="http://schemas.microsoft.com/office/drawing/2014/main" id="{353A58D9-E9ED-4E7D-AED3-7017486DC9E7}"/>
              </a:ext>
            </a:extLst>
          </p:cNvPr>
          <p:cNvSpPr txBox="1"/>
          <p:nvPr/>
        </p:nvSpPr>
        <p:spPr>
          <a:xfrm>
            <a:off x="4572000" y="2796661"/>
            <a:ext cx="4321629" cy="92333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5400" b="1" dirty="0" err="1">
                <a:solidFill>
                  <a:srgbClr val="0070C0"/>
                </a:solidFill>
                <a:latin typeface="Arial-Rounded" panose="020B0500000000000000" pitchFamily="34" charset="0"/>
                <a:ea typeface="Arial-Rounded" panose="020B0500000000000000" pitchFamily="34" charset="0"/>
                <a:cs typeface="Arial-Rounded" panose="020B0500000000000000" pitchFamily="34" charset="0"/>
              </a:rPr>
              <a:t>nắc</a:t>
            </a:r>
            <a:r>
              <a:rPr lang="en-US" sz="5400" b="1" dirty="0">
                <a:solidFill>
                  <a:srgbClr val="0070C0"/>
                </a:solidFill>
                <a:latin typeface="Arial-Rounded" panose="020B0500000000000000" pitchFamily="34" charset="0"/>
                <a:ea typeface="Arial-Rounded" panose="020B0500000000000000" pitchFamily="34" charset="0"/>
                <a:cs typeface="Arial-Rounded" panose="020B0500000000000000" pitchFamily="34" charset="0"/>
              </a:rPr>
              <a:t> </a:t>
            </a:r>
            <a:r>
              <a:rPr lang="en-US" sz="5400" b="1" dirty="0" err="1">
                <a:solidFill>
                  <a:srgbClr val="0070C0"/>
                </a:solidFill>
                <a:latin typeface="Arial-Rounded" panose="020B0500000000000000" pitchFamily="34" charset="0"/>
                <a:ea typeface="Arial-Rounded" panose="020B0500000000000000" pitchFamily="34" charset="0"/>
                <a:cs typeface="Arial-Rounded" panose="020B0500000000000000" pitchFamily="34" charset="0"/>
              </a:rPr>
              <a:t>nẻ</a:t>
            </a:r>
            <a:endParaRPr kumimoji="0" lang="en-US" sz="5400" b="1" i="0" u="none" strike="noStrike" kern="1200" cap="none" spc="0" normalizeH="0" baseline="0" noProof="0" dirty="0">
              <a:ln>
                <a:noFill/>
              </a:ln>
              <a:solidFill>
                <a:srgbClr val="0070C0"/>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
        <p:nvSpPr>
          <p:cNvPr id="16" name="TextBox 15">
            <a:extLst>
              <a:ext uri="{FF2B5EF4-FFF2-40B4-BE49-F238E27FC236}">
                <a16:creationId xmlns="" xmlns:a16="http://schemas.microsoft.com/office/drawing/2014/main" id="{E9F2A538-2E7C-4D85-94F0-2076E28F07A0}"/>
              </a:ext>
            </a:extLst>
          </p:cNvPr>
          <p:cNvSpPr txBox="1"/>
          <p:nvPr/>
        </p:nvSpPr>
        <p:spPr>
          <a:xfrm>
            <a:off x="4680857" y="3669701"/>
            <a:ext cx="4057561" cy="92333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5400" b="1" i="0" u="none" strike="noStrike" kern="1200" cap="none" spc="0" normalizeH="0" baseline="0" noProof="0" dirty="0" err="1">
                <a:ln>
                  <a:noFill/>
                </a:ln>
                <a:solidFill>
                  <a:srgbClr val="0070C0"/>
                </a:solidFill>
                <a:effectLst/>
                <a:uLnTx/>
                <a:uFillTx/>
                <a:latin typeface="Arial-Rounded" panose="020B0500000000000000" pitchFamily="34" charset="0"/>
                <a:ea typeface="Arial-Rounded" panose="020B0500000000000000" pitchFamily="34" charset="0"/>
                <a:cs typeface="Arial-Rounded" panose="020B0500000000000000" pitchFamily="34" charset="0"/>
              </a:rPr>
              <a:t>rúc</a:t>
            </a:r>
            <a:r>
              <a:rPr kumimoji="0" lang="en-US" sz="5400" b="1" i="0" u="none" strike="noStrike" kern="1200" cap="none" spc="0" normalizeH="0" noProof="0" dirty="0">
                <a:ln>
                  <a:noFill/>
                </a:ln>
                <a:solidFill>
                  <a:srgbClr val="0070C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5400" b="1" i="0" u="none" strike="noStrike" kern="1200" cap="none" spc="0" normalizeH="0" noProof="0" dirty="0" err="1">
                <a:ln>
                  <a:noFill/>
                </a:ln>
                <a:solidFill>
                  <a:srgbClr val="0070C0"/>
                </a:solidFill>
                <a:effectLst/>
                <a:uLnTx/>
                <a:uFillTx/>
                <a:latin typeface="Arial-Rounded" panose="020B0500000000000000" pitchFamily="34" charset="0"/>
                <a:ea typeface="Arial-Rounded" panose="020B0500000000000000" pitchFamily="34" charset="0"/>
                <a:cs typeface="Arial-Rounded" panose="020B0500000000000000" pitchFamily="34" charset="0"/>
              </a:rPr>
              <a:t>rích</a:t>
            </a:r>
            <a:endParaRPr kumimoji="0" lang="en-US" sz="5400" b="1" i="0" u="none" strike="noStrike" kern="1200" cap="none" spc="0" normalizeH="0" baseline="0" noProof="0" dirty="0">
              <a:ln>
                <a:noFill/>
              </a:ln>
              <a:solidFill>
                <a:srgbClr val="0070C0"/>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Tree>
    <p:extLst>
      <p:ext uri="{BB962C8B-B14F-4D97-AF65-F5344CB8AC3E}">
        <p14:creationId xmlns:p14="http://schemas.microsoft.com/office/powerpoint/2010/main" val="42811247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1000"/>
                                        <p:tgtEl>
                                          <p:spTgt spid="13"/>
                                        </p:tgtEl>
                                      </p:cBhvr>
                                    </p:animEffect>
                                    <p:anim calcmode="lin" valueType="num">
                                      <p:cBhvr>
                                        <p:cTn id="8" dur="1000" fill="hold"/>
                                        <p:tgtEl>
                                          <p:spTgt spid="13"/>
                                        </p:tgtEl>
                                        <p:attrNameLst>
                                          <p:attrName>ppt_x</p:attrName>
                                        </p:attrNameLst>
                                      </p:cBhvr>
                                      <p:tavLst>
                                        <p:tav tm="0">
                                          <p:val>
                                            <p:strVal val="#ppt_x"/>
                                          </p:val>
                                        </p:tav>
                                        <p:tav tm="100000">
                                          <p:val>
                                            <p:strVal val="#ppt_x"/>
                                          </p:val>
                                        </p:tav>
                                      </p:tavLst>
                                    </p:anim>
                                    <p:anim calcmode="lin" valueType="num">
                                      <p:cBhvr>
                                        <p:cTn id="9"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6" presetClass="entr" presetSubtype="16" fill="hold" grpId="0" nodeType="clickEffect">
                                  <p:stCondLst>
                                    <p:cond delay="0"/>
                                  </p:stCondLst>
                                  <p:childTnLst>
                                    <p:set>
                                      <p:cBhvr>
                                        <p:cTn id="13" dur="1" fill="hold">
                                          <p:stCondLst>
                                            <p:cond delay="0"/>
                                          </p:stCondLst>
                                        </p:cTn>
                                        <p:tgtEl>
                                          <p:spTgt spid="14"/>
                                        </p:tgtEl>
                                        <p:attrNameLst>
                                          <p:attrName>style.visibility</p:attrName>
                                        </p:attrNameLst>
                                      </p:cBhvr>
                                      <p:to>
                                        <p:strVal val="visible"/>
                                      </p:to>
                                    </p:set>
                                    <p:animEffect transition="in" filter="circle(in)">
                                      <p:cBhvr>
                                        <p:cTn id="14" dur="2000"/>
                                        <p:tgtEl>
                                          <p:spTgt spid="14"/>
                                        </p:tgtEl>
                                      </p:cBhvr>
                                    </p:animEffect>
                                  </p:childTnLst>
                                </p:cTn>
                              </p:par>
                            </p:childTnLst>
                          </p:cTn>
                        </p:par>
                      </p:childTnLst>
                    </p:cTn>
                  </p:par>
                  <p:par>
                    <p:cTn id="15" fill="hold">
                      <p:stCondLst>
                        <p:cond delay="indefinite"/>
                      </p:stCondLst>
                      <p:childTnLst>
                        <p:par>
                          <p:cTn id="16" fill="hold">
                            <p:stCondLst>
                              <p:cond delay="0"/>
                            </p:stCondLst>
                            <p:childTnLst>
                              <p:par>
                                <p:cTn id="17" presetID="6" presetClass="entr" presetSubtype="16" fill="hold" grpId="0" nodeType="clickEffect">
                                  <p:stCondLst>
                                    <p:cond delay="0"/>
                                  </p:stCondLst>
                                  <p:childTnLst>
                                    <p:set>
                                      <p:cBhvr>
                                        <p:cTn id="18" dur="1" fill="hold">
                                          <p:stCondLst>
                                            <p:cond delay="0"/>
                                          </p:stCondLst>
                                        </p:cTn>
                                        <p:tgtEl>
                                          <p:spTgt spid="15"/>
                                        </p:tgtEl>
                                        <p:attrNameLst>
                                          <p:attrName>style.visibility</p:attrName>
                                        </p:attrNameLst>
                                      </p:cBhvr>
                                      <p:to>
                                        <p:strVal val="visible"/>
                                      </p:to>
                                    </p:set>
                                    <p:animEffect transition="in" filter="circle(in)">
                                      <p:cBhvr>
                                        <p:cTn id="19" dur="2000"/>
                                        <p:tgtEl>
                                          <p:spTgt spid="15"/>
                                        </p:tgtEl>
                                      </p:cBhvr>
                                    </p:animEffect>
                                  </p:childTnLst>
                                </p:cTn>
                              </p:par>
                            </p:childTnLst>
                          </p:cTn>
                        </p:par>
                      </p:childTnLst>
                    </p:cTn>
                  </p:par>
                  <p:par>
                    <p:cTn id="20" fill="hold">
                      <p:stCondLst>
                        <p:cond delay="indefinite"/>
                      </p:stCondLst>
                      <p:childTnLst>
                        <p:par>
                          <p:cTn id="21" fill="hold">
                            <p:stCondLst>
                              <p:cond delay="0"/>
                            </p:stCondLst>
                            <p:childTnLst>
                              <p:par>
                                <p:cTn id="22" presetID="6" presetClass="entr" presetSubtype="16" fill="hold" grpId="0" nodeType="clickEffect">
                                  <p:stCondLst>
                                    <p:cond delay="0"/>
                                  </p:stCondLst>
                                  <p:childTnLst>
                                    <p:set>
                                      <p:cBhvr>
                                        <p:cTn id="23" dur="1" fill="hold">
                                          <p:stCondLst>
                                            <p:cond delay="0"/>
                                          </p:stCondLst>
                                        </p:cTn>
                                        <p:tgtEl>
                                          <p:spTgt spid="16"/>
                                        </p:tgtEl>
                                        <p:attrNameLst>
                                          <p:attrName>style.visibility</p:attrName>
                                        </p:attrNameLst>
                                      </p:cBhvr>
                                      <p:to>
                                        <p:strVal val="visible"/>
                                      </p:to>
                                    </p:set>
                                    <p:animEffect transition="in" filter="circle(in)">
                                      <p:cBhvr>
                                        <p:cTn id="24" dur="20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4" grpId="0"/>
      <p:bldP spid="15" grpId="0"/>
      <p:bldP spid="16"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26">
            <a:extLst>
              <a:ext uri="{FF2B5EF4-FFF2-40B4-BE49-F238E27FC236}">
                <a16:creationId xmlns="" xmlns:a16="http://schemas.microsoft.com/office/drawing/2014/main" id="{6888EAD8-28F9-493E-AF26-3981786FA3BE}"/>
              </a:ext>
            </a:extLst>
          </p:cNvPr>
          <p:cNvSpPr/>
          <p:nvPr/>
        </p:nvSpPr>
        <p:spPr>
          <a:xfrm>
            <a:off x="3712030" y="380981"/>
            <a:ext cx="5627914" cy="564876"/>
          </a:xfrm>
          <a:prstGeom prst="roundRect">
            <a:avLst/>
          </a:prstGeom>
          <a:solidFill>
            <a:srgbClr val="FFC0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1219170" rtl="0" eaLnBrk="1" fontAlgn="auto" latinLnBrk="0" hangingPunct="1">
              <a:lnSpc>
                <a:spcPct val="100000"/>
              </a:lnSpc>
              <a:spcBef>
                <a:spcPts val="0"/>
              </a:spcBef>
              <a:spcAft>
                <a:spcPts val="0"/>
              </a:spcAft>
              <a:buClrTx/>
              <a:buSzTx/>
              <a:buFontTx/>
              <a:buNone/>
              <a:tabLst/>
              <a:defRPr/>
            </a:pPr>
            <a:r>
              <a:rPr kumimoji="0" lang="en-US" sz="4400" b="0" i="0" u="none" strike="noStrike" kern="1200" cap="none" spc="0" normalizeH="0" baseline="0" noProof="0" dirty="0" err="1">
                <a:ln>
                  <a:noFill/>
                </a:ln>
                <a:solidFill>
                  <a:srgbClr val="000000"/>
                </a:solidFill>
                <a:effectLst/>
                <a:uLnTx/>
                <a:uFillTx/>
                <a:latin typeface="Calibri" panose="020F0502020204030204" pitchFamily="34" charset="0"/>
                <a:ea typeface="+mn-ea"/>
                <a:cs typeface="Calibri" panose="020F0502020204030204" pitchFamily="34" charset="0"/>
              </a:rPr>
              <a:t>Luyện</a:t>
            </a:r>
            <a:r>
              <a:rPr kumimoji="0" lang="en-US" sz="44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 </a:t>
            </a:r>
            <a:r>
              <a:rPr kumimoji="0" lang="en-US" sz="4400" b="0" i="0" u="none" strike="noStrike" kern="1200" cap="none" spc="0" normalizeH="0" baseline="0" noProof="0" dirty="0" err="1">
                <a:ln>
                  <a:noFill/>
                </a:ln>
                <a:solidFill>
                  <a:srgbClr val="000000"/>
                </a:solidFill>
                <a:effectLst/>
                <a:uLnTx/>
                <a:uFillTx/>
                <a:latin typeface="Calibri" panose="020F0502020204030204" pitchFamily="34" charset="0"/>
                <a:ea typeface="+mn-ea"/>
                <a:cs typeface="Calibri" panose="020F0502020204030204" pitchFamily="34" charset="0"/>
              </a:rPr>
              <a:t>đọc</a:t>
            </a:r>
            <a:r>
              <a:rPr kumimoji="0" lang="en-US" sz="44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 </a:t>
            </a:r>
            <a:r>
              <a:rPr kumimoji="0" lang="en-US" sz="4400" b="0" i="0" u="none" strike="noStrike" kern="1200" cap="none" spc="0" normalizeH="0" baseline="0" noProof="0" dirty="0" err="1">
                <a:ln>
                  <a:noFill/>
                </a:ln>
                <a:solidFill>
                  <a:srgbClr val="000000"/>
                </a:solidFill>
                <a:effectLst/>
                <a:uLnTx/>
                <a:uFillTx/>
                <a:latin typeface="Calibri" panose="020F0502020204030204" pitchFamily="34" charset="0"/>
                <a:ea typeface="+mn-ea"/>
                <a:cs typeface="Calibri" panose="020F0502020204030204" pitchFamily="34" charset="0"/>
              </a:rPr>
              <a:t>câu</a:t>
            </a:r>
            <a:r>
              <a:rPr kumimoji="0" lang="en-US" sz="44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 </a:t>
            </a:r>
            <a:r>
              <a:rPr kumimoji="0" lang="en-US" sz="4400" b="0" i="0" u="none" strike="noStrike" kern="1200" cap="none" spc="0" normalizeH="0" baseline="0" noProof="0" dirty="0" err="1">
                <a:ln>
                  <a:noFill/>
                </a:ln>
                <a:solidFill>
                  <a:srgbClr val="000000"/>
                </a:solidFill>
                <a:effectLst/>
                <a:uLnTx/>
                <a:uFillTx/>
                <a:latin typeface="Calibri" panose="020F0502020204030204" pitchFamily="34" charset="0"/>
                <a:ea typeface="+mn-ea"/>
                <a:cs typeface="Calibri" panose="020F0502020204030204" pitchFamily="34" charset="0"/>
              </a:rPr>
              <a:t>dài</a:t>
            </a:r>
            <a:endParaRPr kumimoji="0" lang="en-US" sz="44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endParaRPr>
          </a:p>
        </p:txBody>
      </p:sp>
      <p:sp>
        <p:nvSpPr>
          <p:cNvPr id="5" name="Rectangle 4">
            <a:extLst>
              <a:ext uri="{FF2B5EF4-FFF2-40B4-BE49-F238E27FC236}">
                <a16:creationId xmlns="" xmlns:a16="http://schemas.microsoft.com/office/drawing/2014/main" id="{1924C65A-90C4-43BA-AEE2-495D1DB75311}"/>
              </a:ext>
            </a:extLst>
          </p:cNvPr>
          <p:cNvSpPr/>
          <p:nvPr/>
        </p:nvSpPr>
        <p:spPr>
          <a:xfrm>
            <a:off x="978943" y="1773946"/>
            <a:ext cx="10325990" cy="3302955"/>
          </a:xfrm>
          <a:prstGeom prst="rect">
            <a:avLst/>
          </a:prstGeom>
        </p:spPr>
        <p:txBody>
          <a:bodyPr wrap="square">
            <a:spAutoFit/>
          </a:bodyPr>
          <a:lstStyle/>
          <a:p>
            <a:pPr marL="44450" lvl="0" algn="just">
              <a:lnSpc>
                <a:spcPct val="150000"/>
              </a:lnSpc>
              <a:defRPr/>
            </a:pPr>
            <a:r>
              <a:rPr lang="vi-VN" sz="3600" dirty="0">
                <a:solidFill>
                  <a:prstClr val="black"/>
                </a:solidFill>
                <a:latin typeface="Arial-Rounded" panose="020B0500000000000000" pitchFamily="34" charset="0"/>
                <a:ea typeface="Arial-Rounded" panose="020B0500000000000000" pitchFamily="34" charset="0"/>
                <a:cs typeface="Arial-Rounded" panose="020B0500000000000000" pitchFamily="34" charset="0"/>
              </a:rPr>
              <a:t>Thư thì kể cho mẹ nghe</a:t>
            </a:r>
            <a:r>
              <a:rPr lang="en-US" sz="3600" dirty="0">
                <a:solidFill>
                  <a:srgbClr val="FF0000"/>
                </a:solidFill>
                <a:latin typeface="Arial-Rounded" panose="020B0500000000000000" pitchFamily="34" charset="0"/>
                <a:ea typeface="Arial-Rounded" panose="020B0500000000000000" pitchFamily="34" charset="0"/>
                <a:cs typeface="Arial-Rounded" panose="020B0500000000000000" pitchFamily="34" charset="0"/>
              </a:rPr>
              <a:t>/</a:t>
            </a:r>
            <a:r>
              <a:rPr lang="vi-VN" sz="3600" dirty="0">
                <a:solidFill>
                  <a:prstClr val="black"/>
                </a:solidFill>
                <a:latin typeface="Arial-Rounded" panose="020B0500000000000000" pitchFamily="34" charset="0"/>
                <a:ea typeface="Arial-Rounded" panose="020B0500000000000000" pitchFamily="34" charset="0"/>
                <a:cs typeface="Arial-Rounded" panose="020B0500000000000000" pitchFamily="34" charset="0"/>
              </a:rPr>
              <a:t> chuyện được cô giáo mời đọc bài văn trước cả lớp,</a:t>
            </a:r>
            <a:r>
              <a:rPr lang="vi-VN" sz="3600" dirty="0">
                <a:solidFill>
                  <a:srgbClr val="FF0000"/>
                </a:solidFill>
                <a:latin typeface="Arial-Rounded" panose="020B0500000000000000" pitchFamily="34" charset="0"/>
                <a:ea typeface="Arial-Rounded" panose="020B0500000000000000" pitchFamily="34" charset="0"/>
                <a:cs typeface="Arial-Rounded" panose="020B0500000000000000" pitchFamily="34" charset="0"/>
              </a:rPr>
              <a:t>/</a:t>
            </a:r>
            <a:r>
              <a:rPr lang="vi-VN" sz="3600" dirty="0">
                <a:solidFill>
                  <a:prstClr val="black"/>
                </a:solidFill>
                <a:latin typeface="Arial-Rounded" panose="020B0500000000000000" pitchFamily="34" charset="0"/>
                <a:ea typeface="Arial-Rounded" panose="020B0500000000000000" pitchFamily="34" charset="0"/>
                <a:cs typeface="Arial-Rounded" panose="020B0500000000000000" pitchFamily="34" charset="0"/>
              </a:rPr>
              <a:t> về những bài toán thử trí thông minh</a:t>
            </a:r>
            <a:r>
              <a:rPr lang="vi-VN" sz="3600" dirty="0">
                <a:solidFill>
                  <a:srgbClr val="FF0000"/>
                </a:solidFill>
                <a:latin typeface="Arial-Rounded" panose="020B0500000000000000" pitchFamily="34" charset="0"/>
                <a:ea typeface="Arial-Rounded" panose="020B0500000000000000" pitchFamily="34" charset="0"/>
                <a:cs typeface="Arial-Rounded" panose="020B0500000000000000" pitchFamily="34" charset="0"/>
              </a:rPr>
              <a:t>/</a:t>
            </a:r>
            <a:r>
              <a:rPr lang="vi-VN" sz="3600" dirty="0">
                <a:solidFill>
                  <a:prstClr val="black"/>
                </a:solidFill>
                <a:latin typeface="Arial-Rounded" panose="020B0500000000000000" pitchFamily="34" charset="0"/>
                <a:ea typeface="Arial-Rounded" panose="020B0500000000000000" pitchFamily="34" charset="0"/>
                <a:cs typeface="Arial-Rounded" panose="020B0500000000000000" pitchFamily="34" charset="0"/>
              </a:rPr>
              <a:t> các bạn thường đố nhau trong giờ ra chơi…</a:t>
            </a:r>
            <a:r>
              <a:rPr lang="en-US" sz="3600" dirty="0">
                <a:solidFill>
                  <a:srgbClr val="FF0000"/>
                </a:solidFill>
                <a:latin typeface="Arial-Rounded" panose="020B0500000000000000" pitchFamily="34" charset="0"/>
                <a:ea typeface="Arial-Rounded" panose="020B0500000000000000" pitchFamily="34" charset="0"/>
                <a:cs typeface="Arial-Rounded" panose="020B0500000000000000" pitchFamily="34" charset="0"/>
              </a:rPr>
              <a:t>//</a:t>
            </a:r>
            <a:endParaRPr kumimoji="0" lang="vi-VN" sz="3600" b="0" i="0" u="none" strike="noStrike" kern="1200" cap="none" spc="0" normalizeH="0" baseline="0" noProof="0" dirty="0">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Tree>
    <p:extLst>
      <p:ext uri="{BB962C8B-B14F-4D97-AF65-F5344CB8AC3E}">
        <p14:creationId xmlns:p14="http://schemas.microsoft.com/office/powerpoint/2010/main" val="42902348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6" presetClass="entr" presetSubtype="0"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wipe(down)">
                                      <p:cBhvr>
                                        <p:cTn id="13" dur="580">
                                          <p:stCondLst>
                                            <p:cond delay="0"/>
                                          </p:stCondLst>
                                        </p:cTn>
                                        <p:tgtEl>
                                          <p:spTgt spid="5"/>
                                        </p:tgtEl>
                                      </p:cBhvr>
                                    </p:animEffect>
                                    <p:anim calcmode="lin" valueType="num">
                                      <p:cBhvr>
                                        <p:cTn id="14" dur="1822"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15" dur="664"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16" dur="664" tmFilter="0, 0; 0.125,0.2665; 0.25,0.4; 0.375,0.465; 0.5,0.5;  0.625,0.535; 0.75,0.6; 0.875,0.7335; 1,1">
                                          <p:stCondLst>
                                            <p:cond delay="664"/>
                                          </p:stCondLst>
                                        </p:cTn>
                                        <p:tgtEl>
                                          <p:spTgt spid="5"/>
                                        </p:tgtEl>
                                        <p:attrNameLst>
                                          <p:attrName>ppt_y</p:attrName>
                                        </p:attrNameLst>
                                      </p:cBhvr>
                                      <p:tavLst>
                                        <p:tav tm="0" fmla="#ppt_y-sin(pi*$)/9">
                                          <p:val>
                                            <p:fltVal val="0"/>
                                          </p:val>
                                        </p:tav>
                                        <p:tav tm="100000">
                                          <p:val>
                                            <p:fltVal val="1"/>
                                          </p:val>
                                        </p:tav>
                                      </p:tavLst>
                                    </p:anim>
                                    <p:anim calcmode="lin" valueType="num">
                                      <p:cBhvr>
                                        <p:cTn id="17" dur="332" tmFilter="0, 0; 0.125,0.2665; 0.25,0.4; 0.375,0.465; 0.5,0.5;  0.625,0.535; 0.75,0.6; 0.875,0.7335; 1,1">
                                          <p:stCondLst>
                                            <p:cond delay="1324"/>
                                          </p:stCondLst>
                                        </p:cTn>
                                        <p:tgtEl>
                                          <p:spTgt spid="5"/>
                                        </p:tgtEl>
                                        <p:attrNameLst>
                                          <p:attrName>ppt_y</p:attrName>
                                        </p:attrNameLst>
                                      </p:cBhvr>
                                      <p:tavLst>
                                        <p:tav tm="0" fmla="#ppt_y-sin(pi*$)/27">
                                          <p:val>
                                            <p:fltVal val="0"/>
                                          </p:val>
                                        </p:tav>
                                        <p:tav tm="100000">
                                          <p:val>
                                            <p:fltVal val="1"/>
                                          </p:val>
                                        </p:tav>
                                      </p:tavLst>
                                    </p:anim>
                                    <p:anim calcmode="lin" valueType="num">
                                      <p:cBhvr>
                                        <p:cTn id="18" dur="164" tmFilter="0, 0; 0.125,0.2665; 0.25,0.4; 0.375,0.465; 0.5,0.5;  0.625,0.535; 0.75,0.6; 0.875,0.7335; 1,1">
                                          <p:stCondLst>
                                            <p:cond delay="1656"/>
                                          </p:stCondLst>
                                        </p:cTn>
                                        <p:tgtEl>
                                          <p:spTgt spid="5"/>
                                        </p:tgtEl>
                                        <p:attrNameLst>
                                          <p:attrName>ppt_y</p:attrName>
                                        </p:attrNameLst>
                                      </p:cBhvr>
                                      <p:tavLst>
                                        <p:tav tm="0" fmla="#ppt_y-sin(pi*$)/81">
                                          <p:val>
                                            <p:fltVal val="0"/>
                                          </p:val>
                                        </p:tav>
                                        <p:tav tm="100000">
                                          <p:val>
                                            <p:fltVal val="1"/>
                                          </p:val>
                                        </p:tav>
                                      </p:tavLst>
                                    </p:anim>
                                    <p:animScale>
                                      <p:cBhvr>
                                        <p:cTn id="19" dur="26">
                                          <p:stCondLst>
                                            <p:cond delay="650"/>
                                          </p:stCondLst>
                                        </p:cTn>
                                        <p:tgtEl>
                                          <p:spTgt spid="5"/>
                                        </p:tgtEl>
                                      </p:cBhvr>
                                      <p:to x="100000" y="60000"/>
                                    </p:animScale>
                                    <p:animScale>
                                      <p:cBhvr>
                                        <p:cTn id="20" dur="166" decel="50000">
                                          <p:stCondLst>
                                            <p:cond delay="676"/>
                                          </p:stCondLst>
                                        </p:cTn>
                                        <p:tgtEl>
                                          <p:spTgt spid="5"/>
                                        </p:tgtEl>
                                      </p:cBhvr>
                                      <p:to x="100000" y="100000"/>
                                    </p:animScale>
                                    <p:animScale>
                                      <p:cBhvr>
                                        <p:cTn id="21" dur="26">
                                          <p:stCondLst>
                                            <p:cond delay="1312"/>
                                          </p:stCondLst>
                                        </p:cTn>
                                        <p:tgtEl>
                                          <p:spTgt spid="5"/>
                                        </p:tgtEl>
                                      </p:cBhvr>
                                      <p:to x="100000" y="80000"/>
                                    </p:animScale>
                                    <p:animScale>
                                      <p:cBhvr>
                                        <p:cTn id="22" dur="166" decel="50000">
                                          <p:stCondLst>
                                            <p:cond delay="1338"/>
                                          </p:stCondLst>
                                        </p:cTn>
                                        <p:tgtEl>
                                          <p:spTgt spid="5"/>
                                        </p:tgtEl>
                                      </p:cBhvr>
                                      <p:to x="100000" y="100000"/>
                                    </p:animScale>
                                    <p:animScale>
                                      <p:cBhvr>
                                        <p:cTn id="23" dur="26">
                                          <p:stCondLst>
                                            <p:cond delay="1642"/>
                                          </p:stCondLst>
                                        </p:cTn>
                                        <p:tgtEl>
                                          <p:spTgt spid="5"/>
                                        </p:tgtEl>
                                      </p:cBhvr>
                                      <p:to x="100000" y="90000"/>
                                    </p:animScale>
                                    <p:animScale>
                                      <p:cBhvr>
                                        <p:cTn id="24" dur="166" decel="50000">
                                          <p:stCondLst>
                                            <p:cond delay="1668"/>
                                          </p:stCondLst>
                                        </p:cTn>
                                        <p:tgtEl>
                                          <p:spTgt spid="5"/>
                                        </p:tgtEl>
                                      </p:cBhvr>
                                      <p:to x="100000" y="100000"/>
                                    </p:animScale>
                                    <p:animScale>
                                      <p:cBhvr>
                                        <p:cTn id="25" dur="26">
                                          <p:stCondLst>
                                            <p:cond delay="1808"/>
                                          </p:stCondLst>
                                        </p:cTn>
                                        <p:tgtEl>
                                          <p:spTgt spid="5"/>
                                        </p:tgtEl>
                                      </p:cBhvr>
                                      <p:to x="100000" y="95000"/>
                                    </p:animScale>
                                    <p:animScale>
                                      <p:cBhvr>
                                        <p:cTn id="26" dur="166" decel="50000">
                                          <p:stCondLst>
                                            <p:cond delay="1834"/>
                                          </p:stCondLst>
                                        </p:cTn>
                                        <p:tgtEl>
                                          <p:spTgt spid="5"/>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Rounded Corners 43">
            <a:extLst>
              <a:ext uri="{FF2B5EF4-FFF2-40B4-BE49-F238E27FC236}">
                <a16:creationId xmlns="" xmlns:a16="http://schemas.microsoft.com/office/drawing/2014/main" id="{9D645240-D005-4810-AC9C-C05A048A4394}"/>
              </a:ext>
            </a:extLst>
          </p:cNvPr>
          <p:cNvSpPr/>
          <p:nvPr/>
        </p:nvSpPr>
        <p:spPr>
          <a:xfrm>
            <a:off x="1475102" y="275289"/>
            <a:ext cx="4044892" cy="576774"/>
          </a:xfrm>
          <a:custGeom>
            <a:avLst/>
            <a:gdLst>
              <a:gd name="connsiteX0" fmla="*/ 0 w 4044892"/>
              <a:gd name="connsiteY0" fmla="*/ 96131 h 576774"/>
              <a:gd name="connsiteX1" fmla="*/ 96131 w 4044892"/>
              <a:gd name="connsiteY1" fmla="*/ 0 h 576774"/>
              <a:gd name="connsiteX2" fmla="*/ 685033 w 4044892"/>
              <a:gd name="connsiteY2" fmla="*/ 0 h 576774"/>
              <a:gd name="connsiteX3" fmla="*/ 1119830 w 4044892"/>
              <a:gd name="connsiteY3" fmla="*/ 0 h 576774"/>
              <a:gd name="connsiteX4" fmla="*/ 1593153 w 4044892"/>
              <a:gd name="connsiteY4" fmla="*/ 0 h 576774"/>
              <a:gd name="connsiteX5" fmla="*/ 2027950 w 4044892"/>
              <a:gd name="connsiteY5" fmla="*/ 0 h 576774"/>
              <a:gd name="connsiteX6" fmla="*/ 2501273 w 4044892"/>
              <a:gd name="connsiteY6" fmla="*/ 0 h 576774"/>
              <a:gd name="connsiteX7" fmla="*/ 3090175 w 4044892"/>
              <a:gd name="connsiteY7" fmla="*/ 0 h 576774"/>
              <a:gd name="connsiteX8" fmla="*/ 3948761 w 4044892"/>
              <a:gd name="connsiteY8" fmla="*/ 0 h 576774"/>
              <a:gd name="connsiteX9" fmla="*/ 4044892 w 4044892"/>
              <a:gd name="connsiteY9" fmla="*/ 96131 h 576774"/>
              <a:gd name="connsiteX10" fmla="*/ 4044892 w 4044892"/>
              <a:gd name="connsiteY10" fmla="*/ 480643 h 576774"/>
              <a:gd name="connsiteX11" fmla="*/ 3948761 w 4044892"/>
              <a:gd name="connsiteY11" fmla="*/ 576774 h 576774"/>
              <a:gd name="connsiteX12" fmla="*/ 3359859 w 4044892"/>
              <a:gd name="connsiteY12" fmla="*/ 576774 h 576774"/>
              <a:gd name="connsiteX13" fmla="*/ 2886536 w 4044892"/>
              <a:gd name="connsiteY13" fmla="*/ 576774 h 576774"/>
              <a:gd name="connsiteX14" fmla="*/ 2413213 w 4044892"/>
              <a:gd name="connsiteY14" fmla="*/ 576774 h 576774"/>
              <a:gd name="connsiteX15" fmla="*/ 1785784 w 4044892"/>
              <a:gd name="connsiteY15" fmla="*/ 576774 h 576774"/>
              <a:gd name="connsiteX16" fmla="*/ 1196882 w 4044892"/>
              <a:gd name="connsiteY16" fmla="*/ 576774 h 576774"/>
              <a:gd name="connsiteX17" fmla="*/ 762086 w 4044892"/>
              <a:gd name="connsiteY17" fmla="*/ 576774 h 576774"/>
              <a:gd name="connsiteX18" fmla="*/ 96131 w 4044892"/>
              <a:gd name="connsiteY18" fmla="*/ 576774 h 576774"/>
              <a:gd name="connsiteX19" fmla="*/ 0 w 4044892"/>
              <a:gd name="connsiteY19" fmla="*/ 480643 h 576774"/>
              <a:gd name="connsiteX20" fmla="*/ 0 w 4044892"/>
              <a:gd name="connsiteY20" fmla="*/ 96131 h 5767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044892" h="576774" fill="none" extrusionOk="0">
                <a:moveTo>
                  <a:pt x="0" y="96131"/>
                </a:moveTo>
                <a:cubicBezTo>
                  <a:pt x="-8140" y="56073"/>
                  <a:pt x="45648" y="3238"/>
                  <a:pt x="96131" y="0"/>
                </a:cubicBezTo>
                <a:cubicBezTo>
                  <a:pt x="257167" y="-59121"/>
                  <a:pt x="527064" y="46424"/>
                  <a:pt x="685033" y="0"/>
                </a:cubicBezTo>
                <a:cubicBezTo>
                  <a:pt x="843002" y="-46424"/>
                  <a:pt x="1006457" y="33224"/>
                  <a:pt x="1119830" y="0"/>
                </a:cubicBezTo>
                <a:cubicBezTo>
                  <a:pt x="1233203" y="-33224"/>
                  <a:pt x="1442782" y="31254"/>
                  <a:pt x="1593153" y="0"/>
                </a:cubicBezTo>
                <a:cubicBezTo>
                  <a:pt x="1743524" y="-31254"/>
                  <a:pt x="1911854" y="47879"/>
                  <a:pt x="2027950" y="0"/>
                </a:cubicBezTo>
                <a:cubicBezTo>
                  <a:pt x="2144046" y="-47879"/>
                  <a:pt x="2314085" y="22"/>
                  <a:pt x="2501273" y="0"/>
                </a:cubicBezTo>
                <a:cubicBezTo>
                  <a:pt x="2688461" y="-22"/>
                  <a:pt x="2941582" y="35268"/>
                  <a:pt x="3090175" y="0"/>
                </a:cubicBezTo>
                <a:cubicBezTo>
                  <a:pt x="3238768" y="-35268"/>
                  <a:pt x="3772374" y="52776"/>
                  <a:pt x="3948761" y="0"/>
                </a:cubicBezTo>
                <a:cubicBezTo>
                  <a:pt x="4014076" y="-8713"/>
                  <a:pt x="4053554" y="37132"/>
                  <a:pt x="4044892" y="96131"/>
                </a:cubicBezTo>
                <a:cubicBezTo>
                  <a:pt x="4045443" y="181108"/>
                  <a:pt x="4023553" y="371448"/>
                  <a:pt x="4044892" y="480643"/>
                </a:cubicBezTo>
                <a:cubicBezTo>
                  <a:pt x="4059324" y="540218"/>
                  <a:pt x="4010006" y="576508"/>
                  <a:pt x="3948761" y="576774"/>
                </a:cubicBezTo>
                <a:cubicBezTo>
                  <a:pt x="3782526" y="577013"/>
                  <a:pt x="3653256" y="507733"/>
                  <a:pt x="3359859" y="576774"/>
                </a:cubicBezTo>
                <a:cubicBezTo>
                  <a:pt x="3066462" y="645815"/>
                  <a:pt x="3022359" y="543505"/>
                  <a:pt x="2886536" y="576774"/>
                </a:cubicBezTo>
                <a:cubicBezTo>
                  <a:pt x="2750713" y="610043"/>
                  <a:pt x="2606009" y="524039"/>
                  <a:pt x="2413213" y="576774"/>
                </a:cubicBezTo>
                <a:cubicBezTo>
                  <a:pt x="2220417" y="629509"/>
                  <a:pt x="2008452" y="558115"/>
                  <a:pt x="1785784" y="576774"/>
                </a:cubicBezTo>
                <a:cubicBezTo>
                  <a:pt x="1563116" y="595433"/>
                  <a:pt x="1356913" y="530015"/>
                  <a:pt x="1196882" y="576774"/>
                </a:cubicBezTo>
                <a:cubicBezTo>
                  <a:pt x="1036851" y="623533"/>
                  <a:pt x="939543" y="567185"/>
                  <a:pt x="762086" y="576774"/>
                </a:cubicBezTo>
                <a:cubicBezTo>
                  <a:pt x="584629" y="586363"/>
                  <a:pt x="260967" y="550831"/>
                  <a:pt x="96131" y="576774"/>
                </a:cubicBezTo>
                <a:cubicBezTo>
                  <a:pt x="45538" y="586342"/>
                  <a:pt x="2514" y="547905"/>
                  <a:pt x="0" y="480643"/>
                </a:cubicBezTo>
                <a:cubicBezTo>
                  <a:pt x="-4920" y="352455"/>
                  <a:pt x="37080" y="253474"/>
                  <a:pt x="0" y="96131"/>
                </a:cubicBezTo>
                <a:close/>
              </a:path>
              <a:path w="4044892" h="576774" stroke="0" extrusionOk="0">
                <a:moveTo>
                  <a:pt x="0" y="96131"/>
                </a:moveTo>
                <a:cubicBezTo>
                  <a:pt x="-10612" y="39904"/>
                  <a:pt x="48631" y="4257"/>
                  <a:pt x="96131" y="0"/>
                </a:cubicBezTo>
                <a:cubicBezTo>
                  <a:pt x="318512" y="-49139"/>
                  <a:pt x="391106" y="13158"/>
                  <a:pt x="685033" y="0"/>
                </a:cubicBezTo>
                <a:cubicBezTo>
                  <a:pt x="978960" y="-13158"/>
                  <a:pt x="999142" y="6882"/>
                  <a:pt x="1273935" y="0"/>
                </a:cubicBezTo>
                <a:cubicBezTo>
                  <a:pt x="1548728" y="-6882"/>
                  <a:pt x="1628503" y="58843"/>
                  <a:pt x="1862837" y="0"/>
                </a:cubicBezTo>
                <a:cubicBezTo>
                  <a:pt x="2097171" y="-58843"/>
                  <a:pt x="2364469" y="4375"/>
                  <a:pt x="2490265" y="0"/>
                </a:cubicBezTo>
                <a:cubicBezTo>
                  <a:pt x="2616061" y="-4375"/>
                  <a:pt x="2830087" y="4510"/>
                  <a:pt x="2963588" y="0"/>
                </a:cubicBezTo>
                <a:cubicBezTo>
                  <a:pt x="3097089" y="-4510"/>
                  <a:pt x="3742808" y="9331"/>
                  <a:pt x="3948761" y="0"/>
                </a:cubicBezTo>
                <a:cubicBezTo>
                  <a:pt x="4003916" y="421"/>
                  <a:pt x="4036784" y="39015"/>
                  <a:pt x="4044892" y="96131"/>
                </a:cubicBezTo>
                <a:cubicBezTo>
                  <a:pt x="4066604" y="278004"/>
                  <a:pt x="3999698" y="389016"/>
                  <a:pt x="4044892" y="480643"/>
                </a:cubicBezTo>
                <a:cubicBezTo>
                  <a:pt x="4049369" y="545122"/>
                  <a:pt x="4005314" y="579243"/>
                  <a:pt x="3948761" y="576774"/>
                </a:cubicBezTo>
                <a:cubicBezTo>
                  <a:pt x="3737471" y="586636"/>
                  <a:pt x="3511493" y="516646"/>
                  <a:pt x="3359859" y="576774"/>
                </a:cubicBezTo>
                <a:cubicBezTo>
                  <a:pt x="3208225" y="636902"/>
                  <a:pt x="3054343" y="520388"/>
                  <a:pt x="2886536" y="576774"/>
                </a:cubicBezTo>
                <a:cubicBezTo>
                  <a:pt x="2718729" y="633160"/>
                  <a:pt x="2627006" y="554904"/>
                  <a:pt x="2413213" y="576774"/>
                </a:cubicBezTo>
                <a:cubicBezTo>
                  <a:pt x="2199420" y="598644"/>
                  <a:pt x="2033147" y="543484"/>
                  <a:pt x="1785784" y="576774"/>
                </a:cubicBezTo>
                <a:cubicBezTo>
                  <a:pt x="1538421" y="610064"/>
                  <a:pt x="1343410" y="548757"/>
                  <a:pt x="1158356" y="576774"/>
                </a:cubicBezTo>
                <a:cubicBezTo>
                  <a:pt x="973302" y="604791"/>
                  <a:pt x="793803" y="521794"/>
                  <a:pt x="646507" y="576774"/>
                </a:cubicBezTo>
                <a:cubicBezTo>
                  <a:pt x="499211" y="631754"/>
                  <a:pt x="355638" y="515836"/>
                  <a:pt x="96131" y="576774"/>
                </a:cubicBezTo>
                <a:cubicBezTo>
                  <a:pt x="50912" y="572759"/>
                  <a:pt x="-732" y="521899"/>
                  <a:pt x="0" y="480643"/>
                </a:cubicBezTo>
                <a:cubicBezTo>
                  <a:pt x="-15916" y="303527"/>
                  <a:pt x="26835" y="281731"/>
                  <a:pt x="0" y="96131"/>
                </a:cubicBezTo>
                <a:close/>
              </a:path>
            </a:pathLst>
          </a:custGeom>
          <a:solidFill>
            <a:schemeClr val="accent2">
              <a:lumMod val="40000"/>
              <a:lumOff val="60000"/>
            </a:schemeClr>
          </a:solidFill>
          <a:ln w="12700" cap="flat" cmpd="sng" algn="ctr">
            <a:solidFill>
              <a:schemeClr val="accent2">
                <a:lumMod val="50000"/>
              </a:schemeClr>
            </a:solidFill>
            <a:prstDash val="solid"/>
            <a:miter lim="800000"/>
            <a:extLst>
              <a:ext uri="{C807C97D-BFC1-408E-A445-0C87EB9F89A2}">
                <ask:lineSketchStyleProps xmlns="" xmlns:ask="http://schemas.microsoft.com/office/drawing/2018/sketchyshapes" sd="3444377824">
                  <a:prstGeom prst="roundRect">
                    <a:avLst/>
                  </a:prstGeom>
                  <ask:type>
                    <ask:lineSketchScribble/>
                  </ask:type>
                </ask:lineSketchStyleProps>
              </a:ext>
            </a:extLst>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pitchFamily="34" charset="0"/>
              <a:ea typeface="+mn-ea"/>
              <a:cs typeface="Calibri" panose="020F0502020204030204" pitchFamily="34" charset="0"/>
            </a:endParaRPr>
          </a:p>
        </p:txBody>
      </p:sp>
      <p:sp>
        <p:nvSpPr>
          <p:cNvPr id="3" name="Rectangle 2"/>
          <p:cNvSpPr/>
          <p:nvPr/>
        </p:nvSpPr>
        <p:spPr>
          <a:xfrm>
            <a:off x="-517258" y="236386"/>
            <a:ext cx="7798108" cy="646331"/>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err="1">
                <a:ln>
                  <a:noFill/>
                </a:ln>
                <a:solidFill>
                  <a:prstClr val="black"/>
                </a:solidFill>
                <a:effectLst/>
                <a:uLnTx/>
                <a:uFillTx/>
                <a:latin typeface="Calibri" panose="020F0502020204030204" pitchFamily="34" charset="0"/>
                <a:ea typeface="+mn-ea"/>
                <a:cs typeface="Calibri" panose="020F0502020204030204" pitchFamily="34" charset="0"/>
                <a:sym typeface="Arial"/>
              </a:rPr>
              <a:t>Luyện</a:t>
            </a:r>
            <a:r>
              <a:rPr kumimoji="0" lang="en-US" sz="36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sym typeface="Arial"/>
              </a:rPr>
              <a:t> </a:t>
            </a:r>
            <a:r>
              <a:rPr kumimoji="0" lang="en-US" sz="3600" b="1" i="0" u="none" strike="noStrike" kern="1200" cap="none" spc="0" normalizeH="0" baseline="0" noProof="0" dirty="0" err="1">
                <a:ln>
                  <a:noFill/>
                </a:ln>
                <a:solidFill>
                  <a:prstClr val="black"/>
                </a:solidFill>
                <a:effectLst/>
                <a:uLnTx/>
                <a:uFillTx/>
                <a:latin typeface="Calibri" panose="020F0502020204030204" pitchFamily="34" charset="0"/>
                <a:ea typeface="+mn-ea"/>
                <a:cs typeface="Calibri" panose="020F0502020204030204" pitchFamily="34" charset="0"/>
                <a:sym typeface="Arial"/>
              </a:rPr>
              <a:t>đọc</a:t>
            </a:r>
            <a:r>
              <a:rPr kumimoji="0" lang="en-US" sz="36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sym typeface="Arial"/>
              </a:rPr>
              <a:t> </a:t>
            </a:r>
            <a:r>
              <a:rPr kumimoji="0" lang="en-US" sz="3600" b="1" i="0" u="none" strike="noStrike" kern="1200" cap="none" spc="0" normalizeH="0" baseline="0" noProof="0" dirty="0" err="1">
                <a:ln>
                  <a:noFill/>
                </a:ln>
                <a:solidFill>
                  <a:prstClr val="black"/>
                </a:solidFill>
                <a:effectLst/>
                <a:uLnTx/>
                <a:uFillTx/>
                <a:latin typeface="Calibri" panose="020F0502020204030204" pitchFamily="34" charset="0"/>
                <a:ea typeface="+mn-ea"/>
                <a:cs typeface="Calibri" panose="020F0502020204030204" pitchFamily="34" charset="0"/>
                <a:sym typeface="Arial"/>
              </a:rPr>
              <a:t>nhóm</a:t>
            </a:r>
            <a:endParaRPr kumimoji="0" lang="en-US" sz="36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sym typeface="Arial"/>
            </a:endParaRPr>
          </a:p>
        </p:txBody>
      </p:sp>
      <p:sp>
        <p:nvSpPr>
          <p:cNvPr id="4" name="Rectangle 3"/>
          <p:cNvSpPr/>
          <p:nvPr/>
        </p:nvSpPr>
        <p:spPr>
          <a:xfrm>
            <a:off x="248151" y="1826420"/>
            <a:ext cx="5599812" cy="1815882"/>
          </a:xfrm>
          <a:prstGeom prst="rect">
            <a:avLst/>
          </a:prstGeom>
          <a:solidFill>
            <a:schemeClr val="accent6">
              <a:lumMod val="40000"/>
              <a:lumOff val="60000"/>
            </a:schemeClr>
          </a:solidFill>
          <a:ln w="19050">
            <a:solidFill>
              <a:schemeClr val="accent6">
                <a:lumMod val="75000"/>
              </a:schemeClr>
            </a:solidFill>
            <a:prstDash val="dash"/>
          </a:ln>
          <a:effectLst>
            <a:outerShdw blurRad="50800" dist="38100" dir="2700000" algn="tl" rotWithShape="0">
              <a:prstClr val="black">
                <a:alpha val="40000"/>
              </a:prstClr>
            </a:outerShdw>
          </a:effectLst>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2800" b="1" i="0" u="none" strike="noStrike" kern="1200" cap="none" spc="0" normalizeH="0" baseline="0" noProof="0" dirty="0" err="1">
                <a:ln>
                  <a:noFill/>
                </a:ln>
                <a:solidFill>
                  <a:srgbClr val="FC291B"/>
                </a:solidFill>
                <a:effectLst/>
                <a:uLnTx/>
                <a:uFillTx/>
                <a:latin typeface="Calibri" panose="020F0502020204030204" pitchFamily="34" charset="0"/>
                <a:ea typeface="宋体" panose="02010600030101010101" pitchFamily="2" charset="-122"/>
                <a:cs typeface="Calibri" panose="020F0502020204030204" pitchFamily="34" charset="0"/>
              </a:rPr>
              <a:t>Yêu</a:t>
            </a:r>
            <a:r>
              <a:rPr kumimoji="0" lang="zh-CN" altLang="en-US" sz="2800" b="1" i="0" u="none" strike="noStrike" kern="1200" cap="none" spc="0" normalizeH="0" baseline="0" noProof="0" dirty="0">
                <a:ln>
                  <a:noFill/>
                </a:ln>
                <a:solidFill>
                  <a:srgbClr val="FC291B"/>
                </a:solidFill>
                <a:effectLst/>
                <a:uLnTx/>
                <a:uFillTx/>
                <a:latin typeface="Calibri" panose="020F0502020204030204" pitchFamily="34" charset="0"/>
                <a:ea typeface="宋体" panose="02010600030101010101" pitchFamily="2" charset="-122"/>
                <a:cs typeface="Calibri" panose="020F0502020204030204" pitchFamily="34" charset="0"/>
              </a:rPr>
              <a:t> </a:t>
            </a:r>
            <a:r>
              <a:rPr kumimoji="0" lang="en-US" altLang="zh-CN" sz="2800" b="1" i="0" u="none" strike="noStrike" kern="1200" cap="none" spc="0" normalizeH="0" baseline="0" noProof="0" dirty="0" err="1">
                <a:ln>
                  <a:noFill/>
                </a:ln>
                <a:solidFill>
                  <a:srgbClr val="FC291B"/>
                </a:solidFill>
                <a:effectLst/>
                <a:uLnTx/>
                <a:uFillTx/>
                <a:latin typeface="Calibri" panose="020F0502020204030204" pitchFamily="34" charset="0"/>
                <a:ea typeface="宋体" panose="02010600030101010101" pitchFamily="2" charset="-122"/>
                <a:cs typeface="Calibri" panose="020F0502020204030204" pitchFamily="34" charset="0"/>
              </a:rPr>
              <a:t>cầu</a:t>
            </a:r>
            <a:endParaRPr kumimoji="0" lang="zh-CN" altLang="en-US" sz="2800" b="1" i="0" u="none" strike="noStrike" kern="1200" cap="none" spc="0" normalizeH="0" baseline="0" noProof="0" dirty="0">
              <a:ln>
                <a:noFill/>
              </a:ln>
              <a:solidFill>
                <a:srgbClr val="FC291B"/>
              </a:solidFill>
              <a:effectLst/>
              <a:uLnTx/>
              <a:uFillTx/>
              <a:latin typeface="Calibri" panose="020F0502020204030204" pitchFamily="34" charset="0"/>
              <a:ea typeface="宋体" panose="02010600030101010101" pitchFamily="2" charset="-122"/>
              <a:cs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Pts val="2800"/>
              <a:buFont typeface="Arial" panose="020B0604020202020204" pitchFamily="34" charset="0"/>
              <a:buChar char="-"/>
              <a:tabLst/>
              <a:defRPr/>
            </a:pPr>
            <a:r>
              <a:rPr kumimoji="0" lang="en-US" altLang="zh-CN" sz="2800" b="0" i="0" u="none" strike="noStrike" kern="1200" cap="none" spc="0" normalizeH="0" baseline="0" noProof="0" dirty="0">
                <a:ln>
                  <a:noFill/>
                </a:ln>
                <a:solidFill>
                  <a:srgbClr val="000000"/>
                </a:solidFill>
                <a:effectLst/>
                <a:uLnTx/>
                <a:uFillTx/>
                <a:latin typeface="Calibri" panose="020F0502020204030204" pitchFamily="34" charset="0"/>
                <a:ea typeface="宋体" panose="02010600030101010101" pitchFamily="2" charset="-122"/>
                <a:cs typeface="Calibri" panose="020F0502020204030204" pitchFamily="34" charset="0"/>
              </a:rPr>
              <a:t> </a:t>
            </a:r>
            <a:r>
              <a:rPr kumimoji="0" lang="en-US" altLang="zh-CN" sz="2800" b="0" i="0" u="none" strike="noStrike" kern="1200" cap="none" spc="0" normalizeH="0" baseline="0" noProof="0" dirty="0" err="1">
                <a:ln>
                  <a:noFill/>
                </a:ln>
                <a:solidFill>
                  <a:srgbClr val="000000"/>
                </a:solidFill>
                <a:effectLst/>
                <a:uLnTx/>
                <a:uFillTx/>
                <a:latin typeface="Calibri" panose="020F0502020204030204" pitchFamily="34" charset="0"/>
                <a:ea typeface="宋体" panose="02010600030101010101" pitchFamily="2" charset="-122"/>
                <a:cs typeface="Calibri" panose="020F0502020204030204" pitchFamily="34" charset="0"/>
              </a:rPr>
              <a:t>Phân</a:t>
            </a:r>
            <a:r>
              <a:rPr kumimoji="0" lang="zh-CN" altLang="en-US" sz="2800" b="0" i="0" u="none" strike="noStrike" kern="1200" cap="none" spc="0" normalizeH="0" baseline="0" noProof="0" dirty="0">
                <a:ln>
                  <a:noFill/>
                </a:ln>
                <a:solidFill>
                  <a:srgbClr val="000000"/>
                </a:solidFill>
                <a:effectLst/>
                <a:uLnTx/>
                <a:uFillTx/>
                <a:latin typeface="Calibri" panose="020F0502020204030204" pitchFamily="34" charset="0"/>
                <a:ea typeface="宋体" panose="02010600030101010101" pitchFamily="2" charset="-122"/>
                <a:cs typeface="Calibri" panose="020F0502020204030204" pitchFamily="34" charset="0"/>
              </a:rPr>
              <a:t> </a:t>
            </a:r>
            <a:r>
              <a:rPr kumimoji="0" lang="en-US" altLang="zh-CN" sz="2800" b="0" i="0" u="none" strike="noStrike" kern="1200" cap="none" spc="0" normalizeH="0" baseline="0" noProof="0" dirty="0" err="1">
                <a:ln>
                  <a:noFill/>
                </a:ln>
                <a:solidFill>
                  <a:srgbClr val="000000"/>
                </a:solidFill>
                <a:effectLst/>
                <a:uLnTx/>
                <a:uFillTx/>
                <a:latin typeface="Calibri" panose="020F0502020204030204" pitchFamily="34" charset="0"/>
                <a:ea typeface="宋体" panose="02010600030101010101" pitchFamily="2" charset="-122"/>
                <a:cs typeface="Calibri" panose="020F0502020204030204" pitchFamily="34" charset="0"/>
              </a:rPr>
              <a:t>công</a:t>
            </a:r>
            <a:r>
              <a:rPr kumimoji="0" lang="zh-CN" altLang="en-US" sz="2800" b="0" i="0" u="none" strike="noStrike" kern="1200" cap="none" spc="0" normalizeH="0" baseline="0" noProof="0" dirty="0">
                <a:ln>
                  <a:noFill/>
                </a:ln>
                <a:solidFill>
                  <a:srgbClr val="000000"/>
                </a:solidFill>
                <a:effectLst/>
                <a:uLnTx/>
                <a:uFillTx/>
                <a:latin typeface="Calibri" panose="020F0502020204030204" pitchFamily="34" charset="0"/>
                <a:ea typeface="宋体" panose="02010600030101010101" pitchFamily="2" charset="-122"/>
                <a:cs typeface="Calibri" panose="020F0502020204030204" pitchFamily="34" charset="0"/>
              </a:rPr>
              <a:t> </a:t>
            </a:r>
            <a:r>
              <a:rPr kumimoji="0" lang="en-US" altLang="zh-CN" sz="2800" b="0" i="0" u="none" strike="noStrike" kern="1200" cap="none" spc="0" normalizeH="0" baseline="0" noProof="0" dirty="0" err="1">
                <a:ln>
                  <a:noFill/>
                </a:ln>
                <a:solidFill>
                  <a:srgbClr val="000000"/>
                </a:solidFill>
                <a:effectLst/>
                <a:uLnTx/>
                <a:uFillTx/>
                <a:latin typeface="Calibri" panose="020F0502020204030204" pitchFamily="34" charset="0"/>
                <a:ea typeface="宋体" panose="02010600030101010101" pitchFamily="2" charset="-122"/>
                <a:cs typeface="Calibri" panose="020F0502020204030204" pitchFamily="34" charset="0"/>
              </a:rPr>
              <a:t>đọc</a:t>
            </a:r>
            <a:r>
              <a:rPr kumimoji="0" lang="zh-CN" altLang="en-US" sz="2800" b="0" i="0" u="none" strike="noStrike" kern="1200" cap="none" spc="0" normalizeH="0" baseline="0" noProof="0" dirty="0">
                <a:ln>
                  <a:noFill/>
                </a:ln>
                <a:solidFill>
                  <a:srgbClr val="000000"/>
                </a:solidFill>
                <a:effectLst/>
                <a:uLnTx/>
                <a:uFillTx/>
                <a:latin typeface="Calibri" panose="020F0502020204030204" pitchFamily="34" charset="0"/>
                <a:ea typeface="宋体" panose="02010600030101010101" pitchFamily="2" charset="-122"/>
                <a:cs typeface="Calibri" panose="020F0502020204030204" pitchFamily="34" charset="0"/>
              </a:rPr>
              <a:t> </a:t>
            </a:r>
            <a:r>
              <a:rPr kumimoji="0" lang="en-US" altLang="zh-CN" sz="2800" b="0" i="0" u="none" strike="noStrike" kern="1200" cap="none" spc="0" normalizeH="0" baseline="0" noProof="0" dirty="0" err="1">
                <a:ln>
                  <a:noFill/>
                </a:ln>
                <a:solidFill>
                  <a:srgbClr val="000000"/>
                </a:solidFill>
                <a:effectLst/>
                <a:uLnTx/>
                <a:uFillTx/>
                <a:latin typeface="Calibri" panose="020F0502020204030204" pitchFamily="34" charset="0"/>
                <a:ea typeface="宋体" panose="02010600030101010101" pitchFamily="2" charset="-122"/>
                <a:cs typeface="Calibri" panose="020F0502020204030204" pitchFamily="34" charset="0"/>
              </a:rPr>
              <a:t>theo</a:t>
            </a:r>
            <a:r>
              <a:rPr kumimoji="0" lang="zh-CN" altLang="en-US" sz="2800" b="0" i="0" u="none" strike="noStrike" kern="1200" cap="none" spc="0" normalizeH="0" baseline="0" noProof="0" dirty="0">
                <a:ln>
                  <a:noFill/>
                </a:ln>
                <a:solidFill>
                  <a:srgbClr val="000000"/>
                </a:solidFill>
                <a:effectLst/>
                <a:uLnTx/>
                <a:uFillTx/>
                <a:latin typeface="Calibri" panose="020F0502020204030204" pitchFamily="34" charset="0"/>
                <a:ea typeface="宋体" panose="02010600030101010101" pitchFamily="2" charset="-122"/>
                <a:cs typeface="Calibri" panose="020F0502020204030204" pitchFamily="34" charset="0"/>
              </a:rPr>
              <a:t> </a:t>
            </a:r>
            <a:r>
              <a:rPr kumimoji="0" lang="en-US" altLang="zh-CN" sz="2800" b="0" i="0" u="none" strike="noStrike" kern="1200" cap="none" spc="0" normalizeH="0" baseline="0" noProof="0" dirty="0" err="1">
                <a:ln>
                  <a:noFill/>
                </a:ln>
                <a:solidFill>
                  <a:srgbClr val="000000"/>
                </a:solidFill>
                <a:effectLst/>
                <a:uLnTx/>
                <a:uFillTx/>
                <a:latin typeface="Calibri" panose="020F0502020204030204" pitchFamily="34" charset="0"/>
                <a:ea typeface="宋体" panose="02010600030101010101" pitchFamily="2" charset="-122"/>
                <a:cs typeface="Calibri" panose="020F0502020204030204" pitchFamily="34" charset="0"/>
              </a:rPr>
              <a:t>đoạn</a:t>
            </a:r>
            <a:endParaRPr kumimoji="0" lang="zh-CN" altLang="en-US" sz="2800" b="0" i="0" u="none" strike="noStrike" kern="1200" cap="none" spc="0" normalizeH="0" baseline="0" noProof="0" dirty="0">
              <a:ln>
                <a:noFill/>
              </a:ln>
              <a:solidFill>
                <a:srgbClr val="000000"/>
              </a:solidFill>
              <a:effectLst/>
              <a:uLnTx/>
              <a:uFillTx/>
              <a:latin typeface="Calibri" panose="020F0502020204030204" pitchFamily="34" charset="0"/>
              <a:ea typeface="宋体" panose="02010600030101010101" pitchFamily="2" charset="-122"/>
              <a:cs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Pts val="2800"/>
              <a:buFont typeface="Arial" panose="020B0604020202020204" pitchFamily="34" charset="0"/>
              <a:buChar char="-"/>
              <a:tabLst/>
              <a:defRPr/>
            </a:pPr>
            <a:r>
              <a:rPr kumimoji="0" lang="en-US" altLang="zh-CN" sz="2800" b="0" i="0" u="none" strike="noStrike" kern="1200" cap="none" spc="0" normalizeH="0" baseline="0" noProof="0" dirty="0">
                <a:ln>
                  <a:noFill/>
                </a:ln>
                <a:solidFill>
                  <a:srgbClr val="000000"/>
                </a:solidFill>
                <a:effectLst/>
                <a:uLnTx/>
                <a:uFillTx/>
                <a:latin typeface="Calibri" panose="020F0502020204030204" pitchFamily="34" charset="0"/>
                <a:ea typeface="宋体" panose="02010600030101010101" pitchFamily="2" charset="-122"/>
                <a:cs typeface="Calibri" panose="020F0502020204030204" pitchFamily="34" charset="0"/>
              </a:rPr>
              <a:t> </a:t>
            </a:r>
            <a:r>
              <a:rPr kumimoji="0" lang="en-US" altLang="zh-CN" sz="2800" b="0" i="0" u="none" strike="noStrike" kern="1200" cap="none" spc="0" normalizeH="0" baseline="0" noProof="0" dirty="0" err="1">
                <a:ln>
                  <a:noFill/>
                </a:ln>
                <a:solidFill>
                  <a:srgbClr val="000000"/>
                </a:solidFill>
                <a:effectLst/>
                <a:uLnTx/>
                <a:uFillTx/>
                <a:latin typeface="Calibri" panose="020F0502020204030204" pitchFamily="34" charset="0"/>
                <a:ea typeface="宋体" panose="02010600030101010101" pitchFamily="2" charset="-122"/>
                <a:cs typeface="Calibri" panose="020F0502020204030204" pitchFamily="34" charset="0"/>
              </a:rPr>
              <a:t>Tất</a:t>
            </a:r>
            <a:r>
              <a:rPr kumimoji="0" lang="zh-CN" altLang="en-US" sz="2800" b="0" i="0" u="none" strike="noStrike" kern="1200" cap="none" spc="0" normalizeH="0" baseline="0" noProof="0" dirty="0">
                <a:ln>
                  <a:noFill/>
                </a:ln>
                <a:solidFill>
                  <a:srgbClr val="000000"/>
                </a:solidFill>
                <a:effectLst/>
                <a:uLnTx/>
                <a:uFillTx/>
                <a:latin typeface="Calibri" panose="020F0502020204030204" pitchFamily="34" charset="0"/>
                <a:ea typeface="宋体" panose="02010600030101010101" pitchFamily="2" charset="-122"/>
                <a:cs typeface="Calibri" panose="020F0502020204030204" pitchFamily="34" charset="0"/>
              </a:rPr>
              <a:t> </a:t>
            </a:r>
            <a:r>
              <a:rPr kumimoji="0" lang="en-US" altLang="zh-CN" sz="2800" b="0" i="0" u="none" strike="noStrike" kern="1200" cap="none" spc="0" normalizeH="0" baseline="0" noProof="0" dirty="0" err="1">
                <a:ln>
                  <a:noFill/>
                </a:ln>
                <a:solidFill>
                  <a:srgbClr val="000000"/>
                </a:solidFill>
                <a:effectLst/>
                <a:uLnTx/>
                <a:uFillTx/>
                <a:latin typeface="Calibri" panose="020F0502020204030204" pitchFamily="34" charset="0"/>
                <a:ea typeface="宋体" panose="02010600030101010101" pitchFamily="2" charset="-122"/>
                <a:cs typeface="Calibri" panose="020F0502020204030204" pitchFamily="34" charset="0"/>
              </a:rPr>
              <a:t>cả</a:t>
            </a:r>
            <a:r>
              <a:rPr kumimoji="0" lang="zh-CN" altLang="en-US" sz="2800" b="0" i="0" u="none" strike="noStrike" kern="1200" cap="none" spc="0" normalizeH="0" baseline="0" noProof="0" dirty="0">
                <a:ln>
                  <a:noFill/>
                </a:ln>
                <a:solidFill>
                  <a:srgbClr val="000000"/>
                </a:solidFill>
                <a:effectLst/>
                <a:uLnTx/>
                <a:uFillTx/>
                <a:latin typeface="Calibri" panose="020F0502020204030204" pitchFamily="34" charset="0"/>
                <a:ea typeface="宋体" panose="02010600030101010101" pitchFamily="2" charset="-122"/>
                <a:cs typeface="Calibri" panose="020F0502020204030204" pitchFamily="34" charset="0"/>
              </a:rPr>
              <a:t> </a:t>
            </a:r>
            <a:r>
              <a:rPr kumimoji="0" lang="en-US" altLang="zh-CN" sz="2800" b="0" i="0" u="none" strike="noStrike" kern="1200" cap="none" spc="0" normalizeH="0" baseline="0" noProof="0" dirty="0" err="1">
                <a:ln>
                  <a:noFill/>
                </a:ln>
                <a:solidFill>
                  <a:srgbClr val="000000"/>
                </a:solidFill>
                <a:effectLst/>
                <a:uLnTx/>
                <a:uFillTx/>
                <a:latin typeface="Calibri" panose="020F0502020204030204" pitchFamily="34" charset="0"/>
                <a:ea typeface="宋体" panose="02010600030101010101" pitchFamily="2" charset="-122"/>
                <a:cs typeface="Calibri" panose="020F0502020204030204" pitchFamily="34" charset="0"/>
              </a:rPr>
              <a:t>thành</a:t>
            </a:r>
            <a:r>
              <a:rPr kumimoji="0" lang="zh-CN" altLang="en-US" sz="2800" b="0" i="0" u="none" strike="noStrike" kern="1200" cap="none" spc="0" normalizeH="0" baseline="0" noProof="0" dirty="0">
                <a:ln>
                  <a:noFill/>
                </a:ln>
                <a:solidFill>
                  <a:srgbClr val="000000"/>
                </a:solidFill>
                <a:effectLst/>
                <a:uLnTx/>
                <a:uFillTx/>
                <a:latin typeface="Calibri" panose="020F0502020204030204" pitchFamily="34" charset="0"/>
                <a:ea typeface="宋体" panose="02010600030101010101" pitchFamily="2" charset="-122"/>
                <a:cs typeface="Calibri" panose="020F0502020204030204" pitchFamily="34" charset="0"/>
              </a:rPr>
              <a:t> </a:t>
            </a:r>
            <a:r>
              <a:rPr kumimoji="0" lang="en-US" altLang="zh-CN" sz="2800" b="0" i="0" u="none" strike="noStrike" kern="1200" cap="none" spc="0" normalizeH="0" baseline="0" noProof="0" dirty="0" err="1">
                <a:ln>
                  <a:noFill/>
                </a:ln>
                <a:solidFill>
                  <a:srgbClr val="000000"/>
                </a:solidFill>
                <a:effectLst/>
                <a:uLnTx/>
                <a:uFillTx/>
                <a:latin typeface="Calibri" panose="020F0502020204030204" pitchFamily="34" charset="0"/>
                <a:ea typeface="宋体" panose="02010600030101010101" pitchFamily="2" charset="-122"/>
                <a:cs typeface="Calibri" panose="020F0502020204030204" pitchFamily="34" charset="0"/>
              </a:rPr>
              <a:t>viên</a:t>
            </a:r>
            <a:r>
              <a:rPr kumimoji="0" lang="zh-CN" altLang="en-US" sz="2800" b="0" i="0" u="none" strike="noStrike" kern="1200" cap="none" spc="0" normalizeH="0" baseline="0" noProof="0" dirty="0">
                <a:ln>
                  <a:noFill/>
                </a:ln>
                <a:solidFill>
                  <a:srgbClr val="000000"/>
                </a:solidFill>
                <a:effectLst/>
                <a:uLnTx/>
                <a:uFillTx/>
                <a:latin typeface="Calibri" panose="020F0502020204030204" pitchFamily="34" charset="0"/>
                <a:ea typeface="宋体" panose="02010600030101010101" pitchFamily="2" charset="-122"/>
                <a:cs typeface="Calibri" panose="020F0502020204030204" pitchFamily="34" charset="0"/>
              </a:rPr>
              <a:t> </a:t>
            </a:r>
            <a:r>
              <a:rPr kumimoji="0" lang="en-US" altLang="zh-CN" sz="2800" b="0" i="0" u="none" strike="noStrike" kern="1200" cap="none" spc="0" normalizeH="0" baseline="0" noProof="0" dirty="0" err="1">
                <a:ln>
                  <a:noFill/>
                </a:ln>
                <a:solidFill>
                  <a:srgbClr val="000000"/>
                </a:solidFill>
                <a:effectLst/>
                <a:uLnTx/>
                <a:uFillTx/>
                <a:latin typeface="Calibri" panose="020F0502020204030204" pitchFamily="34" charset="0"/>
                <a:ea typeface="宋体" panose="02010600030101010101" pitchFamily="2" charset="-122"/>
                <a:cs typeface="Calibri" panose="020F0502020204030204" pitchFamily="34" charset="0"/>
              </a:rPr>
              <a:t>đều</a:t>
            </a:r>
            <a:r>
              <a:rPr kumimoji="0" lang="zh-CN" altLang="en-US" sz="2800" b="0" i="0" u="none" strike="noStrike" kern="1200" cap="none" spc="0" normalizeH="0" baseline="0" noProof="0" dirty="0">
                <a:ln>
                  <a:noFill/>
                </a:ln>
                <a:solidFill>
                  <a:srgbClr val="000000"/>
                </a:solidFill>
                <a:effectLst/>
                <a:uLnTx/>
                <a:uFillTx/>
                <a:latin typeface="Calibri" panose="020F0502020204030204" pitchFamily="34" charset="0"/>
                <a:ea typeface="宋体" panose="02010600030101010101" pitchFamily="2" charset="-122"/>
                <a:cs typeface="Calibri" panose="020F0502020204030204" pitchFamily="34" charset="0"/>
              </a:rPr>
              <a:t> </a:t>
            </a:r>
            <a:r>
              <a:rPr kumimoji="0" lang="en-US" altLang="zh-CN" sz="2800" b="0" i="0" u="none" strike="noStrike" kern="1200" cap="none" spc="0" normalizeH="0" baseline="0" noProof="0" dirty="0" err="1">
                <a:ln>
                  <a:noFill/>
                </a:ln>
                <a:solidFill>
                  <a:srgbClr val="000000"/>
                </a:solidFill>
                <a:effectLst/>
                <a:uLnTx/>
                <a:uFillTx/>
                <a:latin typeface="Calibri" panose="020F0502020204030204" pitchFamily="34" charset="0"/>
                <a:ea typeface="宋体" panose="02010600030101010101" pitchFamily="2" charset="-122"/>
                <a:cs typeface="Calibri" panose="020F0502020204030204" pitchFamily="34" charset="0"/>
              </a:rPr>
              <a:t>đọc</a:t>
            </a:r>
            <a:endParaRPr kumimoji="0" lang="zh-CN" altLang="en-US" sz="2800" b="0" i="0" u="none" strike="noStrike" kern="1200" cap="none" spc="0" normalizeH="0" baseline="0" noProof="0" dirty="0">
              <a:ln>
                <a:noFill/>
              </a:ln>
              <a:solidFill>
                <a:srgbClr val="000000"/>
              </a:solidFill>
              <a:effectLst/>
              <a:uLnTx/>
              <a:uFillTx/>
              <a:latin typeface="Calibri" panose="020F0502020204030204" pitchFamily="34" charset="0"/>
              <a:ea typeface="宋体" panose="02010600030101010101" pitchFamily="2" charset="-122"/>
              <a:cs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Pts val="2800"/>
              <a:buFont typeface="Arial" panose="020B0604020202020204" pitchFamily="34" charset="0"/>
              <a:buChar char="-"/>
              <a:tabLst/>
              <a:defRPr/>
            </a:pPr>
            <a:r>
              <a:rPr kumimoji="0" lang="en-US" altLang="zh-CN" sz="2800" b="0" i="0" u="none" strike="noStrike" kern="1200" cap="none" spc="0" normalizeH="0" baseline="0" noProof="0" dirty="0">
                <a:ln>
                  <a:noFill/>
                </a:ln>
                <a:solidFill>
                  <a:srgbClr val="000000"/>
                </a:solidFill>
                <a:effectLst/>
                <a:uLnTx/>
                <a:uFillTx/>
                <a:latin typeface="Calibri" panose="020F0502020204030204" pitchFamily="34" charset="0"/>
                <a:ea typeface="宋体" panose="02010600030101010101" pitchFamily="2" charset="-122"/>
                <a:cs typeface="Calibri" panose="020F0502020204030204" pitchFamily="34" charset="0"/>
              </a:rPr>
              <a:t> </a:t>
            </a:r>
            <a:r>
              <a:rPr kumimoji="0" lang="en-US" altLang="zh-CN" sz="2800" b="0" i="0" u="none" strike="noStrike" kern="1200" cap="none" spc="0" normalizeH="0" baseline="0" noProof="0" dirty="0" err="1">
                <a:ln>
                  <a:noFill/>
                </a:ln>
                <a:solidFill>
                  <a:srgbClr val="000000"/>
                </a:solidFill>
                <a:effectLst/>
                <a:uLnTx/>
                <a:uFillTx/>
                <a:latin typeface="Calibri" panose="020F0502020204030204" pitchFamily="34" charset="0"/>
                <a:ea typeface="宋体" panose="02010600030101010101" pitchFamily="2" charset="-122"/>
                <a:cs typeface="Calibri" panose="020F0502020204030204" pitchFamily="34" charset="0"/>
              </a:rPr>
              <a:t>Giải</a:t>
            </a:r>
            <a:r>
              <a:rPr kumimoji="0" lang="zh-CN" altLang="en-US" sz="2800" b="0" i="0" u="none" strike="noStrike" kern="1200" cap="none" spc="0" normalizeH="0" baseline="0" noProof="0" dirty="0">
                <a:ln>
                  <a:noFill/>
                </a:ln>
                <a:solidFill>
                  <a:srgbClr val="000000"/>
                </a:solidFill>
                <a:effectLst/>
                <a:uLnTx/>
                <a:uFillTx/>
                <a:latin typeface="Calibri" panose="020F0502020204030204" pitchFamily="34" charset="0"/>
                <a:ea typeface="宋体" panose="02010600030101010101" pitchFamily="2" charset="-122"/>
                <a:cs typeface="Calibri" panose="020F0502020204030204" pitchFamily="34" charset="0"/>
              </a:rPr>
              <a:t> </a:t>
            </a:r>
            <a:r>
              <a:rPr kumimoji="0" lang="en-US" altLang="zh-CN" sz="2800" b="0" i="0" u="none" strike="noStrike" kern="1200" cap="none" spc="0" normalizeH="0" baseline="0" noProof="0" dirty="0" err="1">
                <a:ln>
                  <a:noFill/>
                </a:ln>
                <a:solidFill>
                  <a:srgbClr val="000000"/>
                </a:solidFill>
                <a:effectLst/>
                <a:uLnTx/>
                <a:uFillTx/>
                <a:latin typeface="Calibri" panose="020F0502020204030204" pitchFamily="34" charset="0"/>
                <a:ea typeface="宋体" panose="02010600030101010101" pitchFamily="2" charset="-122"/>
                <a:cs typeface="Calibri" panose="020F0502020204030204" pitchFamily="34" charset="0"/>
              </a:rPr>
              <a:t>nghĩa</a:t>
            </a:r>
            <a:r>
              <a:rPr kumimoji="0" lang="zh-CN" altLang="en-US" sz="2800" b="0" i="0" u="none" strike="noStrike" kern="1200" cap="none" spc="0" normalizeH="0" baseline="0" noProof="0" dirty="0">
                <a:ln>
                  <a:noFill/>
                </a:ln>
                <a:solidFill>
                  <a:srgbClr val="000000"/>
                </a:solidFill>
                <a:effectLst/>
                <a:uLnTx/>
                <a:uFillTx/>
                <a:latin typeface="Calibri" panose="020F0502020204030204" pitchFamily="34" charset="0"/>
                <a:ea typeface="宋体" panose="02010600030101010101" pitchFamily="2" charset="-122"/>
                <a:cs typeface="Calibri" panose="020F0502020204030204" pitchFamily="34" charset="0"/>
              </a:rPr>
              <a:t> </a:t>
            </a:r>
            <a:r>
              <a:rPr kumimoji="0" lang="en-US" altLang="zh-CN" sz="2800" b="0" i="0" u="none" strike="noStrike" kern="1200" cap="none" spc="0" normalizeH="0" baseline="0" noProof="0" dirty="0" err="1">
                <a:ln>
                  <a:noFill/>
                </a:ln>
                <a:solidFill>
                  <a:srgbClr val="000000"/>
                </a:solidFill>
                <a:effectLst/>
                <a:uLnTx/>
                <a:uFillTx/>
                <a:latin typeface="Calibri" panose="020F0502020204030204" pitchFamily="34" charset="0"/>
                <a:ea typeface="宋体" panose="02010600030101010101" pitchFamily="2" charset="-122"/>
                <a:cs typeface="Calibri" panose="020F0502020204030204" pitchFamily="34" charset="0"/>
              </a:rPr>
              <a:t>từ</a:t>
            </a:r>
            <a:r>
              <a:rPr kumimoji="0" lang="zh-CN" altLang="en-US" sz="2800" b="0" i="0" u="none" strike="noStrike" kern="1200" cap="none" spc="0" normalizeH="0" baseline="0" noProof="0" dirty="0">
                <a:ln>
                  <a:noFill/>
                </a:ln>
                <a:solidFill>
                  <a:srgbClr val="000000"/>
                </a:solidFill>
                <a:effectLst/>
                <a:uLnTx/>
                <a:uFillTx/>
                <a:latin typeface="Calibri" panose="020F0502020204030204" pitchFamily="34" charset="0"/>
                <a:ea typeface="宋体" panose="02010600030101010101" pitchFamily="2" charset="-122"/>
                <a:cs typeface="Calibri" panose="020F0502020204030204" pitchFamily="34" charset="0"/>
              </a:rPr>
              <a:t> </a:t>
            </a:r>
            <a:r>
              <a:rPr kumimoji="0" lang="en-US" altLang="zh-CN" sz="2800" b="0" i="0" u="none" strike="noStrike" kern="1200" cap="none" spc="0" normalizeH="0" baseline="0" noProof="0" dirty="0" err="1">
                <a:ln>
                  <a:noFill/>
                </a:ln>
                <a:solidFill>
                  <a:srgbClr val="000000"/>
                </a:solidFill>
                <a:effectLst/>
                <a:uLnTx/>
                <a:uFillTx/>
                <a:latin typeface="Calibri" panose="020F0502020204030204" pitchFamily="34" charset="0"/>
                <a:ea typeface="宋体" panose="02010600030101010101" pitchFamily="2" charset="-122"/>
                <a:cs typeface="Calibri" panose="020F0502020204030204" pitchFamily="34" charset="0"/>
              </a:rPr>
              <a:t>cùng</a:t>
            </a:r>
            <a:r>
              <a:rPr kumimoji="0" lang="zh-CN" altLang="en-US" sz="2800" b="0" i="0" u="none" strike="noStrike" kern="1200" cap="none" spc="0" normalizeH="0" baseline="0" noProof="0" dirty="0">
                <a:ln>
                  <a:noFill/>
                </a:ln>
                <a:solidFill>
                  <a:srgbClr val="000000"/>
                </a:solidFill>
                <a:effectLst/>
                <a:uLnTx/>
                <a:uFillTx/>
                <a:latin typeface="Calibri" panose="020F0502020204030204" pitchFamily="34" charset="0"/>
                <a:ea typeface="宋体" panose="02010600030101010101" pitchFamily="2" charset="-122"/>
                <a:cs typeface="Calibri" panose="020F0502020204030204" pitchFamily="34" charset="0"/>
              </a:rPr>
              <a:t> </a:t>
            </a:r>
            <a:r>
              <a:rPr kumimoji="0" lang="en-US" altLang="zh-CN" sz="2800" b="0" i="0" u="none" strike="noStrike" kern="1200" cap="none" spc="0" normalizeH="0" baseline="0" noProof="0" dirty="0" err="1">
                <a:ln>
                  <a:noFill/>
                </a:ln>
                <a:solidFill>
                  <a:srgbClr val="000000"/>
                </a:solidFill>
                <a:effectLst/>
                <a:uLnTx/>
                <a:uFillTx/>
                <a:latin typeface="Calibri" panose="020F0502020204030204" pitchFamily="34" charset="0"/>
                <a:ea typeface="宋体" panose="02010600030101010101" pitchFamily="2" charset="-122"/>
                <a:cs typeface="Calibri" panose="020F0502020204030204" pitchFamily="34" charset="0"/>
              </a:rPr>
              <a:t>nhau</a:t>
            </a:r>
            <a:endParaRPr kumimoji="0" lang="zh-CN" altLang="en-US" sz="2800" b="0" i="0" u="none" strike="noStrike" kern="1200" cap="none" spc="0" normalizeH="0" baseline="0" noProof="0" dirty="0">
              <a:ln>
                <a:noFill/>
              </a:ln>
              <a:solidFill>
                <a:srgbClr val="000000"/>
              </a:solidFill>
              <a:effectLst/>
              <a:uLnTx/>
              <a:uFillTx/>
              <a:latin typeface="Calibri" panose="020F0502020204030204" pitchFamily="34" charset="0"/>
              <a:ea typeface="宋体" panose="02010600030101010101" pitchFamily="2" charset="-122"/>
              <a:cs typeface="Calibri" panose="020F0502020204030204" pitchFamily="34" charset="0"/>
            </a:endParaRPr>
          </a:p>
        </p:txBody>
      </p:sp>
      <p:pic>
        <p:nvPicPr>
          <p:cNvPr id="7" name="Picture 6"/>
          <p:cNvPicPr>
            <a:picLocks noChangeAspect="1"/>
          </p:cNvPicPr>
          <p:nvPr/>
        </p:nvPicPr>
        <p:blipFill>
          <a:blip r:embed="rId2">
            <a:clrChange>
              <a:clrFrom>
                <a:srgbClr val="F3FFD5"/>
              </a:clrFrom>
              <a:clrTo>
                <a:srgbClr val="F3FFD5">
                  <a:alpha val="0"/>
                </a:srgbClr>
              </a:clrTo>
            </a:clrChange>
            <a:extLst>
              <a:ext uri="{BEBA8EAE-BF5A-486C-A8C5-ECC9F3942E4B}">
                <a14:imgProps xmlns:a14="http://schemas.microsoft.com/office/drawing/2010/main">
                  <a14:imgLayer r:embed="rId3">
                    <a14:imgEffect>
                      <a14:backgroundRemoval t="9375" b="88542" l="2326" r="98837"/>
                    </a14:imgEffect>
                  </a14:imgLayer>
                </a14:imgProps>
              </a:ext>
            </a:extLst>
          </a:blip>
          <a:stretch>
            <a:fillRect/>
          </a:stretch>
        </p:blipFill>
        <p:spPr>
          <a:xfrm>
            <a:off x="800674" y="236386"/>
            <a:ext cx="614857" cy="686352"/>
          </a:xfrm>
          <a:prstGeom prst="rect">
            <a:avLst/>
          </a:prstGeom>
        </p:spPr>
      </p:pic>
      <p:grpSp>
        <p:nvGrpSpPr>
          <p:cNvPr id="13" name="Group 12"/>
          <p:cNvGrpSpPr/>
          <p:nvPr/>
        </p:nvGrpSpPr>
        <p:grpSpPr>
          <a:xfrm rot="260226">
            <a:off x="2522125" y="4440521"/>
            <a:ext cx="4171068" cy="1648917"/>
            <a:chOff x="561349" y="4544613"/>
            <a:chExt cx="4171068" cy="1648917"/>
          </a:xfrm>
        </p:grpSpPr>
        <p:pic>
          <p:nvPicPr>
            <p:cNvPr id="9" name="Picture 8"/>
            <p:cNvPicPr>
              <a:picLocks noChangeAspect="1"/>
            </p:cNvPicPr>
            <p:nvPr/>
          </p:nvPicPr>
          <p:blipFill rotWithShape="1">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rcRect t="62099" r="73673" b="9264"/>
            <a:stretch/>
          </p:blipFill>
          <p:spPr>
            <a:xfrm rot="20862508">
              <a:off x="561349" y="4820325"/>
              <a:ext cx="1168923" cy="1373205"/>
            </a:xfrm>
            <a:prstGeom prst="rect">
              <a:avLst/>
            </a:prstGeom>
          </p:spPr>
        </p:pic>
        <p:pic>
          <p:nvPicPr>
            <p:cNvPr id="10" name="Picture 9"/>
            <p:cNvPicPr>
              <a:picLocks noChangeAspect="1"/>
            </p:cNvPicPr>
            <p:nvPr/>
          </p:nvPicPr>
          <p:blipFill rotWithShape="1">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rcRect l="24689" t="62452" r="48984" b="8911"/>
            <a:stretch/>
          </p:blipFill>
          <p:spPr>
            <a:xfrm rot="21392206">
              <a:off x="3563494" y="4544613"/>
              <a:ext cx="1168923" cy="1373205"/>
            </a:xfrm>
            <a:prstGeom prst="rect">
              <a:avLst/>
            </a:prstGeom>
          </p:spPr>
        </p:pic>
        <p:pic>
          <p:nvPicPr>
            <p:cNvPr id="11" name="Picture 10"/>
            <p:cNvPicPr>
              <a:picLocks noChangeAspect="1"/>
            </p:cNvPicPr>
            <p:nvPr/>
          </p:nvPicPr>
          <p:blipFill rotWithShape="1">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rcRect l="50131" t="63022" r="25216" b="8341"/>
            <a:stretch/>
          </p:blipFill>
          <p:spPr>
            <a:xfrm rot="21372641">
              <a:off x="2652857" y="4605800"/>
              <a:ext cx="1094593" cy="1373205"/>
            </a:xfrm>
            <a:prstGeom prst="rect">
              <a:avLst/>
            </a:prstGeom>
          </p:spPr>
        </p:pic>
        <p:pic>
          <p:nvPicPr>
            <p:cNvPr id="12" name="Picture 11"/>
            <p:cNvPicPr>
              <a:picLocks noChangeAspect="1"/>
            </p:cNvPicPr>
            <p:nvPr/>
          </p:nvPicPr>
          <p:blipFill rotWithShape="1">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rcRect l="74288" t="62865" r="1059" b="8498"/>
            <a:stretch/>
          </p:blipFill>
          <p:spPr>
            <a:xfrm>
              <a:off x="1739819" y="4657649"/>
              <a:ext cx="1094593" cy="1373205"/>
            </a:xfrm>
            <a:prstGeom prst="rect">
              <a:avLst/>
            </a:prstGeom>
          </p:spPr>
        </p:pic>
      </p:grpSp>
      <p:pic>
        <p:nvPicPr>
          <p:cNvPr id="5" name="Picture 4"/>
          <p:cNvPicPr>
            <a:picLocks noChangeAspect="1"/>
          </p:cNvPicPr>
          <p:nvPr/>
        </p:nvPicPr>
        <p:blipFill>
          <a:blip r:embed="rId5"/>
          <a:stretch>
            <a:fillRect/>
          </a:stretch>
        </p:blipFill>
        <p:spPr>
          <a:xfrm>
            <a:off x="6114858" y="1703071"/>
            <a:ext cx="5776564" cy="2401042"/>
          </a:xfrm>
          <a:prstGeom prst="rect">
            <a:avLst/>
          </a:prstGeom>
        </p:spPr>
      </p:pic>
    </p:spTree>
    <p:extLst>
      <p:ext uri="{BB962C8B-B14F-4D97-AF65-F5344CB8AC3E}">
        <p14:creationId xmlns:p14="http://schemas.microsoft.com/office/powerpoint/2010/main" val="328783095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Rectangle 6"/>
          <p:cNvSpPr/>
          <p:nvPr/>
        </p:nvSpPr>
        <p:spPr>
          <a:xfrm>
            <a:off x="642810" y="1192556"/>
            <a:ext cx="6096000" cy="646331"/>
          </a:xfrm>
          <a:prstGeom prst="rect">
            <a:avLst/>
          </a:prstGeom>
        </p:spPr>
        <p:txBody>
          <a:bodyP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1800" b="0"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
            </a:r>
            <a:br>
              <a:rPr kumimoji="0" lang="vi-VN" sz="1800" b="0" i="0" u="none" strike="noStrike" kern="1200" cap="none" spc="0" normalizeH="0" baseline="0" noProof="0" dirty="0">
                <a:ln>
                  <a:noFill/>
                </a:ln>
                <a:solidFill>
                  <a:prstClr val="black"/>
                </a:solidFill>
                <a:effectLst/>
                <a:uLnTx/>
                <a:uFillTx/>
                <a:latin typeface="Arial" panose="020B0604020202020204" pitchFamily="34" charset="0"/>
                <a:ea typeface="+mn-ea"/>
                <a:cs typeface="+mn-cs"/>
              </a:rPr>
            </a:br>
            <a:endParaRPr kumimoji="0" lang="en-US" sz="1800" b="0" i="0" u="none" strike="noStrike" kern="1200" cap="none" spc="0" normalizeH="0" baseline="0" noProof="0" dirty="0">
              <a:ln>
                <a:noFill/>
              </a:ln>
              <a:solidFill>
                <a:prstClr val="black"/>
              </a:solidFill>
              <a:effectLst/>
              <a:uLnTx/>
              <a:uFillTx/>
              <a:latin typeface="等线"/>
              <a:ea typeface="+mn-ea"/>
              <a:cs typeface="+mn-cs"/>
            </a:endParaRPr>
          </a:p>
        </p:txBody>
      </p:sp>
      <p:pic>
        <p:nvPicPr>
          <p:cNvPr id="9" name="Picture 8">
            <a:extLst>
              <a:ext uri="{FF2B5EF4-FFF2-40B4-BE49-F238E27FC236}">
                <a16:creationId xmlns="" xmlns:a16="http://schemas.microsoft.com/office/drawing/2014/main" id="{9DA52443-46F2-41F2-8369-37637DF842C7}"/>
              </a:ext>
            </a:extLst>
          </p:cNvPr>
          <p:cNvPicPr>
            <a:picLocks noChangeAspect="1"/>
          </p:cNvPicPr>
          <p:nvPr/>
        </p:nvPicPr>
        <p:blipFill>
          <a:blip r:embed="rId3"/>
          <a:stretch>
            <a:fillRect/>
          </a:stretch>
        </p:blipFill>
        <p:spPr>
          <a:xfrm>
            <a:off x="6868160" y="4401886"/>
            <a:ext cx="5323840" cy="2456114"/>
          </a:xfrm>
          <a:prstGeom prst="rect">
            <a:avLst/>
          </a:prstGeom>
        </p:spPr>
      </p:pic>
      <p:sp>
        <p:nvSpPr>
          <p:cNvPr id="19" name="Rectangle 18">
            <a:extLst>
              <a:ext uri="{FF2B5EF4-FFF2-40B4-BE49-F238E27FC236}">
                <a16:creationId xmlns="" xmlns:a16="http://schemas.microsoft.com/office/drawing/2014/main" id="{63192063-D2F3-4B24-9AFE-4D0E7C3ED425}"/>
              </a:ext>
            </a:extLst>
          </p:cNvPr>
          <p:cNvSpPr/>
          <p:nvPr/>
        </p:nvSpPr>
        <p:spPr>
          <a:xfrm>
            <a:off x="163924" y="692473"/>
            <a:ext cx="11864151" cy="4843955"/>
          </a:xfrm>
          <a:prstGeom prst="rect">
            <a:avLst/>
          </a:prstGeom>
        </p:spPr>
        <p:txBody>
          <a:bodyPr wrap="square">
            <a:spAutoFit/>
          </a:bodyPr>
          <a:lstStyle/>
          <a:p>
            <a:pPr marL="0" marR="0" lvl="0" indent="358775" algn="just" defTabSz="914400" rtl="0" eaLnBrk="1" fontAlgn="auto" latinLnBrk="0" hangingPunct="1">
              <a:lnSpc>
                <a:spcPct val="120000"/>
              </a:lnSpc>
              <a:spcBef>
                <a:spcPts val="0"/>
              </a:spcBef>
              <a:spcAft>
                <a:spcPts val="1200"/>
              </a:spcAft>
              <a:buClrTx/>
              <a:buSzTx/>
              <a:buFontTx/>
              <a:buNone/>
              <a:tabLst/>
              <a:defRPr/>
            </a:pPr>
            <a:r>
              <a:rPr kumimoji="0" lang="vi-VN" sz="28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Thời gian vui nhất trong buổi tối của Thư và Hân là trước khi đi ngủ. Đã thành thói quan, ba mẹ con sẽ đọc sách, rồi thủ thỉ chuyện trò. Những câu chuyện của ba mẹ con thường nối vào nhau không dứt. Vì thế, sắp đến giờ ngủ, mẹ phải nói ràng rọt từng chữ: Năm phút nữa thôi nhé. Nhưng đôi khi chính mẹ nấn ná nghe chuyện của con, làm năm phút cứ được cộng thêm mãi.</a:t>
            </a:r>
          </a:p>
          <a:p>
            <a:pPr marL="0" marR="0" lvl="0" indent="358775" algn="just" defTabSz="914400" rtl="0" eaLnBrk="1" fontAlgn="auto" latinLnBrk="0" hangingPunct="1">
              <a:lnSpc>
                <a:spcPct val="120000"/>
              </a:lnSpc>
              <a:spcBef>
                <a:spcPts val="0"/>
              </a:spcBef>
              <a:spcAft>
                <a:spcPts val="1200"/>
              </a:spcAft>
              <a:buClrTx/>
              <a:buSzTx/>
              <a:buFontTx/>
              <a:buNone/>
              <a:tabLst/>
              <a:defRPr/>
            </a:pPr>
            <a:r>
              <a:rPr kumimoji="0" lang="vi-VN" sz="28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Ba mẹ con có nhiều điều để nói với nhau lắm. Hôm thì ba mẹ con bàn luận về các nhân vật trong quyển sách vừa đọc. Hôm thì mẹ kể cho hai chị em về công việc của mẹ. Có hôm, mẹ lại kể về ngày mẹ còn bé. Thỉnh thoảng, mẹ pha trò khiến hai chị em cười như nắc nẻ.</a:t>
            </a:r>
          </a:p>
        </p:txBody>
      </p:sp>
      <p:pic>
        <p:nvPicPr>
          <p:cNvPr id="21" name="Picture 20">
            <a:extLst>
              <a:ext uri="{FF2B5EF4-FFF2-40B4-BE49-F238E27FC236}">
                <a16:creationId xmlns="" xmlns:a16="http://schemas.microsoft.com/office/drawing/2014/main" id="{5405CB33-5E5E-4F74-80C2-FDACC337A4F1}"/>
              </a:ext>
            </a:extLst>
          </p:cNvPr>
          <p:cNvPicPr>
            <a:picLocks noChangeAspect="1"/>
          </p:cNvPicPr>
          <p:nvPr/>
        </p:nvPicPr>
        <p:blipFill>
          <a:blip r:embed="rId4"/>
          <a:stretch>
            <a:fillRect/>
          </a:stretch>
        </p:blipFill>
        <p:spPr>
          <a:xfrm>
            <a:off x="3572718" y="46241"/>
            <a:ext cx="5438103" cy="646232"/>
          </a:xfrm>
          <a:prstGeom prst="rect">
            <a:avLst/>
          </a:prstGeom>
        </p:spPr>
      </p:pic>
      <p:sp>
        <p:nvSpPr>
          <p:cNvPr id="11" name="Teardrop 10">
            <a:extLst>
              <a:ext uri="{FF2B5EF4-FFF2-40B4-BE49-F238E27FC236}">
                <a16:creationId xmlns="" xmlns:a16="http://schemas.microsoft.com/office/drawing/2014/main" id="{9218E7E2-E3DF-409C-9063-4CF677283D40}"/>
              </a:ext>
            </a:extLst>
          </p:cNvPr>
          <p:cNvSpPr/>
          <p:nvPr/>
        </p:nvSpPr>
        <p:spPr>
          <a:xfrm>
            <a:off x="150600" y="871298"/>
            <a:ext cx="454298" cy="445491"/>
          </a:xfrm>
          <a:prstGeom prst="teardrop">
            <a:avLst/>
          </a:prstGeom>
          <a:solidFill>
            <a:srgbClr val="F7943D"/>
          </a:solidFill>
          <a:ln w="12700" cap="flat" cmpd="sng" algn="ctr">
            <a:solidFill>
              <a:srgbClr val="F7943D"/>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srgbClr val="000000"/>
                </a:solidFill>
                <a:effectLst/>
                <a:uLnTx/>
                <a:uFillTx/>
                <a:latin typeface="VNI-Avo" pitchFamily="2" charset="0"/>
                <a:ea typeface="+mn-ea"/>
                <a:cs typeface="Arial"/>
                <a:sym typeface="Arial"/>
              </a:rPr>
              <a:t>1</a:t>
            </a:r>
          </a:p>
        </p:txBody>
      </p:sp>
      <p:sp>
        <p:nvSpPr>
          <p:cNvPr id="12" name="Teardrop 11">
            <a:extLst>
              <a:ext uri="{FF2B5EF4-FFF2-40B4-BE49-F238E27FC236}">
                <a16:creationId xmlns="" xmlns:a16="http://schemas.microsoft.com/office/drawing/2014/main" id="{BD6DE28F-EF32-4623-8775-A15F3057FCFB}"/>
              </a:ext>
            </a:extLst>
          </p:cNvPr>
          <p:cNvSpPr/>
          <p:nvPr/>
        </p:nvSpPr>
        <p:spPr>
          <a:xfrm>
            <a:off x="149236" y="3562152"/>
            <a:ext cx="454298" cy="445491"/>
          </a:xfrm>
          <a:prstGeom prst="teardrop">
            <a:avLst/>
          </a:prstGeom>
          <a:solidFill>
            <a:srgbClr val="F7943D"/>
          </a:solidFill>
          <a:ln w="12700" cap="flat" cmpd="sng" algn="ctr">
            <a:solidFill>
              <a:srgbClr val="F7943D"/>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srgbClr val="000000"/>
                </a:solidFill>
                <a:effectLst/>
                <a:uLnTx/>
                <a:uFillTx/>
                <a:latin typeface="VNI-Avo" pitchFamily="2" charset="0"/>
                <a:ea typeface="+mn-ea"/>
                <a:cs typeface="Arial"/>
                <a:sym typeface="Arial"/>
              </a:rPr>
              <a:t>2</a:t>
            </a:r>
          </a:p>
        </p:txBody>
      </p:sp>
    </p:spTree>
    <p:extLst>
      <p:ext uri="{BB962C8B-B14F-4D97-AF65-F5344CB8AC3E}">
        <p14:creationId xmlns:p14="http://schemas.microsoft.com/office/powerpoint/2010/main" val="3201873859"/>
      </p:ext>
    </p:extLst>
  </p:cSld>
  <p:clrMapOvr>
    <a:masterClrMapping/>
  </p:clrMapOvr>
  <p:transition spd="slow">
    <p:fade/>
  </p:transition>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14" name="Picture 13">
            <a:extLst>
              <a:ext uri="{FF2B5EF4-FFF2-40B4-BE49-F238E27FC236}">
                <a16:creationId xmlns="" xmlns:a16="http://schemas.microsoft.com/office/drawing/2014/main" id="{804BB548-83E5-4D83-B1A3-E205FDF7826B}"/>
              </a:ext>
            </a:extLst>
          </p:cNvPr>
          <p:cNvPicPr>
            <a:picLocks noChangeAspect="1"/>
          </p:cNvPicPr>
          <p:nvPr/>
        </p:nvPicPr>
        <p:blipFill>
          <a:blip r:embed="rId4"/>
          <a:stretch>
            <a:fillRect/>
          </a:stretch>
        </p:blipFill>
        <p:spPr>
          <a:xfrm>
            <a:off x="6127750" y="3840480"/>
            <a:ext cx="6064250" cy="3429000"/>
          </a:xfrm>
          <a:prstGeom prst="rect">
            <a:avLst/>
          </a:prstGeom>
        </p:spPr>
      </p:pic>
      <p:sp>
        <p:nvSpPr>
          <p:cNvPr id="20" name="TextBox 19">
            <a:extLst>
              <a:ext uri="{FF2B5EF4-FFF2-40B4-BE49-F238E27FC236}">
                <a16:creationId xmlns="" xmlns:a16="http://schemas.microsoft.com/office/drawing/2014/main" id="{AAF24FB2-33D6-4690-9367-B19114EF0108}"/>
              </a:ext>
            </a:extLst>
          </p:cNvPr>
          <p:cNvSpPr txBox="1"/>
          <p:nvPr/>
        </p:nvSpPr>
        <p:spPr>
          <a:xfrm>
            <a:off x="223520" y="284426"/>
            <a:ext cx="11734800" cy="3963714"/>
          </a:xfrm>
          <a:prstGeom prst="rect">
            <a:avLst/>
          </a:prstGeom>
          <a:noFill/>
        </p:spPr>
        <p:txBody>
          <a:bodyPr wrap="square">
            <a:spAutoFit/>
          </a:bodyPr>
          <a:lstStyle/>
          <a:p>
            <a:pPr marL="0" marR="0" lvl="0" indent="358775" algn="just" defTabSz="914400" rtl="0" eaLnBrk="1" fontAlgn="auto" latinLnBrk="0" hangingPunct="1">
              <a:lnSpc>
                <a:spcPct val="120000"/>
              </a:lnSpc>
              <a:spcBef>
                <a:spcPts val="0"/>
              </a:spcBef>
              <a:spcAft>
                <a:spcPts val="1200"/>
              </a:spcAft>
              <a:buClrTx/>
              <a:buSzTx/>
              <a:buFontTx/>
              <a:buNone/>
              <a:tabLst/>
              <a:defRPr/>
            </a:pPr>
            <a:r>
              <a:rPr kumimoji="0" lang="vi-VN" sz="28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Hai chị em cũng líu lo kể chuyện cho mẹ nghe. Em Hân bao giờ cũng tranh kể trước. Em hay kể về các bạn ở lớp mẫu giáo, về những trò chơi em được cô dạy, hay những món quà chiều mà em ăn rồi lại muốn ăn thêm nữa. Thư thì kể cho mẹ nghe chuyện được cô giáo mời đọc bài văn trước cả lớp, về những bài toán thử trí thông mình các bạn thường đố nhau trong giờ ra chơi…</a:t>
            </a:r>
          </a:p>
          <a:p>
            <a:pPr marL="0" marR="0" lvl="0" indent="358775" algn="just" defTabSz="914400" rtl="0" eaLnBrk="1" fontAlgn="auto" latinLnBrk="0" hangingPunct="1">
              <a:lnSpc>
                <a:spcPct val="120000"/>
              </a:lnSpc>
              <a:spcBef>
                <a:spcPts val="0"/>
              </a:spcBef>
              <a:spcAft>
                <a:spcPts val="1200"/>
              </a:spcAft>
              <a:buClrTx/>
              <a:buSzTx/>
              <a:buFontTx/>
              <a:buNone/>
              <a:tabLst/>
              <a:defRPr/>
            </a:pPr>
            <a:r>
              <a:rPr kumimoji="0" lang="vi-VN" sz="28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Ba mẹ con rúc rích mãi không chán. Chỉ là đến giờ ngủ thì phải ngủ thôi.</a:t>
            </a:r>
          </a:p>
          <a:p>
            <a:pPr marL="0" marR="0" lvl="0" indent="358775" algn="r" defTabSz="914400" rtl="0" eaLnBrk="1" fontAlgn="auto" latinLnBrk="0" hangingPunct="1">
              <a:lnSpc>
                <a:spcPct val="120000"/>
              </a:lnSpc>
              <a:spcBef>
                <a:spcPts val="0"/>
              </a:spcBef>
              <a:spcAft>
                <a:spcPts val="1200"/>
              </a:spcAft>
              <a:buClrTx/>
              <a:buSzTx/>
              <a:buFontTx/>
              <a:buNone/>
              <a:tabLst/>
              <a:defRPr/>
            </a:pPr>
            <a:r>
              <a:rPr kumimoji="0" lang="vi-VN" sz="28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(Diệu Thúy)</a:t>
            </a:r>
          </a:p>
        </p:txBody>
      </p:sp>
      <p:sp>
        <p:nvSpPr>
          <p:cNvPr id="4" name="Teardrop 3">
            <a:extLst>
              <a:ext uri="{FF2B5EF4-FFF2-40B4-BE49-F238E27FC236}">
                <a16:creationId xmlns="" xmlns:a16="http://schemas.microsoft.com/office/drawing/2014/main" id="{82994B10-8DF6-466B-A99D-13B116757936}"/>
              </a:ext>
            </a:extLst>
          </p:cNvPr>
          <p:cNvSpPr/>
          <p:nvPr/>
        </p:nvSpPr>
        <p:spPr>
          <a:xfrm>
            <a:off x="132080" y="402392"/>
            <a:ext cx="454298" cy="445491"/>
          </a:xfrm>
          <a:prstGeom prst="teardrop">
            <a:avLst/>
          </a:prstGeom>
          <a:solidFill>
            <a:srgbClr val="F7943D"/>
          </a:solidFill>
          <a:ln w="12700" cap="flat" cmpd="sng" algn="ctr">
            <a:solidFill>
              <a:srgbClr val="F7943D"/>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srgbClr val="000000"/>
                </a:solidFill>
                <a:effectLst/>
                <a:uLnTx/>
                <a:uFillTx/>
                <a:latin typeface="VNI-Avo" pitchFamily="2" charset="0"/>
                <a:ea typeface="+mn-ea"/>
                <a:cs typeface="Arial"/>
                <a:sym typeface="Arial"/>
              </a:rPr>
              <a:t>3</a:t>
            </a:r>
          </a:p>
        </p:txBody>
      </p:sp>
    </p:spTree>
    <p:extLst>
      <p:ext uri="{BB962C8B-B14F-4D97-AF65-F5344CB8AC3E}">
        <p14:creationId xmlns:p14="http://schemas.microsoft.com/office/powerpoint/2010/main" val="4242315379"/>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heckerboard(across)">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ounded Rectangle 2"/>
          <p:cNvSpPr/>
          <p:nvPr/>
        </p:nvSpPr>
        <p:spPr>
          <a:xfrm>
            <a:off x="2329941" y="2365393"/>
            <a:ext cx="3645680" cy="798653"/>
          </a:xfrm>
          <a:prstGeom prst="roundRect">
            <a:avLst>
              <a:gd name="adj" fmla="val 50000"/>
            </a:avLst>
          </a:prstGeom>
          <a:solidFill>
            <a:srgbClr val="C1EFFF"/>
          </a:solidFill>
          <a:ln w="12700" cap="flat" cmpd="sng" algn="ctr">
            <a:solidFill>
              <a:srgbClr val="00B0F0"/>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867" b="0" i="0" u="none" strike="noStrike" kern="0" cap="none" spc="0" normalizeH="0" baseline="0" noProof="0">
              <a:ln>
                <a:noFill/>
              </a:ln>
              <a:solidFill>
                <a:prstClr val="white"/>
              </a:solidFill>
              <a:effectLst/>
              <a:uLnTx/>
              <a:uFillTx/>
              <a:latin typeface="Calibri" panose="020F0502020204030204" pitchFamily="34" charset="0"/>
              <a:ea typeface="+mn-ea"/>
              <a:cs typeface="Calibri" panose="020F0502020204030204" pitchFamily="34" charset="0"/>
              <a:sym typeface="Arial"/>
            </a:endParaRPr>
          </a:p>
        </p:txBody>
      </p:sp>
      <p:sp>
        <p:nvSpPr>
          <p:cNvPr id="5" name="Rectangle 4"/>
          <p:cNvSpPr/>
          <p:nvPr/>
        </p:nvSpPr>
        <p:spPr>
          <a:xfrm>
            <a:off x="4528130" y="1421739"/>
            <a:ext cx="3425939" cy="712824"/>
          </a:xfrm>
          <a:prstGeom prst="rect">
            <a:avLst/>
          </a:prstGeom>
        </p:spPr>
        <p:txBody>
          <a:bodyPr wrap="none">
            <a:spAutoFit/>
          </a:bodyPr>
          <a:lstStyle/>
          <a:p>
            <a:pPr marL="0" marR="0" lvl="0" indent="0" algn="ctr" defTabSz="914400" rtl="0" eaLnBrk="1" fontAlgn="auto" latinLnBrk="0" hangingPunct="1">
              <a:lnSpc>
                <a:spcPct val="112000"/>
              </a:lnSpc>
              <a:spcBef>
                <a:spcPts val="0"/>
              </a:spcBef>
              <a:spcAft>
                <a:spcPts val="0"/>
              </a:spcAft>
              <a:buClrTx/>
              <a:buSzTx/>
              <a:buFont typeface="Arial"/>
              <a:buNone/>
              <a:tabLst/>
              <a:defRPr/>
            </a:pPr>
            <a:r>
              <a:rPr kumimoji="0" lang="en-US" altLang="zh-CN" sz="3600" b="1" i="0" u="none" strike="noStrike" kern="1200" cap="none" spc="0" normalizeH="0" baseline="0" noProof="0" dirty="0" err="1">
                <a:ln>
                  <a:noFill/>
                </a:ln>
                <a:solidFill>
                  <a:srgbClr val="FF1531"/>
                </a:solidFill>
                <a:effectLst/>
                <a:uLnTx/>
                <a:uFillTx/>
                <a:latin typeface="Calibri" panose="020F0502020204030204" pitchFamily="34" charset="0"/>
                <a:ea typeface="inpin heiti" charset="-122"/>
                <a:cs typeface="Calibri" panose="020F0502020204030204" pitchFamily="34" charset="0"/>
                <a:sym typeface="Arial"/>
              </a:rPr>
              <a:t>Tiêu</a:t>
            </a:r>
            <a:r>
              <a:rPr kumimoji="0" lang="en-US" altLang="zh-CN" sz="3600" b="1" i="0" u="none" strike="noStrike" kern="1200" cap="none" spc="0" normalizeH="0" baseline="0" noProof="0" dirty="0">
                <a:ln>
                  <a:noFill/>
                </a:ln>
                <a:solidFill>
                  <a:srgbClr val="FF1531"/>
                </a:solidFill>
                <a:effectLst/>
                <a:uLnTx/>
                <a:uFillTx/>
                <a:latin typeface="Calibri" panose="020F0502020204030204" pitchFamily="34" charset="0"/>
                <a:ea typeface="inpin heiti" charset="-122"/>
                <a:cs typeface="Calibri" panose="020F0502020204030204" pitchFamily="34" charset="0"/>
                <a:sym typeface="Arial"/>
              </a:rPr>
              <a:t> </a:t>
            </a:r>
            <a:r>
              <a:rPr kumimoji="0" lang="en-US" altLang="zh-CN" sz="3600" b="1" i="0" u="none" strike="noStrike" kern="1200" cap="none" spc="0" normalizeH="0" baseline="0" noProof="0" dirty="0" err="1">
                <a:ln>
                  <a:noFill/>
                </a:ln>
                <a:solidFill>
                  <a:srgbClr val="FF1531"/>
                </a:solidFill>
                <a:effectLst/>
                <a:uLnTx/>
                <a:uFillTx/>
                <a:latin typeface="Calibri" panose="020F0502020204030204" pitchFamily="34" charset="0"/>
                <a:ea typeface="inpin heiti" charset="-122"/>
                <a:cs typeface="Calibri" panose="020F0502020204030204" pitchFamily="34" charset="0"/>
                <a:sym typeface="Arial"/>
              </a:rPr>
              <a:t>chí</a:t>
            </a:r>
            <a:r>
              <a:rPr kumimoji="0" lang="en-US" altLang="zh-CN" sz="3600" b="1" i="0" u="none" strike="noStrike" kern="1200" cap="none" spc="0" normalizeH="0" baseline="0" noProof="0" dirty="0">
                <a:ln>
                  <a:noFill/>
                </a:ln>
                <a:solidFill>
                  <a:srgbClr val="FF1531"/>
                </a:solidFill>
                <a:effectLst/>
                <a:uLnTx/>
                <a:uFillTx/>
                <a:latin typeface="Calibri" panose="020F0502020204030204" pitchFamily="34" charset="0"/>
                <a:ea typeface="inpin heiti" charset="-122"/>
                <a:cs typeface="Calibri" panose="020F0502020204030204" pitchFamily="34" charset="0"/>
                <a:sym typeface="Arial"/>
              </a:rPr>
              <a:t> </a:t>
            </a:r>
            <a:r>
              <a:rPr kumimoji="0" lang="en-US" altLang="zh-CN" sz="3600" b="1" i="0" u="none" strike="noStrike" kern="1200" cap="none" spc="0" normalizeH="0" baseline="0" noProof="0" dirty="0" err="1">
                <a:ln>
                  <a:noFill/>
                </a:ln>
                <a:solidFill>
                  <a:srgbClr val="FF1531"/>
                </a:solidFill>
                <a:effectLst/>
                <a:uLnTx/>
                <a:uFillTx/>
                <a:latin typeface="Calibri" panose="020F0502020204030204" pitchFamily="34" charset="0"/>
                <a:ea typeface="inpin heiti" charset="-122"/>
                <a:cs typeface="Calibri" panose="020F0502020204030204" pitchFamily="34" charset="0"/>
                <a:sym typeface="Arial"/>
              </a:rPr>
              <a:t>đánh</a:t>
            </a:r>
            <a:r>
              <a:rPr kumimoji="0" lang="en-US" altLang="zh-CN" sz="3600" b="1" i="0" u="none" strike="noStrike" kern="1200" cap="none" spc="0" normalizeH="0" baseline="0" noProof="0" dirty="0">
                <a:ln>
                  <a:noFill/>
                </a:ln>
                <a:solidFill>
                  <a:srgbClr val="FF1531"/>
                </a:solidFill>
                <a:effectLst/>
                <a:uLnTx/>
                <a:uFillTx/>
                <a:latin typeface="Calibri" panose="020F0502020204030204" pitchFamily="34" charset="0"/>
                <a:ea typeface="inpin heiti" charset="-122"/>
                <a:cs typeface="Calibri" panose="020F0502020204030204" pitchFamily="34" charset="0"/>
                <a:sym typeface="Arial"/>
              </a:rPr>
              <a:t> </a:t>
            </a:r>
            <a:r>
              <a:rPr kumimoji="0" lang="en-US" altLang="zh-CN" sz="3600" b="1" i="0" u="none" strike="noStrike" kern="1200" cap="none" spc="0" normalizeH="0" baseline="0" noProof="0" dirty="0" err="1">
                <a:ln>
                  <a:noFill/>
                </a:ln>
                <a:solidFill>
                  <a:srgbClr val="FF1531"/>
                </a:solidFill>
                <a:effectLst/>
                <a:uLnTx/>
                <a:uFillTx/>
                <a:latin typeface="Calibri" panose="020F0502020204030204" pitchFamily="34" charset="0"/>
                <a:ea typeface="inpin heiti" charset="-122"/>
                <a:cs typeface="Calibri" panose="020F0502020204030204" pitchFamily="34" charset="0"/>
                <a:sym typeface="Arial"/>
              </a:rPr>
              <a:t>giá</a:t>
            </a:r>
            <a:endParaRPr kumimoji="0" lang="en-US" altLang="zh-CN" sz="3600" b="1" i="0" u="none" strike="noStrike" kern="1200" cap="none" spc="0" normalizeH="0" baseline="0" noProof="0" dirty="0">
              <a:ln>
                <a:noFill/>
              </a:ln>
              <a:solidFill>
                <a:srgbClr val="FF1531"/>
              </a:solidFill>
              <a:effectLst/>
              <a:uLnTx/>
              <a:uFillTx/>
              <a:latin typeface="Calibri" panose="020F0502020204030204" pitchFamily="34" charset="0"/>
              <a:ea typeface="inpin heiti" charset="-122"/>
              <a:cs typeface="Calibri" panose="020F0502020204030204" pitchFamily="34" charset="0"/>
              <a:sym typeface="Arial"/>
            </a:endParaRPr>
          </a:p>
        </p:txBody>
      </p:sp>
      <p:sp>
        <p:nvSpPr>
          <p:cNvPr id="6" name="Rectangle 5"/>
          <p:cNvSpPr/>
          <p:nvPr/>
        </p:nvSpPr>
        <p:spPr>
          <a:xfrm>
            <a:off x="3082295" y="2472331"/>
            <a:ext cx="1800493" cy="614399"/>
          </a:xfrm>
          <a:prstGeom prst="rect">
            <a:avLst/>
          </a:prstGeom>
        </p:spPr>
        <p:txBody>
          <a:bodyPr wrap="none">
            <a:spAutoFit/>
          </a:bodyPr>
          <a:lstStyle/>
          <a:p>
            <a:pPr marL="0" marR="0" lvl="0" indent="0" algn="l" defTabSz="914400" rtl="0" eaLnBrk="1" fontAlgn="auto" latinLnBrk="0" hangingPunct="1">
              <a:lnSpc>
                <a:spcPct val="112000"/>
              </a:lnSpc>
              <a:spcBef>
                <a:spcPts val="0"/>
              </a:spcBef>
              <a:spcAft>
                <a:spcPts val="0"/>
              </a:spcAft>
              <a:buClrTx/>
              <a:buSzTx/>
              <a:buFont typeface="Arial"/>
              <a:buNone/>
              <a:tabLst/>
              <a:defRPr/>
            </a:pPr>
            <a:r>
              <a:rPr kumimoji="0" lang="en-US" altLang="zh-CN" sz="3200" b="1" i="0" u="none" strike="noStrike" kern="1200" cap="none" spc="0" normalizeH="0" baseline="0" noProof="0" dirty="0" err="1">
                <a:ln>
                  <a:noFill/>
                </a:ln>
                <a:solidFill>
                  <a:srgbClr val="0070C0"/>
                </a:solidFill>
                <a:effectLst/>
                <a:uLnTx/>
                <a:uFillTx/>
                <a:latin typeface="Calibri" panose="020F0502020204030204" pitchFamily="34" charset="0"/>
                <a:ea typeface="inpin heiti" charset="-122"/>
                <a:cs typeface="Calibri" panose="020F0502020204030204" pitchFamily="34" charset="0"/>
                <a:sym typeface="Arial"/>
              </a:rPr>
              <a:t>Đọc</a:t>
            </a:r>
            <a:r>
              <a:rPr kumimoji="0" lang="en-US" altLang="zh-CN" sz="3200" b="1" i="0" u="none" strike="noStrike" kern="1200" cap="none" spc="0" normalizeH="0" baseline="0" noProof="0" dirty="0">
                <a:ln>
                  <a:noFill/>
                </a:ln>
                <a:solidFill>
                  <a:srgbClr val="0070C0"/>
                </a:solidFill>
                <a:effectLst/>
                <a:uLnTx/>
                <a:uFillTx/>
                <a:latin typeface="Calibri" panose="020F0502020204030204" pitchFamily="34" charset="0"/>
                <a:ea typeface="inpin heiti" charset="-122"/>
                <a:cs typeface="Calibri" panose="020F0502020204030204" pitchFamily="34" charset="0"/>
                <a:sym typeface="Arial"/>
              </a:rPr>
              <a:t> </a:t>
            </a:r>
            <a:r>
              <a:rPr kumimoji="0" lang="en-US" altLang="zh-CN" sz="3200" b="1" i="0" u="none" strike="noStrike" kern="1200" cap="none" spc="0" normalizeH="0" baseline="0" noProof="0" dirty="0" err="1">
                <a:ln>
                  <a:noFill/>
                </a:ln>
                <a:solidFill>
                  <a:srgbClr val="0070C0"/>
                </a:solidFill>
                <a:effectLst/>
                <a:uLnTx/>
                <a:uFillTx/>
                <a:latin typeface="Calibri" panose="020F0502020204030204" pitchFamily="34" charset="0"/>
                <a:ea typeface="inpin heiti" charset="-122"/>
                <a:cs typeface="Calibri" panose="020F0502020204030204" pitchFamily="34" charset="0"/>
                <a:sym typeface="Arial"/>
              </a:rPr>
              <a:t>đúng</a:t>
            </a:r>
            <a:endParaRPr kumimoji="0" lang="en-US" altLang="zh-CN" sz="3200" b="1" i="0" u="none" strike="noStrike" kern="1200" cap="none" spc="0" normalizeH="0" baseline="0" noProof="0" dirty="0">
              <a:ln>
                <a:noFill/>
              </a:ln>
              <a:solidFill>
                <a:srgbClr val="0070C0"/>
              </a:solidFill>
              <a:effectLst/>
              <a:uLnTx/>
              <a:uFillTx/>
              <a:latin typeface="Calibri" panose="020F0502020204030204" pitchFamily="34" charset="0"/>
              <a:ea typeface="inpin heiti" charset="-122"/>
              <a:cs typeface="Calibri" panose="020F0502020204030204" pitchFamily="34" charset="0"/>
              <a:sym typeface="Arial"/>
            </a:endParaRPr>
          </a:p>
        </p:txBody>
      </p:sp>
      <p:sp>
        <p:nvSpPr>
          <p:cNvPr id="7" name="Oval 6"/>
          <p:cNvSpPr/>
          <p:nvPr/>
        </p:nvSpPr>
        <p:spPr>
          <a:xfrm>
            <a:off x="2470875" y="2512719"/>
            <a:ext cx="504000" cy="504000"/>
          </a:xfrm>
          <a:prstGeom prst="ellipse">
            <a:avLst/>
          </a:prstGeom>
          <a:solidFill>
            <a:srgbClr val="93E3FF"/>
          </a:solidFill>
          <a:ln w="12700" cap="flat" cmpd="sng" algn="ctr">
            <a:solidFill>
              <a:srgbClr val="00B0F0"/>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3200" b="1" i="0" u="none" strike="noStrike" kern="0" cap="none" spc="0" normalizeH="0" baseline="0" noProof="0" dirty="0">
                <a:ln>
                  <a:noFill/>
                </a:ln>
                <a:solidFill>
                  <a:srgbClr val="0070C0"/>
                </a:solidFill>
                <a:effectLst/>
                <a:uLnTx/>
                <a:uFillTx/>
                <a:latin typeface="Calibri" panose="020F0502020204030204" pitchFamily="34" charset="0"/>
                <a:ea typeface="inpin heiti" charset="-122"/>
                <a:cs typeface="Calibri" panose="020F0502020204030204" pitchFamily="34" charset="0"/>
                <a:sym typeface="Arial"/>
              </a:rPr>
              <a:t>1</a:t>
            </a:r>
            <a:endParaRPr kumimoji="0" lang="en-US" sz="2800" b="0" i="0" u="none" strike="noStrike" kern="0" cap="none" spc="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sym typeface="Arial"/>
            </a:endParaRPr>
          </a:p>
        </p:txBody>
      </p:sp>
      <p:sp>
        <p:nvSpPr>
          <p:cNvPr id="8" name="Rounded Rectangle 7"/>
          <p:cNvSpPr/>
          <p:nvPr/>
        </p:nvSpPr>
        <p:spPr>
          <a:xfrm>
            <a:off x="2329941" y="3342381"/>
            <a:ext cx="3645680" cy="798653"/>
          </a:xfrm>
          <a:prstGeom prst="roundRect">
            <a:avLst>
              <a:gd name="adj" fmla="val 50000"/>
            </a:avLst>
          </a:prstGeom>
          <a:solidFill>
            <a:srgbClr val="FFF09D"/>
          </a:solidFill>
          <a:ln w="12700" cap="flat" cmpd="sng" algn="ctr">
            <a:solidFill>
              <a:srgbClr val="FFC000">
                <a:lumMod val="75000"/>
              </a:srgbClr>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867" b="0" i="0" u="none" strike="noStrike" kern="0" cap="none" spc="0" normalizeH="0" baseline="0" noProof="0">
              <a:ln>
                <a:noFill/>
              </a:ln>
              <a:solidFill>
                <a:prstClr val="white"/>
              </a:solidFill>
              <a:effectLst/>
              <a:uLnTx/>
              <a:uFillTx/>
              <a:latin typeface="Calibri" panose="020F0502020204030204" pitchFamily="34" charset="0"/>
              <a:ea typeface="+mn-ea"/>
              <a:cs typeface="Calibri" panose="020F0502020204030204" pitchFamily="34" charset="0"/>
              <a:sym typeface="Arial"/>
            </a:endParaRPr>
          </a:p>
        </p:txBody>
      </p:sp>
      <p:sp>
        <p:nvSpPr>
          <p:cNvPr id="9" name="Rectangle 8"/>
          <p:cNvSpPr/>
          <p:nvPr/>
        </p:nvSpPr>
        <p:spPr>
          <a:xfrm>
            <a:off x="3082295" y="3449319"/>
            <a:ext cx="1814471" cy="614399"/>
          </a:xfrm>
          <a:prstGeom prst="rect">
            <a:avLst/>
          </a:prstGeom>
        </p:spPr>
        <p:txBody>
          <a:bodyPr wrap="none">
            <a:spAutoFit/>
          </a:bodyPr>
          <a:lstStyle/>
          <a:p>
            <a:pPr marL="0" marR="0" lvl="0" indent="0" algn="l" defTabSz="914400" rtl="0" eaLnBrk="1" fontAlgn="auto" latinLnBrk="0" hangingPunct="1">
              <a:lnSpc>
                <a:spcPct val="112000"/>
              </a:lnSpc>
              <a:spcBef>
                <a:spcPts val="0"/>
              </a:spcBef>
              <a:spcAft>
                <a:spcPts val="0"/>
              </a:spcAft>
              <a:buClrTx/>
              <a:buSzTx/>
              <a:buFont typeface="Arial"/>
              <a:buNone/>
              <a:tabLst/>
              <a:defRPr/>
            </a:pPr>
            <a:r>
              <a:rPr kumimoji="0" lang="en-US" altLang="zh-CN" sz="3200" b="0" i="0" u="none" strike="noStrike" kern="1200" cap="none" spc="0" normalizeH="0" baseline="0" noProof="0" dirty="0" err="1">
                <a:ln>
                  <a:noFill/>
                </a:ln>
                <a:solidFill>
                  <a:prstClr val="black"/>
                </a:solidFill>
                <a:effectLst/>
                <a:uLnTx/>
                <a:uFillTx/>
                <a:latin typeface="Calibri" panose="020F0502020204030204" pitchFamily="34" charset="0"/>
                <a:ea typeface="inpin heiti" charset="-122"/>
                <a:cs typeface="Calibri" panose="020F0502020204030204" pitchFamily="34" charset="0"/>
                <a:sym typeface="Arial"/>
              </a:rPr>
              <a:t>Đọc</a:t>
            </a:r>
            <a:r>
              <a:rPr kumimoji="0" lang="en-US" altLang="zh-CN" sz="3200" b="0" i="0" u="none" strike="noStrike" kern="1200" cap="none" spc="0" normalizeH="0" baseline="0" noProof="0" dirty="0">
                <a:ln>
                  <a:noFill/>
                </a:ln>
                <a:solidFill>
                  <a:prstClr val="black"/>
                </a:solidFill>
                <a:effectLst/>
                <a:uLnTx/>
                <a:uFillTx/>
                <a:latin typeface="Calibri" panose="020F0502020204030204" pitchFamily="34" charset="0"/>
                <a:ea typeface="inpin heiti" charset="-122"/>
                <a:cs typeface="Calibri" panose="020F0502020204030204" pitchFamily="34" charset="0"/>
                <a:sym typeface="Arial"/>
              </a:rPr>
              <a:t> to, </a:t>
            </a:r>
            <a:r>
              <a:rPr kumimoji="0" lang="en-US" altLang="zh-CN" sz="3200" b="0" i="0" u="none" strike="noStrike" kern="1200" cap="none" spc="0" normalizeH="0" baseline="0" noProof="0" dirty="0" err="1">
                <a:ln>
                  <a:noFill/>
                </a:ln>
                <a:solidFill>
                  <a:prstClr val="black"/>
                </a:solidFill>
                <a:effectLst/>
                <a:uLnTx/>
                <a:uFillTx/>
                <a:latin typeface="Calibri" panose="020F0502020204030204" pitchFamily="34" charset="0"/>
                <a:ea typeface="inpin heiti" charset="-122"/>
                <a:cs typeface="Calibri" panose="020F0502020204030204" pitchFamily="34" charset="0"/>
                <a:sym typeface="Arial"/>
              </a:rPr>
              <a:t>rõ</a:t>
            </a:r>
            <a:endParaRPr kumimoji="0" lang="en-US" altLang="zh-CN" sz="3200" b="0" i="0" u="none" strike="noStrike" kern="1200" cap="none" spc="0" normalizeH="0" baseline="0" noProof="0" dirty="0">
              <a:ln>
                <a:noFill/>
              </a:ln>
              <a:solidFill>
                <a:prstClr val="black"/>
              </a:solidFill>
              <a:effectLst/>
              <a:uLnTx/>
              <a:uFillTx/>
              <a:latin typeface="Calibri" panose="020F0502020204030204" pitchFamily="34" charset="0"/>
              <a:ea typeface="inpin heiti" charset="-122"/>
              <a:cs typeface="Calibri" panose="020F0502020204030204" pitchFamily="34" charset="0"/>
              <a:sym typeface="Arial"/>
            </a:endParaRPr>
          </a:p>
        </p:txBody>
      </p:sp>
      <p:sp>
        <p:nvSpPr>
          <p:cNvPr id="10" name="Oval 9"/>
          <p:cNvSpPr/>
          <p:nvPr/>
        </p:nvSpPr>
        <p:spPr>
          <a:xfrm>
            <a:off x="2470875" y="3489707"/>
            <a:ext cx="504000" cy="504000"/>
          </a:xfrm>
          <a:prstGeom prst="ellipse">
            <a:avLst/>
          </a:prstGeom>
          <a:solidFill>
            <a:srgbClr val="FFE443"/>
          </a:solidFill>
          <a:ln w="12700" cap="flat" cmpd="sng" algn="ctr">
            <a:solidFill>
              <a:srgbClr val="FFC000">
                <a:lumMod val="75000"/>
              </a:srgbClr>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3200" b="0" i="0" u="none" strike="noStrike" kern="0" cap="none" spc="0" normalizeH="0" baseline="0" noProof="0" dirty="0">
                <a:ln>
                  <a:noFill/>
                </a:ln>
                <a:solidFill>
                  <a:prstClr val="black"/>
                </a:solidFill>
                <a:effectLst/>
                <a:uLnTx/>
                <a:uFillTx/>
                <a:latin typeface="Calibri" panose="020F0502020204030204" pitchFamily="34" charset="0"/>
                <a:ea typeface="inpin heiti" charset="-122"/>
                <a:cs typeface="Calibri" panose="020F0502020204030204" pitchFamily="34" charset="0"/>
                <a:sym typeface="Arial"/>
              </a:rPr>
              <a:t>2</a:t>
            </a:r>
            <a:endParaRPr kumimoji="0" lang="en-US" sz="2800" b="0" i="0" u="none" strike="noStrike" kern="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sym typeface="Arial"/>
            </a:endParaRPr>
          </a:p>
        </p:txBody>
      </p:sp>
      <p:sp>
        <p:nvSpPr>
          <p:cNvPr id="11" name="Rounded Rectangle 10"/>
          <p:cNvSpPr/>
          <p:nvPr/>
        </p:nvSpPr>
        <p:spPr>
          <a:xfrm>
            <a:off x="2329940" y="4408123"/>
            <a:ext cx="5119273" cy="798653"/>
          </a:xfrm>
          <a:prstGeom prst="roundRect">
            <a:avLst>
              <a:gd name="adj" fmla="val 50000"/>
            </a:avLst>
          </a:prstGeom>
          <a:solidFill>
            <a:srgbClr val="FFD1C5"/>
          </a:solidFill>
          <a:ln w="12700" cap="flat" cmpd="sng" algn="ctr">
            <a:solidFill>
              <a:srgbClr val="FF5A2D"/>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867" b="0" i="0" u="none" strike="noStrike" kern="0" cap="none" spc="0" normalizeH="0" baseline="0" noProof="0">
              <a:ln>
                <a:noFill/>
              </a:ln>
              <a:solidFill>
                <a:prstClr val="white"/>
              </a:solidFill>
              <a:effectLst/>
              <a:uLnTx/>
              <a:uFillTx/>
              <a:latin typeface="Calibri" panose="020F0502020204030204" pitchFamily="34" charset="0"/>
              <a:ea typeface="+mn-ea"/>
              <a:cs typeface="Calibri" panose="020F0502020204030204" pitchFamily="34" charset="0"/>
              <a:sym typeface="Arial"/>
            </a:endParaRPr>
          </a:p>
        </p:txBody>
      </p:sp>
      <p:sp>
        <p:nvSpPr>
          <p:cNvPr id="12" name="Rectangle 11"/>
          <p:cNvSpPr/>
          <p:nvPr/>
        </p:nvSpPr>
        <p:spPr>
          <a:xfrm>
            <a:off x="3082295" y="4515061"/>
            <a:ext cx="3425746" cy="643894"/>
          </a:xfrm>
          <a:prstGeom prst="rect">
            <a:avLst/>
          </a:prstGeom>
        </p:spPr>
        <p:txBody>
          <a:bodyPr wrap="none">
            <a:spAutoFit/>
          </a:bodyPr>
          <a:lstStyle/>
          <a:p>
            <a:pPr marL="0" marR="0" lvl="0" indent="0" algn="l" defTabSz="914400" rtl="0" eaLnBrk="1" fontAlgn="auto" latinLnBrk="0" hangingPunct="1">
              <a:lnSpc>
                <a:spcPct val="112000"/>
              </a:lnSpc>
              <a:spcBef>
                <a:spcPts val="0"/>
              </a:spcBef>
              <a:spcAft>
                <a:spcPts val="0"/>
              </a:spcAft>
              <a:buClrTx/>
              <a:buSzTx/>
              <a:buFont typeface="Arial"/>
              <a:buNone/>
              <a:tabLst/>
              <a:defRPr/>
            </a:pPr>
            <a:r>
              <a:rPr kumimoji="0" lang="en-US" altLang="zh-CN" sz="3200" b="0" i="0" u="none" strike="noStrike" kern="1200" cap="none" spc="0" normalizeH="0" baseline="0" noProof="0" dirty="0" err="1">
                <a:ln>
                  <a:noFill/>
                </a:ln>
                <a:solidFill>
                  <a:prstClr val="black"/>
                </a:solidFill>
                <a:effectLst/>
                <a:uLnTx/>
                <a:uFillTx/>
                <a:latin typeface="Calibri" panose="020F0502020204030204" pitchFamily="34" charset="0"/>
                <a:ea typeface="inpin heiti" charset="-122"/>
                <a:cs typeface="Calibri" panose="020F0502020204030204" pitchFamily="34" charset="0"/>
                <a:sym typeface="Arial"/>
              </a:rPr>
              <a:t>Ngắt</a:t>
            </a:r>
            <a:r>
              <a:rPr kumimoji="0" lang="en-US" altLang="zh-CN" sz="3200" b="0" i="0" u="none" strike="noStrike" kern="1200" cap="none" spc="0" normalizeH="0" baseline="0" noProof="0" dirty="0">
                <a:ln>
                  <a:noFill/>
                </a:ln>
                <a:solidFill>
                  <a:prstClr val="black"/>
                </a:solidFill>
                <a:effectLst/>
                <a:uLnTx/>
                <a:uFillTx/>
                <a:latin typeface="Calibri" panose="020F0502020204030204" pitchFamily="34" charset="0"/>
                <a:ea typeface="inpin heiti" charset="-122"/>
                <a:cs typeface="Calibri" panose="020F0502020204030204" pitchFamily="34" charset="0"/>
                <a:sym typeface="Arial"/>
              </a:rPr>
              <a:t> </a:t>
            </a:r>
            <a:r>
              <a:rPr kumimoji="0" lang="en-US" altLang="zh-CN" sz="3200" b="0" i="0" u="none" strike="noStrike" kern="1200" cap="none" spc="0" normalizeH="0" baseline="0" noProof="0" dirty="0" err="1">
                <a:ln>
                  <a:noFill/>
                </a:ln>
                <a:solidFill>
                  <a:prstClr val="black"/>
                </a:solidFill>
                <a:effectLst/>
                <a:uLnTx/>
                <a:uFillTx/>
                <a:latin typeface="Calibri" panose="020F0502020204030204" pitchFamily="34" charset="0"/>
                <a:ea typeface="inpin heiti" charset="-122"/>
                <a:cs typeface="Calibri" panose="020F0502020204030204" pitchFamily="34" charset="0"/>
                <a:sym typeface="Arial"/>
              </a:rPr>
              <a:t>nghỉ</a:t>
            </a:r>
            <a:r>
              <a:rPr kumimoji="0" lang="en-US" altLang="zh-CN" sz="3200" b="0" i="0" u="none" strike="noStrike" kern="1200" cap="none" spc="0" normalizeH="0" baseline="0" noProof="0" dirty="0">
                <a:ln>
                  <a:noFill/>
                </a:ln>
                <a:solidFill>
                  <a:prstClr val="black"/>
                </a:solidFill>
                <a:effectLst/>
                <a:uLnTx/>
                <a:uFillTx/>
                <a:latin typeface="Calibri" panose="020F0502020204030204" pitchFamily="34" charset="0"/>
                <a:ea typeface="inpin heiti" charset="-122"/>
                <a:cs typeface="Calibri" panose="020F0502020204030204" pitchFamily="34" charset="0"/>
                <a:sym typeface="Arial"/>
              </a:rPr>
              <a:t> </a:t>
            </a:r>
            <a:r>
              <a:rPr kumimoji="0" lang="en-US" altLang="zh-CN" sz="3200" b="0" i="0" u="none" strike="noStrike" kern="1200" cap="none" spc="0" normalizeH="0" baseline="0" noProof="0" dirty="0" err="1">
                <a:ln>
                  <a:noFill/>
                </a:ln>
                <a:solidFill>
                  <a:prstClr val="black"/>
                </a:solidFill>
                <a:effectLst/>
                <a:uLnTx/>
                <a:uFillTx/>
                <a:latin typeface="Calibri" panose="020F0502020204030204" pitchFamily="34" charset="0"/>
                <a:ea typeface="inpin heiti" charset="-122"/>
                <a:cs typeface="Calibri" panose="020F0502020204030204" pitchFamily="34" charset="0"/>
                <a:sym typeface="Arial"/>
              </a:rPr>
              <a:t>đúng</a:t>
            </a:r>
            <a:r>
              <a:rPr kumimoji="0" lang="en-US" altLang="zh-CN" sz="3200" b="0" i="0" u="none" strike="noStrike" kern="1200" cap="none" spc="0" normalizeH="0" baseline="0" noProof="0" dirty="0">
                <a:ln>
                  <a:noFill/>
                </a:ln>
                <a:solidFill>
                  <a:prstClr val="black"/>
                </a:solidFill>
                <a:effectLst/>
                <a:uLnTx/>
                <a:uFillTx/>
                <a:latin typeface="Calibri" panose="020F0502020204030204" pitchFamily="34" charset="0"/>
                <a:ea typeface="inpin heiti" charset="-122"/>
                <a:cs typeface="Calibri" panose="020F0502020204030204" pitchFamily="34" charset="0"/>
                <a:sym typeface="Arial"/>
              </a:rPr>
              <a:t> </a:t>
            </a:r>
            <a:r>
              <a:rPr kumimoji="0" lang="en-US" altLang="zh-CN" sz="3200" b="0" i="0" u="none" strike="noStrike" kern="1200" cap="none" spc="0" normalizeH="0" baseline="0" noProof="0" dirty="0" err="1">
                <a:ln>
                  <a:noFill/>
                </a:ln>
                <a:solidFill>
                  <a:prstClr val="black"/>
                </a:solidFill>
                <a:effectLst/>
                <a:uLnTx/>
                <a:uFillTx/>
                <a:latin typeface="Calibri" panose="020F0502020204030204" pitchFamily="34" charset="0"/>
                <a:ea typeface="inpin heiti" charset="-122"/>
                <a:cs typeface="Calibri" panose="020F0502020204030204" pitchFamily="34" charset="0"/>
                <a:sym typeface="Arial"/>
              </a:rPr>
              <a:t>chỗ</a:t>
            </a:r>
            <a:endParaRPr kumimoji="0" lang="zh-CN" altLang="en-US" sz="3200" b="0" i="0" u="none" strike="noStrike" kern="1200" cap="none" spc="0" normalizeH="0" baseline="0" noProof="0" dirty="0">
              <a:ln>
                <a:noFill/>
              </a:ln>
              <a:solidFill>
                <a:prstClr val="black"/>
              </a:solidFill>
              <a:effectLst/>
              <a:uLnTx/>
              <a:uFillTx/>
              <a:latin typeface="Calibri" panose="020F0502020204030204" pitchFamily="34" charset="0"/>
              <a:ea typeface="inpin heiti" charset="-122"/>
              <a:cs typeface="Calibri" panose="020F0502020204030204" pitchFamily="34" charset="0"/>
              <a:sym typeface="Arial"/>
            </a:endParaRPr>
          </a:p>
        </p:txBody>
      </p:sp>
      <p:sp>
        <p:nvSpPr>
          <p:cNvPr id="13" name="Oval 12"/>
          <p:cNvSpPr/>
          <p:nvPr/>
        </p:nvSpPr>
        <p:spPr>
          <a:xfrm>
            <a:off x="2470875" y="4555449"/>
            <a:ext cx="504000" cy="504000"/>
          </a:xfrm>
          <a:prstGeom prst="ellipse">
            <a:avLst/>
          </a:prstGeom>
          <a:solidFill>
            <a:srgbClr val="FFB7A3"/>
          </a:solidFill>
          <a:ln w="12700" cap="flat" cmpd="sng" algn="ctr">
            <a:solidFill>
              <a:srgbClr val="FF5A2D"/>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3200" b="0" i="0" u="none" strike="noStrike" kern="0" cap="none" spc="0" normalizeH="0" baseline="0" noProof="0" dirty="0">
                <a:ln>
                  <a:noFill/>
                </a:ln>
                <a:solidFill>
                  <a:prstClr val="black"/>
                </a:solidFill>
                <a:effectLst/>
                <a:uLnTx/>
                <a:uFillTx/>
                <a:latin typeface="Calibri" panose="020F0502020204030204" pitchFamily="34" charset="0"/>
                <a:ea typeface="inpin heiti" charset="-122"/>
                <a:cs typeface="Calibri" panose="020F0502020204030204" pitchFamily="34" charset="0"/>
                <a:sym typeface="Arial"/>
              </a:rPr>
              <a:t>3</a:t>
            </a:r>
            <a:endParaRPr kumimoji="0" lang="en-US" sz="2800" b="0" i="0" u="none" strike="noStrike" kern="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sym typeface="Arial"/>
            </a:endParaRPr>
          </a:p>
        </p:txBody>
      </p:sp>
      <p:pic>
        <p:nvPicPr>
          <p:cNvPr id="14" name="Picture 2" descr="Star Cartoon Images, Stock Photos &amp;amp; Vectors | Shutterstock"/>
          <p:cNvPicPr>
            <a:picLocks noChangeAspect="1" noChangeArrowheads="1"/>
          </p:cNvPicPr>
          <p:nvPr/>
        </p:nvPicPr>
        <p:blipFill rotWithShape="1">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t="13599" b="24686"/>
          <a:stretch/>
        </p:blipFill>
        <p:spPr bwMode="auto">
          <a:xfrm>
            <a:off x="6431703" y="2339134"/>
            <a:ext cx="2530483" cy="721563"/>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2" descr="Star Cartoon Images, Stock Photos &amp;amp; Vectors | Shutterstock"/>
          <p:cNvPicPr>
            <a:picLocks noChangeAspect="1" noChangeArrowheads="1"/>
          </p:cNvPicPr>
          <p:nvPr/>
        </p:nvPicPr>
        <p:blipFill rotWithShape="1">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t="13599" b="24686"/>
          <a:stretch/>
        </p:blipFill>
        <p:spPr bwMode="auto">
          <a:xfrm>
            <a:off x="6402603" y="3327786"/>
            <a:ext cx="2530483" cy="721563"/>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2" descr="Star Cartoon Images, Stock Photos &amp;amp; Vectors | Shutterstock"/>
          <p:cNvPicPr>
            <a:picLocks noChangeAspect="1" noChangeArrowheads="1"/>
          </p:cNvPicPr>
          <p:nvPr/>
        </p:nvPicPr>
        <p:blipFill rotWithShape="1">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t="13599" b="24686"/>
          <a:stretch/>
        </p:blipFill>
        <p:spPr bwMode="auto">
          <a:xfrm>
            <a:off x="7667844" y="4446667"/>
            <a:ext cx="2530483" cy="721563"/>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16"/>
          <p:cNvPicPr>
            <a:picLocks noChangeAspect="1"/>
          </p:cNvPicPr>
          <p:nvPr/>
        </p:nvPicPr>
        <p:blipFill>
          <a:blip r:embed="rId3"/>
          <a:stretch>
            <a:fillRect/>
          </a:stretch>
        </p:blipFill>
        <p:spPr>
          <a:xfrm rot="16200000">
            <a:off x="699186" y="368196"/>
            <a:ext cx="709349" cy="709349"/>
          </a:xfrm>
          <a:prstGeom prst="rect">
            <a:avLst/>
          </a:prstGeom>
        </p:spPr>
      </p:pic>
      <p:sp>
        <p:nvSpPr>
          <p:cNvPr id="18" name="Rectangle: Rounded Corners 43">
            <a:extLst>
              <a:ext uri="{FF2B5EF4-FFF2-40B4-BE49-F238E27FC236}">
                <a16:creationId xmlns="" xmlns:a16="http://schemas.microsoft.com/office/drawing/2014/main" id="{9D645240-D005-4810-AC9C-C05A048A4394}"/>
              </a:ext>
            </a:extLst>
          </p:cNvPr>
          <p:cNvSpPr/>
          <p:nvPr/>
        </p:nvSpPr>
        <p:spPr>
          <a:xfrm>
            <a:off x="1643465" y="434484"/>
            <a:ext cx="4044892" cy="576774"/>
          </a:xfrm>
          <a:custGeom>
            <a:avLst/>
            <a:gdLst>
              <a:gd name="connsiteX0" fmla="*/ 0 w 4044892"/>
              <a:gd name="connsiteY0" fmla="*/ 96131 h 576774"/>
              <a:gd name="connsiteX1" fmla="*/ 96131 w 4044892"/>
              <a:gd name="connsiteY1" fmla="*/ 0 h 576774"/>
              <a:gd name="connsiteX2" fmla="*/ 685033 w 4044892"/>
              <a:gd name="connsiteY2" fmla="*/ 0 h 576774"/>
              <a:gd name="connsiteX3" fmla="*/ 1119830 w 4044892"/>
              <a:gd name="connsiteY3" fmla="*/ 0 h 576774"/>
              <a:gd name="connsiteX4" fmla="*/ 1593153 w 4044892"/>
              <a:gd name="connsiteY4" fmla="*/ 0 h 576774"/>
              <a:gd name="connsiteX5" fmla="*/ 2027950 w 4044892"/>
              <a:gd name="connsiteY5" fmla="*/ 0 h 576774"/>
              <a:gd name="connsiteX6" fmla="*/ 2501273 w 4044892"/>
              <a:gd name="connsiteY6" fmla="*/ 0 h 576774"/>
              <a:gd name="connsiteX7" fmla="*/ 3090175 w 4044892"/>
              <a:gd name="connsiteY7" fmla="*/ 0 h 576774"/>
              <a:gd name="connsiteX8" fmla="*/ 3948761 w 4044892"/>
              <a:gd name="connsiteY8" fmla="*/ 0 h 576774"/>
              <a:gd name="connsiteX9" fmla="*/ 4044892 w 4044892"/>
              <a:gd name="connsiteY9" fmla="*/ 96131 h 576774"/>
              <a:gd name="connsiteX10" fmla="*/ 4044892 w 4044892"/>
              <a:gd name="connsiteY10" fmla="*/ 480643 h 576774"/>
              <a:gd name="connsiteX11" fmla="*/ 3948761 w 4044892"/>
              <a:gd name="connsiteY11" fmla="*/ 576774 h 576774"/>
              <a:gd name="connsiteX12" fmla="*/ 3359859 w 4044892"/>
              <a:gd name="connsiteY12" fmla="*/ 576774 h 576774"/>
              <a:gd name="connsiteX13" fmla="*/ 2886536 w 4044892"/>
              <a:gd name="connsiteY13" fmla="*/ 576774 h 576774"/>
              <a:gd name="connsiteX14" fmla="*/ 2413213 w 4044892"/>
              <a:gd name="connsiteY14" fmla="*/ 576774 h 576774"/>
              <a:gd name="connsiteX15" fmla="*/ 1785784 w 4044892"/>
              <a:gd name="connsiteY15" fmla="*/ 576774 h 576774"/>
              <a:gd name="connsiteX16" fmla="*/ 1196882 w 4044892"/>
              <a:gd name="connsiteY16" fmla="*/ 576774 h 576774"/>
              <a:gd name="connsiteX17" fmla="*/ 762086 w 4044892"/>
              <a:gd name="connsiteY17" fmla="*/ 576774 h 576774"/>
              <a:gd name="connsiteX18" fmla="*/ 96131 w 4044892"/>
              <a:gd name="connsiteY18" fmla="*/ 576774 h 576774"/>
              <a:gd name="connsiteX19" fmla="*/ 0 w 4044892"/>
              <a:gd name="connsiteY19" fmla="*/ 480643 h 576774"/>
              <a:gd name="connsiteX20" fmla="*/ 0 w 4044892"/>
              <a:gd name="connsiteY20" fmla="*/ 96131 h 5767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044892" h="576774" fill="none" extrusionOk="0">
                <a:moveTo>
                  <a:pt x="0" y="96131"/>
                </a:moveTo>
                <a:cubicBezTo>
                  <a:pt x="-8140" y="56073"/>
                  <a:pt x="45648" y="3238"/>
                  <a:pt x="96131" y="0"/>
                </a:cubicBezTo>
                <a:cubicBezTo>
                  <a:pt x="257167" y="-59121"/>
                  <a:pt x="527064" y="46424"/>
                  <a:pt x="685033" y="0"/>
                </a:cubicBezTo>
                <a:cubicBezTo>
                  <a:pt x="843002" y="-46424"/>
                  <a:pt x="1006457" y="33224"/>
                  <a:pt x="1119830" y="0"/>
                </a:cubicBezTo>
                <a:cubicBezTo>
                  <a:pt x="1233203" y="-33224"/>
                  <a:pt x="1442782" y="31254"/>
                  <a:pt x="1593153" y="0"/>
                </a:cubicBezTo>
                <a:cubicBezTo>
                  <a:pt x="1743524" y="-31254"/>
                  <a:pt x="1911854" y="47879"/>
                  <a:pt x="2027950" y="0"/>
                </a:cubicBezTo>
                <a:cubicBezTo>
                  <a:pt x="2144046" y="-47879"/>
                  <a:pt x="2314085" y="22"/>
                  <a:pt x="2501273" y="0"/>
                </a:cubicBezTo>
                <a:cubicBezTo>
                  <a:pt x="2688461" y="-22"/>
                  <a:pt x="2941582" y="35268"/>
                  <a:pt x="3090175" y="0"/>
                </a:cubicBezTo>
                <a:cubicBezTo>
                  <a:pt x="3238768" y="-35268"/>
                  <a:pt x="3772374" y="52776"/>
                  <a:pt x="3948761" y="0"/>
                </a:cubicBezTo>
                <a:cubicBezTo>
                  <a:pt x="4014076" y="-8713"/>
                  <a:pt x="4053554" y="37132"/>
                  <a:pt x="4044892" y="96131"/>
                </a:cubicBezTo>
                <a:cubicBezTo>
                  <a:pt x="4045443" y="181108"/>
                  <a:pt x="4023553" y="371448"/>
                  <a:pt x="4044892" y="480643"/>
                </a:cubicBezTo>
                <a:cubicBezTo>
                  <a:pt x="4059324" y="540218"/>
                  <a:pt x="4010006" y="576508"/>
                  <a:pt x="3948761" y="576774"/>
                </a:cubicBezTo>
                <a:cubicBezTo>
                  <a:pt x="3782526" y="577013"/>
                  <a:pt x="3653256" y="507733"/>
                  <a:pt x="3359859" y="576774"/>
                </a:cubicBezTo>
                <a:cubicBezTo>
                  <a:pt x="3066462" y="645815"/>
                  <a:pt x="3022359" y="543505"/>
                  <a:pt x="2886536" y="576774"/>
                </a:cubicBezTo>
                <a:cubicBezTo>
                  <a:pt x="2750713" y="610043"/>
                  <a:pt x="2606009" y="524039"/>
                  <a:pt x="2413213" y="576774"/>
                </a:cubicBezTo>
                <a:cubicBezTo>
                  <a:pt x="2220417" y="629509"/>
                  <a:pt x="2008452" y="558115"/>
                  <a:pt x="1785784" y="576774"/>
                </a:cubicBezTo>
                <a:cubicBezTo>
                  <a:pt x="1563116" y="595433"/>
                  <a:pt x="1356913" y="530015"/>
                  <a:pt x="1196882" y="576774"/>
                </a:cubicBezTo>
                <a:cubicBezTo>
                  <a:pt x="1036851" y="623533"/>
                  <a:pt x="939543" y="567185"/>
                  <a:pt x="762086" y="576774"/>
                </a:cubicBezTo>
                <a:cubicBezTo>
                  <a:pt x="584629" y="586363"/>
                  <a:pt x="260967" y="550831"/>
                  <a:pt x="96131" y="576774"/>
                </a:cubicBezTo>
                <a:cubicBezTo>
                  <a:pt x="45538" y="586342"/>
                  <a:pt x="2514" y="547905"/>
                  <a:pt x="0" y="480643"/>
                </a:cubicBezTo>
                <a:cubicBezTo>
                  <a:pt x="-4920" y="352455"/>
                  <a:pt x="37080" y="253474"/>
                  <a:pt x="0" y="96131"/>
                </a:cubicBezTo>
                <a:close/>
              </a:path>
              <a:path w="4044892" h="576774" stroke="0" extrusionOk="0">
                <a:moveTo>
                  <a:pt x="0" y="96131"/>
                </a:moveTo>
                <a:cubicBezTo>
                  <a:pt x="-10612" y="39904"/>
                  <a:pt x="48631" y="4257"/>
                  <a:pt x="96131" y="0"/>
                </a:cubicBezTo>
                <a:cubicBezTo>
                  <a:pt x="318512" y="-49139"/>
                  <a:pt x="391106" y="13158"/>
                  <a:pt x="685033" y="0"/>
                </a:cubicBezTo>
                <a:cubicBezTo>
                  <a:pt x="978960" y="-13158"/>
                  <a:pt x="999142" y="6882"/>
                  <a:pt x="1273935" y="0"/>
                </a:cubicBezTo>
                <a:cubicBezTo>
                  <a:pt x="1548728" y="-6882"/>
                  <a:pt x="1628503" y="58843"/>
                  <a:pt x="1862837" y="0"/>
                </a:cubicBezTo>
                <a:cubicBezTo>
                  <a:pt x="2097171" y="-58843"/>
                  <a:pt x="2364469" y="4375"/>
                  <a:pt x="2490265" y="0"/>
                </a:cubicBezTo>
                <a:cubicBezTo>
                  <a:pt x="2616061" y="-4375"/>
                  <a:pt x="2830087" y="4510"/>
                  <a:pt x="2963588" y="0"/>
                </a:cubicBezTo>
                <a:cubicBezTo>
                  <a:pt x="3097089" y="-4510"/>
                  <a:pt x="3742808" y="9331"/>
                  <a:pt x="3948761" y="0"/>
                </a:cubicBezTo>
                <a:cubicBezTo>
                  <a:pt x="4003916" y="421"/>
                  <a:pt x="4036784" y="39015"/>
                  <a:pt x="4044892" y="96131"/>
                </a:cubicBezTo>
                <a:cubicBezTo>
                  <a:pt x="4066604" y="278004"/>
                  <a:pt x="3999698" y="389016"/>
                  <a:pt x="4044892" y="480643"/>
                </a:cubicBezTo>
                <a:cubicBezTo>
                  <a:pt x="4049369" y="545122"/>
                  <a:pt x="4005314" y="579243"/>
                  <a:pt x="3948761" y="576774"/>
                </a:cubicBezTo>
                <a:cubicBezTo>
                  <a:pt x="3737471" y="586636"/>
                  <a:pt x="3511493" y="516646"/>
                  <a:pt x="3359859" y="576774"/>
                </a:cubicBezTo>
                <a:cubicBezTo>
                  <a:pt x="3208225" y="636902"/>
                  <a:pt x="3054343" y="520388"/>
                  <a:pt x="2886536" y="576774"/>
                </a:cubicBezTo>
                <a:cubicBezTo>
                  <a:pt x="2718729" y="633160"/>
                  <a:pt x="2627006" y="554904"/>
                  <a:pt x="2413213" y="576774"/>
                </a:cubicBezTo>
                <a:cubicBezTo>
                  <a:pt x="2199420" y="598644"/>
                  <a:pt x="2033147" y="543484"/>
                  <a:pt x="1785784" y="576774"/>
                </a:cubicBezTo>
                <a:cubicBezTo>
                  <a:pt x="1538421" y="610064"/>
                  <a:pt x="1343410" y="548757"/>
                  <a:pt x="1158356" y="576774"/>
                </a:cubicBezTo>
                <a:cubicBezTo>
                  <a:pt x="973302" y="604791"/>
                  <a:pt x="793803" y="521794"/>
                  <a:pt x="646507" y="576774"/>
                </a:cubicBezTo>
                <a:cubicBezTo>
                  <a:pt x="499211" y="631754"/>
                  <a:pt x="355638" y="515836"/>
                  <a:pt x="96131" y="576774"/>
                </a:cubicBezTo>
                <a:cubicBezTo>
                  <a:pt x="50912" y="572759"/>
                  <a:pt x="-732" y="521899"/>
                  <a:pt x="0" y="480643"/>
                </a:cubicBezTo>
                <a:cubicBezTo>
                  <a:pt x="-15916" y="303527"/>
                  <a:pt x="26835" y="281731"/>
                  <a:pt x="0" y="96131"/>
                </a:cubicBezTo>
                <a:close/>
              </a:path>
            </a:pathLst>
          </a:custGeom>
          <a:solidFill>
            <a:schemeClr val="accent2">
              <a:lumMod val="40000"/>
              <a:lumOff val="60000"/>
            </a:schemeClr>
          </a:solidFill>
          <a:ln w="12700" cap="flat" cmpd="sng" algn="ctr">
            <a:solidFill>
              <a:schemeClr val="accent2">
                <a:lumMod val="50000"/>
              </a:schemeClr>
            </a:solidFill>
            <a:prstDash val="solid"/>
            <a:miter lim="800000"/>
            <a:extLst>
              <a:ext uri="{C807C97D-BFC1-408E-A445-0C87EB9F89A2}">
                <ask:lineSketchStyleProps xmlns="" xmlns:ask="http://schemas.microsoft.com/office/drawing/2018/sketchyshapes" sd="3444377824">
                  <a:prstGeom prst="roundRect">
                    <a:avLst/>
                  </a:prstGeom>
                  <ask:type>
                    <ask:lineSketchScribble/>
                  </ask:type>
                </ask:lineSketchStyleProps>
              </a:ext>
            </a:extLst>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pitchFamily="34" charset="0"/>
              <a:ea typeface="+mn-ea"/>
              <a:cs typeface="Calibri" panose="020F0502020204030204" pitchFamily="34" charset="0"/>
            </a:endParaRPr>
          </a:p>
        </p:txBody>
      </p:sp>
      <p:sp>
        <p:nvSpPr>
          <p:cNvPr id="19" name="Rectangle 18"/>
          <p:cNvSpPr/>
          <p:nvPr/>
        </p:nvSpPr>
        <p:spPr>
          <a:xfrm>
            <a:off x="-348895" y="395581"/>
            <a:ext cx="7798108" cy="646331"/>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err="1">
                <a:ln>
                  <a:noFill/>
                </a:ln>
                <a:solidFill>
                  <a:prstClr val="black"/>
                </a:solidFill>
                <a:effectLst/>
                <a:uLnTx/>
                <a:uFillTx/>
                <a:latin typeface="Calibri" panose="020F0502020204030204" pitchFamily="34" charset="0"/>
                <a:ea typeface="+mn-ea"/>
                <a:cs typeface="Calibri" panose="020F0502020204030204" pitchFamily="34" charset="0"/>
                <a:sym typeface="Arial"/>
              </a:rPr>
              <a:t>Luyện</a:t>
            </a:r>
            <a:r>
              <a:rPr kumimoji="0" lang="en-US" sz="36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sym typeface="Arial"/>
              </a:rPr>
              <a:t> </a:t>
            </a:r>
            <a:r>
              <a:rPr kumimoji="0" lang="en-US" sz="3600" b="1" i="0" u="none" strike="noStrike" kern="1200" cap="none" spc="0" normalizeH="0" baseline="0" noProof="0" dirty="0" err="1">
                <a:ln>
                  <a:noFill/>
                </a:ln>
                <a:solidFill>
                  <a:prstClr val="black"/>
                </a:solidFill>
                <a:effectLst/>
                <a:uLnTx/>
                <a:uFillTx/>
                <a:latin typeface="Calibri" panose="020F0502020204030204" pitchFamily="34" charset="0"/>
                <a:ea typeface="+mn-ea"/>
                <a:cs typeface="Calibri" panose="020F0502020204030204" pitchFamily="34" charset="0"/>
                <a:sym typeface="Arial"/>
              </a:rPr>
              <a:t>đọc</a:t>
            </a:r>
            <a:r>
              <a:rPr kumimoji="0" lang="en-US" sz="36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sym typeface="Arial"/>
              </a:rPr>
              <a:t> </a:t>
            </a:r>
            <a:r>
              <a:rPr kumimoji="0" lang="en-US" sz="3600" b="1" i="0" u="none" strike="noStrike" kern="1200" cap="none" spc="0" normalizeH="0" baseline="0" noProof="0" dirty="0" err="1">
                <a:ln>
                  <a:noFill/>
                </a:ln>
                <a:solidFill>
                  <a:prstClr val="black"/>
                </a:solidFill>
                <a:effectLst/>
                <a:uLnTx/>
                <a:uFillTx/>
                <a:latin typeface="Calibri" panose="020F0502020204030204" pitchFamily="34" charset="0"/>
                <a:ea typeface="+mn-ea"/>
                <a:cs typeface="Calibri" panose="020F0502020204030204" pitchFamily="34" charset="0"/>
                <a:sym typeface="Arial"/>
              </a:rPr>
              <a:t>toàn</a:t>
            </a:r>
            <a:r>
              <a:rPr kumimoji="0" lang="en-US" sz="36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sym typeface="Arial"/>
              </a:rPr>
              <a:t> </a:t>
            </a:r>
            <a:r>
              <a:rPr kumimoji="0" lang="en-US" sz="3600" b="1" i="0" u="none" strike="noStrike" kern="1200" cap="none" spc="0" normalizeH="0" baseline="0" noProof="0" dirty="0" err="1">
                <a:ln>
                  <a:noFill/>
                </a:ln>
                <a:solidFill>
                  <a:prstClr val="black"/>
                </a:solidFill>
                <a:effectLst/>
                <a:uLnTx/>
                <a:uFillTx/>
                <a:latin typeface="Calibri" panose="020F0502020204030204" pitchFamily="34" charset="0"/>
                <a:ea typeface="+mn-ea"/>
                <a:cs typeface="Calibri" panose="020F0502020204030204" pitchFamily="34" charset="0"/>
                <a:sym typeface="Arial"/>
              </a:rPr>
              <a:t>bài</a:t>
            </a:r>
            <a:endParaRPr kumimoji="0" lang="en-US" sz="36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sym typeface="Arial"/>
            </a:endParaRPr>
          </a:p>
        </p:txBody>
      </p:sp>
    </p:spTree>
    <p:extLst>
      <p:ext uri="{BB962C8B-B14F-4D97-AF65-F5344CB8AC3E}">
        <p14:creationId xmlns:p14="http://schemas.microsoft.com/office/powerpoint/2010/main" val="85579407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Rectangle 6"/>
          <p:cNvSpPr/>
          <p:nvPr/>
        </p:nvSpPr>
        <p:spPr>
          <a:xfrm>
            <a:off x="642810" y="1192556"/>
            <a:ext cx="6096000" cy="646331"/>
          </a:xfrm>
          <a:prstGeom prst="rect">
            <a:avLst/>
          </a:prstGeom>
        </p:spPr>
        <p:txBody>
          <a:bodyP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1800" b="0"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
            </a:r>
            <a:br>
              <a:rPr kumimoji="0" lang="vi-VN" sz="1800" b="0" i="0" u="none" strike="noStrike" kern="1200" cap="none" spc="0" normalizeH="0" baseline="0" noProof="0" dirty="0">
                <a:ln>
                  <a:noFill/>
                </a:ln>
                <a:solidFill>
                  <a:prstClr val="black"/>
                </a:solidFill>
                <a:effectLst/>
                <a:uLnTx/>
                <a:uFillTx/>
                <a:latin typeface="Arial" panose="020B0604020202020204" pitchFamily="34" charset="0"/>
                <a:ea typeface="+mn-ea"/>
                <a:cs typeface="+mn-cs"/>
              </a:rPr>
            </a:br>
            <a:endParaRPr kumimoji="0" lang="en-US" sz="1800" b="0" i="0" u="none" strike="noStrike" kern="1200" cap="none" spc="0" normalizeH="0" baseline="0" noProof="0" dirty="0">
              <a:ln>
                <a:noFill/>
              </a:ln>
              <a:solidFill>
                <a:prstClr val="black"/>
              </a:solidFill>
              <a:effectLst/>
              <a:uLnTx/>
              <a:uFillTx/>
              <a:latin typeface="等线"/>
              <a:ea typeface="+mn-ea"/>
              <a:cs typeface="+mn-cs"/>
            </a:endParaRPr>
          </a:p>
        </p:txBody>
      </p:sp>
      <p:pic>
        <p:nvPicPr>
          <p:cNvPr id="9" name="Picture 8">
            <a:extLst>
              <a:ext uri="{FF2B5EF4-FFF2-40B4-BE49-F238E27FC236}">
                <a16:creationId xmlns="" xmlns:a16="http://schemas.microsoft.com/office/drawing/2014/main" id="{9DA52443-46F2-41F2-8369-37637DF842C7}"/>
              </a:ext>
            </a:extLst>
          </p:cNvPr>
          <p:cNvPicPr>
            <a:picLocks noChangeAspect="1"/>
          </p:cNvPicPr>
          <p:nvPr/>
        </p:nvPicPr>
        <p:blipFill>
          <a:blip r:embed="rId3"/>
          <a:stretch>
            <a:fillRect/>
          </a:stretch>
        </p:blipFill>
        <p:spPr>
          <a:xfrm>
            <a:off x="6868160" y="4401886"/>
            <a:ext cx="5323840" cy="2456114"/>
          </a:xfrm>
          <a:prstGeom prst="rect">
            <a:avLst/>
          </a:prstGeom>
        </p:spPr>
      </p:pic>
      <p:sp>
        <p:nvSpPr>
          <p:cNvPr id="19" name="Rectangle 18">
            <a:extLst>
              <a:ext uri="{FF2B5EF4-FFF2-40B4-BE49-F238E27FC236}">
                <a16:creationId xmlns="" xmlns:a16="http://schemas.microsoft.com/office/drawing/2014/main" id="{63192063-D2F3-4B24-9AFE-4D0E7C3ED425}"/>
              </a:ext>
            </a:extLst>
          </p:cNvPr>
          <p:cNvSpPr/>
          <p:nvPr/>
        </p:nvSpPr>
        <p:spPr>
          <a:xfrm>
            <a:off x="195769" y="468953"/>
            <a:ext cx="11864151" cy="4843955"/>
          </a:xfrm>
          <a:prstGeom prst="rect">
            <a:avLst/>
          </a:prstGeom>
        </p:spPr>
        <p:txBody>
          <a:bodyPr wrap="square">
            <a:spAutoFit/>
          </a:bodyPr>
          <a:lstStyle/>
          <a:p>
            <a:pPr marL="0" marR="0" lvl="0" indent="358775" algn="just" defTabSz="914400" rtl="0" eaLnBrk="1" fontAlgn="auto" latinLnBrk="0" hangingPunct="1">
              <a:lnSpc>
                <a:spcPct val="120000"/>
              </a:lnSpc>
              <a:spcBef>
                <a:spcPts val="0"/>
              </a:spcBef>
              <a:spcAft>
                <a:spcPts val="1200"/>
              </a:spcAft>
              <a:buClrTx/>
              <a:buSzTx/>
              <a:buFontTx/>
              <a:buNone/>
              <a:tabLst/>
              <a:defRPr/>
            </a:pPr>
            <a:r>
              <a:rPr kumimoji="0" lang="vi-VN" sz="28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Thời gian vui nhất trong buổi tối của Thư và Hân là trước khi đi ngủ. Đã thành thói quan, ba mẹ con sẽ đọc sách, rồi thủ thỉ chuyện trò. Những câu chuyện của ba mẹ con thường nối vào nhau không dứt. Vì thế, sắp đến giờ ngủ, mẹ phải nói ràng rọt từng chữ: Năm phút nữa thôi nhé. Nhưng đôi khi chính mẹ nấn ná nghe chuyện của con, làm năm phút cứ được cộng thêm mãi.</a:t>
            </a:r>
          </a:p>
          <a:p>
            <a:pPr marL="0" marR="0" lvl="0" indent="358775" algn="just" defTabSz="914400" rtl="0" eaLnBrk="1" fontAlgn="auto" latinLnBrk="0" hangingPunct="1">
              <a:lnSpc>
                <a:spcPct val="120000"/>
              </a:lnSpc>
              <a:spcBef>
                <a:spcPts val="0"/>
              </a:spcBef>
              <a:spcAft>
                <a:spcPts val="1200"/>
              </a:spcAft>
              <a:buClrTx/>
              <a:buSzTx/>
              <a:buFontTx/>
              <a:buNone/>
              <a:tabLst/>
              <a:defRPr/>
            </a:pPr>
            <a:r>
              <a:rPr kumimoji="0" lang="vi-VN" sz="28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Ba mẹ con có nhiều điều để nói với nhau lắm. Hôm thì ba mẹ con bàn luận về các nhân vật trong quyển sách vừa đọc. Hôm thì mẹ kể cho hai chị em về công việc của mẹ. Có hôm, mẹ lại kể về ngày mẹ còn bé. Thỉnh thoảng, mẹ pha trò khiến hai chị em cười như nắc nẻ.</a:t>
            </a:r>
          </a:p>
        </p:txBody>
      </p:sp>
      <p:pic>
        <p:nvPicPr>
          <p:cNvPr id="21" name="Picture 20">
            <a:extLst>
              <a:ext uri="{FF2B5EF4-FFF2-40B4-BE49-F238E27FC236}">
                <a16:creationId xmlns="" xmlns:a16="http://schemas.microsoft.com/office/drawing/2014/main" id="{5405CB33-5E5E-4F74-80C2-FDACC337A4F1}"/>
              </a:ext>
            </a:extLst>
          </p:cNvPr>
          <p:cNvPicPr>
            <a:picLocks noChangeAspect="1"/>
          </p:cNvPicPr>
          <p:nvPr/>
        </p:nvPicPr>
        <p:blipFill>
          <a:blip r:embed="rId4"/>
          <a:stretch>
            <a:fillRect/>
          </a:stretch>
        </p:blipFill>
        <p:spPr>
          <a:xfrm>
            <a:off x="3857198" y="0"/>
            <a:ext cx="5438103" cy="646232"/>
          </a:xfrm>
          <a:prstGeom prst="rect">
            <a:avLst/>
          </a:prstGeom>
        </p:spPr>
      </p:pic>
    </p:spTree>
    <p:extLst>
      <p:ext uri="{BB962C8B-B14F-4D97-AF65-F5344CB8AC3E}">
        <p14:creationId xmlns:p14="http://schemas.microsoft.com/office/powerpoint/2010/main" val="2275564782"/>
      </p:ext>
    </p:extLst>
  </p:cSld>
  <p:clrMapOvr>
    <a:masterClrMapping/>
  </p:clrMapOvr>
  <p:transition spd="slow">
    <p:fade/>
  </p:transition>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14" name="Picture 13">
            <a:extLst>
              <a:ext uri="{FF2B5EF4-FFF2-40B4-BE49-F238E27FC236}">
                <a16:creationId xmlns="" xmlns:a16="http://schemas.microsoft.com/office/drawing/2014/main" id="{804BB548-83E5-4D83-B1A3-E205FDF7826B}"/>
              </a:ext>
            </a:extLst>
          </p:cNvPr>
          <p:cNvPicPr>
            <a:picLocks noChangeAspect="1"/>
          </p:cNvPicPr>
          <p:nvPr/>
        </p:nvPicPr>
        <p:blipFill>
          <a:blip r:embed="rId4"/>
          <a:stretch>
            <a:fillRect/>
          </a:stretch>
        </p:blipFill>
        <p:spPr>
          <a:xfrm>
            <a:off x="6127750" y="3840480"/>
            <a:ext cx="6064250" cy="3429000"/>
          </a:xfrm>
          <a:prstGeom prst="rect">
            <a:avLst/>
          </a:prstGeom>
        </p:spPr>
      </p:pic>
      <p:sp>
        <p:nvSpPr>
          <p:cNvPr id="20" name="TextBox 19">
            <a:extLst>
              <a:ext uri="{FF2B5EF4-FFF2-40B4-BE49-F238E27FC236}">
                <a16:creationId xmlns="" xmlns:a16="http://schemas.microsoft.com/office/drawing/2014/main" id="{AAF24FB2-33D6-4690-9367-B19114EF0108}"/>
              </a:ext>
            </a:extLst>
          </p:cNvPr>
          <p:cNvSpPr txBox="1"/>
          <p:nvPr/>
        </p:nvSpPr>
        <p:spPr>
          <a:xfrm>
            <a:off x="223520" y="284426"/>
            <a:ext cx="11734800" cy="3963714"/>
          </a:xfrm>
          <a:prstGeom prst="rect">
            <a:avLst/>
          </a:prstGeom>
          <a:noFill/>
        </p:spPr>
        <p:txBody>
          <a:bodyPr wrap="square">
            <a:spAutoFit/>
          </a:bodyPr>
          <a:lstStyle/>
          <a:p>
            <a:pPr marL="0" marR="0" lvl="0" indent="358775" algn="just" defTabSz="914400" rtl="0" eaLnBrk="1" fontAlgn="auto" latinLnBrk="0" hangingPunct="1">
              <a:lnSpc>
                <a:spcPct val="120000"/>
              </a:lnSpc>
              <a:spcBef>
                <a:spcPts val="0"/>
              </a:spcBef>
              <a:spcAft>
                <a:spcPts val="1200"/>
              </a:spcAft>
              <a:buClrTx/>
              <a:buSzTx/>
              <a:buFontTx/>
              <a:buNone/>
              <a:tabLst/>
              <a:defRPr/>
            </a:pPr>
            <a:r>
              <a:rPr kumimoji="0" lang="vi-VN" sz="28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Hai chị em cũng líu lo kể chuyện cho mẹ nghe. Em Hân bao giờ cũng tranh kể trước. Em hay kể về các bạn ở lớp mẫu giáo, về những trò chơi em được cô dạy, hay những món quà chiều mà em ăn rồi lại muốn ăn thêm nữa. Thư thì kể cho mẹ nghe chuyện được cô giáo mời đọc bài văn trước cả lớp, về những bài toán thử trí thông mình các bạn thường đố nhau trong giờ ra chơi…</a:t>
            </a:r>
          </a:p>
          <a:p>
            <a:pPr marL="0" marR="0" lvl="0" indent="358775" algn="just" defTabSz="914400" rtl="0" eaLnBrk="1" fontAlgn="auto" latinLnBrk="0" hangingPunct="1">
              <a:lnSpc>
                <a:spcPct val="120000"/>
              </a:lnSpc>
              <a:spcBef>
                <a:spcPts val="0"/>
              </a:spcBef>
              <a:spcAft>
                <a:spcPts val="1200"/>
              </a:spcAft>
              <a:buClrTx/>
              <a:buSzTx/>
              <a:buFontTx/>
              <a:buNone/>
              <a:tabLst/>
              <a:defRPr/>
            </a:pPr>
            <a:r>
              <a:rPr kumimoji="0" lang="vi-VN" sz="28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Ba mẹ con rúc rích mãi không chán. Chỉ là đến giờ ngủ thì phải ngủ thôi.</a:t>
            </a:r>
          </a:p>
          <a:p>
            <a:pPr marL="0" marR="0" lvl="0" indent="358775" algn="r" defTabSz="914400" rtl="0" eaLnBrk="1" fontAlgn="auto" latinLnBrk="0" hangingPunct="1">
              <a:lnSpc>
                <a:spcPct val="120000"/>
              </a:lnSpc>
              <a:spcBef>
                <a:spcPts val="0"/>
              </a:spcBef>
              <a:spcAft>
                <a:spcPts val="1200"/>
              </a:spcAft>
              <a:buClrTx/>
              <a:buSzTx/>
              <a:buFontTx/>
              <a:buNone/>
              <a:tabLst/>
              <a:defRPr/>
            </a:pPr>
            <a:r>
              <a:rPr kumimoji="0" lang="vi-VN" sz="28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(Diệu Thúy)</a:t>
            </a:r>
          </a:p>
        </p:txBody>
      </p:sp>
    </p:spTree>
    <p:extLst>
      <p:ext uri="{BB962C8B-B14F-4D97-AF65-F5344CB8AC3E}">
        <p14:creationId xmlns:p14="http://schemas.microsoft.com/office/powerpoint/2010/main" val="2774014666"/>
      </p:ext>
    </p:extLst>
  </p:cSld>
  <p:clrMapOvr>
    <a:masterClrMapping/>
  </p:clrMapOvr>
  <p:transition spd="slow">
    <p:fade/>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44"/>
        <p:cNvGrpSpPr/>
        <p:nvPr/>
      </p:nvGrpSpPr>
      <p:grpSpPr>
        <a:xfrm>
          <a:off x="0" y="0"/>
          <a:ext cx="0" cy="0"/>
          <a:chOff x="0" y="0"/>
          <a:chExt cx="0" cy="0"/>
        </a:xfrm>
      </p:grpSpPr>
      <p:pic>
        <p:nvPicPr>
          <p:cNvPr id="147" name="Google Shape;147;p39"/>
          <p:cNvPicPr preferRelativeResize="0"/>
          <p:nvPr/>
        </p:nvPicPr>
        <p:blipFill>
          <a:blip r:embed="rId3">
            <a:alphaModFix/>
          </a:blip>
          <a:stretch>
            <a:fillRect/>
          </a:stretch>
        </p:blipFill>
        <p:spPr>
          <a:xfrm>
            <a:off x="8441355" y="1655545"/>
            <a:ext cx="2687623" cy="5474163"/>
          </a:xfrm>
          <a:prstGeom prst="rect">
            <a:avLst/>
          </a:prstGeom>
          <a:noFill/>
          <a:ln>
            <a:noFill/>
          </a:ln>
        </p:spPr>
      </p:pic>
      <p:pic>
        <p:nvPicPr>
          <p:cNvPr id="2" name="Picture 1"/>
          <p:cNvPicPr>
            <a:picLocks noChangeAspect="1"/>
          </p:cNvPicPr>
          <p:nvPr/>
        </p:nvPicPr>
        <p:blipFill>
          <a:blip r:embed="rId4"/>
          <a:stretch>
            <a:fillRect/>
          </a:stretch>
        </p:blipFill>
        <p:spPr>
          <a:xfrm>
            <a:off x="932723" y="2081720"/>
            <a:ext cx="5358848" cy="2780017"/>
          </a:xfrm>
          <a:prstGeom prst="rect">
            <a:avLst/>
          </a:prstGeom>
        </p:spPr>
      </p:pic>
      <p:pic>
        <p:nvPicPr>
          <p:cNvPr id="3" name="Picture 2"/>
          <p:cNvPicPr>
            <a:picLocks noChangeAspect="1"/>
          </p:cNvPicPr>
          <p:nvPr/>
        </p:nvPicPr>
        <p:blipFill>
          <a:blip r:embed="rId5"/>
          <a:stretch>
            <a:fillRect/>
          </a:stretch>
        </p:blipFill>
        <p:spPr>
          <a:xfrm>
            <a:off x="2248013" y="1340064"/>
            <a:ext cx="2383743" cy="926672"/>
          </a:xfrm>
          <a:prstGeom prst="rect">
            <a:avLst/>
          </a:prstGeom>
        </p:spPr>
      </p:pic>
    </p:spTree>
    <p:extLst>
      <p:ext uri="{BB962C8B-B14F-4D97-AF65-F5344CB8AC3E}">
        <p14:creationId xmlns:p14="http://schemas.microsoft.com/office/powerpoint/2010/main" val="11506838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fill="hold" nodeType="withEffect">
                                  <p:stCondLst>
                                    <p:cond delay="0"/>
                                  </p:stCondLst>
                                  <p:childTnLst>
                                    <p:animRot by="120000">
                                      <p:cBhvr>
                                        <p:cTn id="6" dur="100" fill="hold">
                                          <p:stCondLst>
                                            <p:cond delay="0"/>
                                          </p:stCondLst>
                                        </p:cTn>
                                        <p:tgtEl>
                                          <p:spTgt spid="2"/>
                                        </p:tgtEl>
                                        <p:attrNameLst>
                                          <p:attrName>r</p:attrName>
                                        </p:attrNameLst>
                                      </p:cBhvr>
                                    </p:animRot>
                                    <p:animRot by="-240000">
                                      <p:cBhvr>
                                        <p:cTn id="7" dur="200" fill="hold">
                                          <p:stCondLst>
                                            <p:cond delay="200"/>
                                          </p:stCondLst>
                                        </p:cTn>
                                        <p:tgtEl>
                                          <p:spTgt spid="2"/>
                                        </p:tgtEl>
                                        <p:attrNameLst>
                                          <p:attrName>r</p:attrName>
                                        </p:attrNameLst>
                                      </p:cBhvr>
                                    </p:animRot>
                                    <p:animRot by="240000">
                                      <p:cBhvr>
                                        <p:cTn id="8" dur="200" fill="hold">
                                          <p:stCondLst>
                                            <p:cond delay="400"/>
                                          </p:stCondLst>
                                        </p:cTn>
                                        <p:tgtEl>
                                          <p:spTgt spid="2"/>
                                        </p:tgtEl>
                                        <p:attrNameLst>
                                          <p:attrName>r</p:attrName>
                                        </p:attrNameLst>
                                      </p:cBhvr>
                                    </p:animRot>
                                    <p:animRot by="-240000">
                                      <p:cBhvr>
                                        <p:cTn id="9" dur="200" fill="hold">
                                          <p:stCondLst>
                                            <p:cond delay="600"/>
                                          </p:stCondLst>
                                        </p:cTn>
                                        <p:tgtEl>
                                          <p:spTgt spid="2"/>
                                        </p:tgtEl>
                                        <p:attrNameLst>
                                          <p:attrName>r</p:attrName>
                                        </p:attrNameLst>
                                      </p:cBhvr>
                                    </p:animRot>
                                    <p:animRot by="120000">
                                      <p:cBhvr>
                                        <p:cTn id="10" dur="200" fill="hold">
                                          <p:stCondLst>
                                            <p:cond delay="800"/>
                                          </p:stCondLst>
                                        </p:cTn>
                                        <p:tgtEl>
                                          <p:spTgt spid="2"/>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 name="Rectangle 48">
            <a:extLst>
              <a:ext uri="{FF2B5EF4-FFF2-40B4-BE49-F238E27FC236}">
                <a16:creationId xmlns="" xmlns:a16="http://schemas.microsoft.com/office/drawing/2014/main" id="{4E2DD3F6-681E-44E3-9C1A-CD036CC9DEFC}"/>
              </a:ext>
            </a:extLst>
          </p:cNvPr>
          <p:cNvSpPr/>
          <p:nvPr/>
        </p:nvSpPr>
        <p:spPr>
          <a:xfrm>
            <a:off x="862354" y="247791"/>
            <a:ext cx="3366143" cy="646331"/>
          </a:xfrm>
          <a:prstGeom prst="rect">
            <a:avLst/>
          </a:prstGeom>
        </p:spPr>
        <p:txBody>
          <a:bodyPr wrap="square">
            <a:spAutoFit/>
          </a:bodyPr>
          <a:lstStyle/>
          <a:p>
            <a:pPr algn="ctr">
              <a:defRPr/>
            </a:pPr>
            <a:r>
              <a:rPr lang="en-US" altLang="zh-CN" sz="3600" b="1"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rPr>
              <a:t>Cùng</a:t>
            </a:r>
            <a:r>
              <a:rPr lang="en-US" altLang="zh-CN" sz="3600"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altLang="zh-CN" sz="3600" b="1"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rPr>
              <a:t>tìm</a:t>
            </a:r>
            <a:r>
              <a:rPr lang="en-US" altLang="zh-CN" sz="3600"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altLang="zh-CN" sz="3600" b="1"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rPr>
              <a:t>hiểu</a:t>
            </a:r>
            <a:endParaRPr lang="zh-CN" altLang="en-US" sz="3600"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endParaRPr>
          </a:p>
        </p:txBody>
      </p:sp>
      <p:pic>
        <p:nvPicPr>
          <p:cNvPr id="50" name="Picture 49">
            <a:extLst>
              <a:ext uri="{FF2B5EF4-FFF2-40B4-BE49-F238E27FC236}">
                <a16:creationId xmlns="" xmlns:a16="http://schemas.microsoft.com/office/drawing/2014/main" id="{DD9DB538-99BB-4BCA-B1DF-CF6B8A83DDFF}"/>
              </a:ext>
            </a:extLst>
          </p:cNvPr>
          <p:cNvPicPr>
            <a:picLocks noChangeAspect="1"/>
          </p:cNvPicPr>
          <p:nvPr/>
        </p:nvPicPr>
        <p:blipFill>
          <a:blip r:embed="rId7"/>
          <a:stretch>
            <a:fillRect/>
          </a:stretch>
        </p:blipFill>
        <p:spPr>
          <a:xfrm rot="16200000">
            <a:off x="606694" y="247791"/>
            <a:ext cx="646331" cy="646331"/>
          </a:xfrm>
          <a:prstGeom prst="rect">
            <a:avLst/>
          </a:prstGeom>
        </p:spPr>
      </p:pic>
      <p:grpSp>
        <p:nvGrpSpPr>
          <p:cNvPr id="51" name="PA_库_组合 5">
            <a:extLst>
              <a:ext uri="{FF2B5EF4-FFF2-40B4-BE49-F238E27FC236}">
                <a16:creationId xmlns="" xmlns:a16="http://schemas.microsoft.com/office/drawing/2014/main" id="{398090EB-E565-40B9-89C1-031D32D81D14}"/>
              </a:ext>
            </a:extLst>
          </p:cNvPr>
          <p:cNvGrpSpPr/>
          <p:nvPr>
            <p:custDataLst>
              <p:tags r:id="rId1"/>
            </p:custDataLst>
          </p:nvPr>
        </p:nvGrpSpPr>
        <p:grpSpPr>
          <a:xfrm>
            <a:off x="646331" y="1091790"/>
            <a:ext cx="587835" cy="733599"/>
            <a:chOff x="1836100" y="2332000"/>
            <a:chExt cx="1572829" cy="895643"/>
          </a:xfrm>
        </p:grpSpPr>
        <p:sp>
          <p:nvSpPr>
            <p:cNvPr id="52" name="任意多边形 10">
              <a:extLst>
                <a:ext uri="{FF2B5EF4-FFF2-40B4-BE49-F238E27FC236}">
                  <a16:creationId xmlns="" xmlns:a16="http://schemas.microsoft.com/office/drawing/2014/main" id="{8FD39BD3-2438-4DA2-BBFB-B2F6E10B001D}"/>
                </a:ext>
              </a:extLst>
            </p:cNvPr>
            <p:cNvSpPr/>
            <p:nvPr/>
          </p:nvSpPr>
          <p:spPr>
            <a:xfrm>
              <a:off x="1886559" y="2454748"/>
              <a:ext cx="1522370" cy="697312"/>
            </a:xfrm>
            <a:custGeom>
              <a:avLst/>
              <a:gdLst>
                <a:gd name="connsiteX0" fmla="*/ 322139 w 2227747"/>
                <a:gd name="connsiteY0" fmla="*/ 93920 h 873265"/>
                <a:gd name="connsiteX1" fmla="*/ 1892756 w 2227747"/>
                <a:gd name="connsiteY1" fmla="*/ 61647 h 873265"/>
                <a:gd name="connsiteX2" fmla="*/ 2086393 w 2227747"/>
                <a:gd name="connsiteY2" fmla="*/ 803924 h 873265"/>
                <a:gd name="connsiteX3" fmla="*/ 193048 w 2227747"/>
                <a:gd name="connsiteY3" fmla="*/ 760894 h 873265"/>
                <a:gd name="connsiteX4" fmla="*/ 160775 w 2227747"/>
                <a:gd name="connsiteY4" fmla="*/ 93920 h 873265"/>
                <a:gd name="connsiteX0" fmla="*/ 231302 w 2136910"/>
                <a:gd name="connsiteY0" fmla="*/ 93920 h 850131"/>
                <a:gd name="connsiteX1" fmla="*/ 1801919 w 2136910"/>
                <a:gd name="connsiteY1" fmla="*/ 61647 h 850131"/>
                <a:gd name="connsiteX2" fmla="*/ 1995556 w 2136910"/>
                <a:gd name="connsiteY2" fmla="*/ 803924 h 850131"/>
                <a:gd name="connsiteX3" fmla="*/ 102211 w 2136910"/>
                <a:gd name="connsiteY3" fmla="*/ 760894 h 850131"/>
                <a:gd name="connsiteX4" fmla="*/ 69938 w 2136910"/>
                <a:gd name="connsiteY4" fmla="*/ 93920 h 850131"/>
                <a:gd name="connsiteX0" fmla="*/ 231302 w 2027630"/>
                <a:gd name="connsiteY0" fmla="*/ 93920 h 813269"/>
                <a:gd name="connsiteX1" fmla="*/ 1801919 w 2027630"/>
                <a:gd name="connsiteY1" fmla="*/ 61647 h 813269"/>
                <a:gd name="connsiteX2" fmla="*/ 1995556 w 2027630"/>
                <a:gd name="connsiteY2" fmla="*/ 803924 h 813269"/>
                <a:gd name="connsiteX3" fmla="*/ 102211 w 2027630"/>
                <a:gd name="connsiteY3" fmla="*/ 760894 h 813269"/>
                <a:gd name="connsiteX4" fmla="*/ 69938 w 2027630"/>
                <a:gd name="connsiteY4" fmla="*/ 93920 h 813269"/>
                <a:gd name="connsiteX0" fmla="*/ 316247 w 2059225"/>
                <a:gd name="connsiteY0" fmla="*/ 93133 h 831662"/>
                <a:gd name="connsiteX1" fmla="*/ 1886864 w 2059225"/>
                <a:gd name="connsiteY1" fmla="*/ 60860 h 831662"/>
                <a:gd name="connsiteX2" fmla="*/ 1994440 w 2059225"/>
                <a:gd name="connsiteY2" fmla="*/ 792379 h 831662"/>
                <a:gd name="connsiteX3" fmla="*/ 187156 w 2059225"/>
                <a:gd name="connsiteY3" fmla="*/ 760107 h 831662"/>
                <a:gd name="connsiteX4" fmla="*/ 154883 w 2059225"/>
                <a:gd name="connsiteY4" fmla="*/ 93133 h 831662"/>
                <a:gd name="connsiteX0" fmla="*/ 316247 w 2006487"/>
                <a:gd name="connsiteY0" fmla="*/ 60598 h 799127"/>
                <a:gd name="connsiteX1" fmla="*/ 1886864 w 2006487"/>
                <a:gd name="connsiteY1" fmla="*/ 28325 h 799127"/>
                <a:gd name="connsiteX2" fmla="*/ 1994440 w 2006487"/>
                <a:gd name="connsiteY2" fmla="*/ 759844 h 799127"/>
                <a:gd name="connsiteX3" fmla="*/ 187156 w 2006487"/>
                <a:gd name="connsiteY3" fmla="*/ 727572 h 799127"/>
                <a:gd name="connsiteX4" fmla="*/ 154883 w 2006487"/>
                <a:gd name="connsiteY4" fmla="*/ 60598 h 799127"/>
                <a:gd name="connsiteX0" fmla="*/ 235854 w 1926094"/>
                <a:gd name="connsiteY0" fmla="*/ 60598 h 786834"/>
                <a:gd name="connsiteX1" fmla="*/ 1806471 w 1926094"/>
                <a:gd name="connsiteY1" fmla="*/ 28325 h 786834"/>
                <a:gd name="connsiteX2" fmla="*/ 1914047 w 1926094"/>
                <a:gd name="connsiteY2" fmla="*/ 759844 h 786834"/>
                <a:gd name="connsiteX3" fmla="*/ 106763 w 1926094"/>
                <a:gd name="connsiteY3" fmla="*/ 727572 h 786834"/>
                <a:gd name="connsiteX4" fmla="*/ 74490 w 1926094"/>
                <a:gd name="connsiteY4" fmla="*/ 60598 h 786834"/>
                <a:gd name="connsiteX0" fmla="*/ 189613 w 1879853"/>
                <a:gd name="connsiteY0" fmla="*/ 60598 h 786834"/>
                <a:gd name="connsiteX1" fmla="*/ 1760230 w 1879853"/>
                <a:gd name="connsiteY1" fmla="*/ 28325 h 786834"/>
                <a:gd name="connsiteX2" fmla="*/ 1867806 w 1879853"/>
                <a:gd name="connsiteY2" fmla="*/ 759844 h 786834"/>
                <a:gd name="connsiteX3" fmla="*/ 60522 w 1879853"/>
                <a:gd name="connsiteY3" fmla="*/ 727572 h 786834"/>
                <a:gd name="connsiteX4" fmla="*/ 28249 w 1879853"/>
                <a:gd name="connsiteY4" fmla="*/ 60598 h 786834"/>
                <a:gd name="connsiteX0" fmla="*/ 920229 w 1891187"/>
                <a:gd name="connsiteY0" fmla="*/ 80158 h 828882"/>
                <a:gd name="connsiteX1" fmla="*/ 1760230 w 1891187"/>
                <a:gd name="connsiteY1" fmla="*/ 70373 h 828882"/>
                <a:gd name="connsiteX2" fmla="*/ 1867806 w 1891187"/>
                <a:gd name="connsiteY2" fmla="*/ 801892 h 828882"/>
                <a:gd name="connsiteX3" fmla="*/ 60522 w 1891187"/>
                <a:gd name="connsiteY3" fmla="*/ 769620 h 828882"/>
                <a:gd name="connsiteX4" fmla="*/ 28249 w 1891187"/>
                <a:gd name="connsiteY4" fmla="*/ 102646 h 828882"/>
                <a:gd name="connsiteX0" fmla="*/ 953754 w 2038657"/>
                <a:gd name="connsiteY0" fmla="*/ 80158 h 875087"/>
                <a:gd name="connsiteX1" fmla="*/ 1793755 w 2038657"/>
                <a:gd name="connsiteY1" fmla="*/ 70373 h 875087"/>
                <a:gd name="connsiteX2" fmla="*/ 1901331 w 2038657"/>
                <a:gd name="connsiteY2" fmla="*/ 801892 h 875087"/>
                <a:gd name="connsiteX3" fmla="*/ 37845 w 2038657"/>
                <a:gd name="connsiteY3" fmla="*/ 792108 h 875087"/>
                <a:gd name="connsiteX4" fmla="*/ 61774 w 2038657"/>
                <a:gd name="connsiteY4" fmla="*/ 102646 h 875087"/>
                <a:gd name="connsiteX0" fmla="*/ 984916 w 2069819"/>
                <a:gd name="connsiteY0" fmla="*/ 80158 h 887366"/>
                <a:gd name="connsiteX1" fmla="*/ 1824917 w 2069819"/>
                <a:gd name="connsiteY1" fmla="*/ 70373 h 887366"/>
                <a:gd name="connsiteX2" fmla="*/ 1932493 w 2069819"/>
                <a:gd name="connsiteY2" fmla="*/ 801892 h 887366"/>
                <a:gd name="connsiteX3" fmla="*/ 69007 w 2069819"/>
                <a:gd name="connsiteY3" fmla="*/ 792108 h 887366"/>
                <a:gd name="connsiteX4" fmla="*/ 389999 w 2069819"/>
                <a:gd name="connsiteY4" fmla="*/ 80159 h 887366"/>
                <a:gd name="connsiteX0" fmla="*/ 1007612 w 2092515"/>
                <a:gd name="connsiteY0" fmla="*/ 80158 h 887365"/>
                <a:gd name="connsiteX1" fmla="*/ 1847613 w 2092515"/>
                <a:gd name="connsiteY1" fmla="*/ 70373 h 887365"/>
                <a:gd name="connsiteX2" fmla="*/ 1955189 w 2092515"/>
                <a:gd name="connsiteY2" fmla="*/ 801892 h 887365"/>
                <a:gd name="connsiteX3" fmla="*/ 91703 w 2092515"/>
                <a:gd name="connsiteY3" fmla="*/ 792108 h 887365"/>
                <a:gd name="connsiteX4" fmla="*/ 412695 w 2092515"/>
                <a:gd name="connsiteY4" fmla="*/ 80159 h 887365"/>
                <a:gd name="connsiteX0" fmla="*/ 1087979 w 2172882"/>
                <a:gd name="connsiteY0" fmla="*/ 80158 h 865313"/>
                <a:gd name="connsiteX1" fmla="*/ 1927980 w 2172882"/>
                <a:gd name="connsiteY1" fmla="*/ 70373 h 865313"/>
                <a:gd name="connsiteX2" fmla="*/ 2035556 w 2172882"/>
                <a:gd name="connsiteY2" fmla="*/ 801892 h 865313"/>
                <a:gd name="connsiteX3" fmla="*/ 172070 w 2172882"/>
                <a:gd name="connsiteY3" fmla="*/ 792108 h 865313"/>
                <a:gd name="connsiteX4" fmla="*/ 244170 w 2172882"/>
                <a:gd name="connsiteY4" fmla="*/ 492446 h 865313"/>
                <a:gd name="connsiteX0" fmla="*/ 1043749 w 2128652"/>
                <a:gd name="connsiteY0" fmla="*/ 80158 h 865313"/>
                <a:gd name="connsiteX1" fmla="*/ 1883750 w 2128652"/>
                <a:gd name="connsiteY1" fmla="*/ 70373 h 865313"/>
                <a:gd name="connsiteX2" fmla="*/ 1991326 w 2128652"/>
                <a:gd name="connsiteY2" fmla="*/ 801892 h 865313"/>
                <a:gd name="connsiteX3" fmla="*/ 127840 w 2128652"/>
                <a:gd name="connsiteY3" fmla="*/ 792108 h 865313"/>
                <a:gd name="connsiteX4" fmla="*/ 199940 w 2128652"/>
                <a:gd name="connsiteY4" fmla="*/ 492446 h 865313"/>
                <a:gd name="connsiteX0" fmla="*/ 1078008 w 2162911"/>
                <a:gd name="connsiteY0" fmla="*/ 80158 h 865313"/>
                <a:gd name="connsiteX1" fmla="*/ 1918009 w 2162911"/>
                <a:gd name="connsiteY1" fmla="*/ 70373 h 865313"/>
                <a:gd name="connsiteX2" fmla="*/ 2025585 w 2162911"/>
                <a:gd name="connsiteY2" fmla="*/ 801892 h 865313"/>
                <a:gd name="connsiteX3" fmla="*/ 162099 w 2162911"/>
                <a:gd name="connsiteY3" fmla="*/ 792108 h 865313"/>
                <a:gd name="connsiteX4" fmla="*/ 137854 w 2162911"/>
                <a:gd name="connsiteY4" fmla="*/ 492446 h 865313"/>
                <a:gd name="connsiteX0" fmla="*/ 1042572 w 2127475"/>
                <a:gd name="connsiteY0" fmla="*/ 80158 h 865313"/>
                <a:gd name="connsiteX1" fmla="*/ 1882573 w 2127475"/>
                <a:gd name="connsiteY1" fmla="*/ 70373 h 865313"/>
                <a:gd name="connsiteX2" fmla="*/ 1990149 w 2127475"/>
                <a:gd name="connsiteY2" fmla="*/ 801892 h 865313"/>
                <a:gd name="connsiteX3" fmla="*/ 126663 w 2127475"/>
                <a:gd name="connsiteY3" fmla="*/ 792108 h 865313"/>
                <a:gd name="connsiteX4" fmla="*/ 102418 w 2127475"/>
                <a:gd name="connsiteY4" fmla="*/ 492446 h 865313"/>
                <a:gd name="connsiteX0" fmla="*/ 971813 w 2049582"/>
                <a:gd name="connsiteY0" fmla="*/ 80158 h 878885"/>
                <a:gd name="connsiteX1" fmla="*/ 1811814 w 2049582"/>
                <a:gd name="connsiteY1" fmla="*/ 70373 h 878885"/>
                <a:gd name="connsiteX2" fmla="*/ 1919390 w 2049582"/>
                <a:gd name="connsiteY2" fmla="*/ 801892 h 878885"/>
                <a:gd name="connsiteX3" fmla="*/ 152249 w 2049582"/>
                <a:gd name="connsiteY3" fmla="*/ 822093 h 878885"/>
                <a:gd name="connsiteX4" fmla="*/ 31659 w 2049582"/>
                <a:gd name="connsiteY4" fmla="*/ 492446 h 878885"/>
                <a:gd name="connsiteX0" fmla="*/ 1009140 w 2086909"/>
                <a:gd name="connsiteY0" fmla="*/ 80158 h 878885"/>
                <a:gd name="connsiteX1" fmla="*/ 1849141 w 2086909"/>
                <a:gd name="connsiteY1" fmla="*/ 70373 h 878885"/>
                <a:gd name="connsiteX2" fmla="*/ 1956717 w 2086909"/>
                <a:gd name="connsiteY2" fmla="*/ 801892 h 878885"/>
                <a:gd name="connsiteX3" fmla="*/ 189576 w 2086909"/>
                <a:gd name="connsiteY3" fmla="*/ 822093 h 878885"/>
                <a:gd name="connsiteX4" fmla="*/ 68986 w 2086909"/>
                <a:gd name="connsiteY4" fmla="*/ 492446 h 878885"/>
                <a:gd name="connsiteX0" fmla="*/ 1041174 w 2118943"/>
                <a:gd name="connsiteY0" fmla="*/ 80158 h 872392"/>
                <a:gd name="connsiteX1" fmla="*/ 1881175 w 2118943"/>
                <a:gd name="connsiteY1" fmla="*/ 70373 h 872392"/>
                <a:gd name="connsiteX2" fmla="*/ 1988751 w 2118943"/>
                <a:gd name="connsiteY2" fmla="*/ 801892 h 872392"/>
                <a:gd name="connsiteX3" fmla="*/ 221610 w 2118943"/>
                <a:gd name="connsiteY3" fmla="*/ 822093 h 872392"/>
                <a:gd name="connsiteX4" fmla="*/ 44818 w 2118943"/>
                <a:gd name="connsiteY4" fmla="*/ 612383 h 872392"/>
                <a:gd name="connsiteX0" fmla="*/ 1010281 w 2088050"/>
                <a:gd name="connsiteY0" fmla="*/ 80158 h 872392"/>
                <a:gd name="connsiteX1" fmla="*/ 1850282 w 2088050"/>
                <a:gd name="connsiteY1" fmla="*/ 70373 h 872392"/>
                <a:gd name="connsiteX2" fmla="*/ 1957858 w 2088050"/>
                <a:gd name="connsiteY2" fmla="*/ 801892 h 872392"/>
                <a:gd name="connsiteX3" fmla="*/ 190717 w 2088050"/>
                <a:gd name="connsiteY3" fmla="*/ 822093 h 872392"/>
                <a:gd name="connsiteX4" fmla="*/ 13925 w 2088050"/>
                <a:gd name="connsiteY4" fmla="*/ 612383 h 872392"/>
                <a:gd name="connsiteX0" fmla="*/ 1010281 w 2088050"/>
                <a:gd name="connsiteY0" fmla="*/ 80158 h 872392"/>
                <a:gd name="connsiteX1" fmla="*/ 1850282 w 2088050"/>
                <a:gd name="connsiteY1" fmla="*/ 70373 h 872392"/>
                <a:gd name="connsiteX2" fmla="*/ 1957858 w 2088050"/>
                <a:gd name="connsiteY2" fmla="*/ 801892 h 872392"/>
                <a:gd name="connsiteX3" fmla="*/ 190717 w 2088050"/>
                <a:gd name="connsiteY3" fmla="*/ 822093 h 872392"/>
                <a:gd name="connsiteX4" fmla="*/ 13925 w 2088050"/>
                <a:gd name="connsiteY4" fmla="*/ 612383 h 872392"/>
                <a:gd name="connsiteX0" fmla="*/ 996356 w 2074125"/>
                <a:gd name="connsiteY0" fmla="*/ 80158 h 861823"/>
                <a:gd name="connsiteX1" fmla="*/ 1836357 w 2074125"/>
                <a:gd name="connsiteY1" fmla="*/ 70373 h 861823"/>
                <a:gd name="connsiteX2" fmla="*/ 1943933 w 2074125"/>
                <a:gd name="connsiteY2" fmla="*/ 801892 h 861823"/>
                <a:gd name="connsiteX3" fmla="*/ 176792 w 2074125"/>
                <a:gd name="connsiteY3" fmla="*/ 822093 h 861823"/>
                <a:gd name="connsiteX4" fmla="*/ 0 w 2074125"/>
                <a:gd name="connsiteY4" fmla="*/ 612383 h 861823"/>
                <a:gd name="connsiteX0" fmla="*/ 996356 w 1970804"/>
                <a:gd name="connsiteY0" fmla="*/ 80158 h 823168"/>
                <a:gd name="connsiteX1" fmla="*/ 1836357 w 1970804"/>
                <a:gd name="connsiteY1" fmla="*/ 70373 h 823168"/>
                <a:gd name="connsiteX2" fmla="*/ 1943933 w 1970804"/>
                <a:gd name="connsiteY2" fmla="*/ 801892 h 823168"/>
                <a:gd name="connsiteX3" fmla="*/ 176792 w 1970804"/>
                <a:gd name="connsiteY3" fmla="*/ 822093 h 823168"/>
                <a:gd name="connsiteX4" fmla="*/ 0 w 1970804"/>
                <a:gd name="connsiteY4" fmla="*/ 612383 h 823168"/>
                <a:gd name="connsiteX0" fmla="*/ 1010802 w 1991303"/>
                <a:gd name="connsiteY0" fmla="*/ 81745 h 843471"/>
                <a:gd name="connsiteX1" fmla="*/ 1850803 w 1991303"/>
                <a:gd name="connsiteY1" fmla="*/ 71960 h 843471"/>
                <a:gd name="connsiteX2" fmla="*/ 1966407 w 1991303"/>
                <a:gd name="connsiteY2" fmla="*/ 825967 h 843471"/>
                <a:gd name="connsiteX3" fmla="*/ 191238 w 1991303"/>
                <a:gd name="connsiteY3" fmla="*/ 823680 h 843471"/>
                <a:gd name="connsiteX4" fmla="*/ 14446 w 1991303"/>
                <a:gd name="connsiteY4" fmla="*/ 613970 h 843471"/>
                <a:gd name="connsiteX0" fmla="*/ 1009760 w 1978344"/>
                <a:gd name="connsiteY0" fmla="*/ 81745 h 843471"/>
                <a:gd name="connsiteX1" fmla="*/ 1849761 w 1978344"/>
                <a:gd name="connsiteY1" fmla="*/ 71960 h 843471"/>
                <a:gd name="connsiteX2" fmla="*/ 1949307 w 1978344"/>
                <a:gd name="connsiteY2" fmla="*/ 825967 h 843471"/>
                <a:gd name="connsiteX3" fmla="*/ 190196 w 1978344"/>
                <a:gd name="connsiteY3" fmla="*/ 823680 h 843471"/>
                <a:gd name="connsiteX4" fmla="*/ 13404 w 1978344"/>
                <a:gd name="connsiteY4" fmla="*/ 613970 h 843471"/>
                <a:gd name="connsiteX0" fmla="*/ 996356 w 1964940"/>
                <a:gd name="connsiteY0" fmla="*/ 81745 h 840320"/>
                <a:gd name="connsiteX1" fmla="*/ 1836357 w 1964940"/>
                <a:gd name="connsiteY1" fmla="*/ 71960 h 840320"/>
                <a:gd name="connsiteX2" fmla="*/ 1935903 w 1964940"/>
                <a:gd name="connsiteY2" fmla="*/ 825967 h 840320"/>
                <a:gd name="connsiteX3" fmla="*/ 176792 w 1964940"/>
                <a:gd name="connsiteY3" fmla="*/ 823680 h 840320"/>
                <a:gd name="connsiteX4" fmla="*/ 0 w 1964940"/>
                <a:gd name="connsiteY4" fmla="*/ 613970 h 8403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64940" h="840320">
                  <a:moveTo>
                    <a:pt x="996356" y="81745"/>
                  </a:moveTo>
                  <a:cubicBezTo>
                    <a:pt x="1634643" y="6441"/>
                    <a:pt x="1679766" y="-52077"/>
                    <a:pt x="1836357" y="71960"/>
                  </a:cubicBezTo>
                  <a:cubicBezTo>
                    <a:pt x="1992948" y="195997"/>
                    <a:pt x="1979663" y="813122"/>
                    <a:pt x="1935903" y="825967"/>
                  </a:cubicBezTo>
                  <a:cubicBezTo>
                    <a:pt x="1892143" y="838812"/>
                    <a:pt x="282666" y="851518"/>
                    <a:pt x="176792" y="823680"/>
                  </a:cubicBezTo>
                  <a:cubicBezTo>
                    <a:pt x="70918" y="795842"/>
                    <a:pt x="51561" y="817904"/>
                    <a:pt x="0" y="613970"/>
                  </a:cubicBezTo>
                </a:path>
              </a:pathLst>
            </a:custGeom>
            <a:pattFill prst="wdDnDiag">
              <a:fgClr>
                <a:srgbClr val="F59C1F"/>
              </a:fgClr>
              <a:bgClr>
                <a:srgbClr val="FFFFFF"/>
              </a:bgClr>
            </a:pattFill>
            <a:ln w="25400" cap="rnd" cmpd="sng" algn="ctr">
              <a:solidFill>
                <a:srgbClr val="F59C1F"/>
              </a:solidFill>
              <a:prstDash val="solid"/>
              <a:roun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600" b="0" i="0" u="none" strike="noStrike" kern="0" cap="none" spc="0" normalizeH="0" baseline="0" noProof="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
          <p:nvSpPr>
            <p:cNvPr id="53" name="任意多边形 11">
              <a:extLst>
                <a:ext uri="{FF2B5EF4-FFF2-40B4-BE49-F238E27FC236}">
                  <a16:creationId xmlns="" xmlns:a16="http://schemas.microsoft.com/office/drawing/2014/main" id="{DADFA59E-59A8-4277-BDC3-AEF22B319AB7}"/>
                </a:ext>
              </a:extLst>
            </p:cNvPr>
            <p:cNvSpPr/>
            <p:nvPr/>
          </p:nvSpPr>
          <p:spPr>
            <a:xfrm>
              <a:off x="1836100" y="2454748"/>
              <a:ext cx="1456448" cy="652929"/>
            </a:xfrm>
            <a:custGeom>
              <a:avLst/>
              <a:gdLst>
                <a:gd name="connsiteX0" fmla="*/ 322139 w 2227747"/>
                <a:gd name="connsiteY0" fmla="*/ 93920 h 873265"/>
                <a:gd name="connsiteX1" fmla="*/ 1892756 w 2227747"/>
                <a:gd name="connsiteY1" fmla="*/ 61647 h 873265"/>
                <a:gd name="connsiteX2" fmla="*/ 2086393 w 2227747"/>
                <a:gd name="connsiteY2" fmla="*/ 803924 h 873265"/>
                <a:gd name="connsiteX3" fmla="*/ 193048 w 2227747"/>
                <a:gd name="connsiteY3" fmla="*/ 760894 h 873265"/>
                <a:gd name="connsiteX4" fmla="*/ 160775 w 2227747"/>
                <a:gd name="connsiteY4" fmla="*/ 93920 h 873265"/>
                <a:gd name="connsiteX0" fmla="*/ 231302 w 2136910"/>
                <a:gd name="connsiteY0" fmla="*/ 93920 h 850131"/>
                <a:gd name="connsiteX1" fmla="*/ 1801919 w 2136910"/>
                <a:gd name="connsiteY1" fmla="*/ 61647 h 850131"/>
                <a:gd name="connsiteX2" fmla="*/ 1995556 w 2136910"/>
                <a:gd name="connsiteY2" fmla="*/ 803924 h 850131"/>
                <a:gd name="connsiteX3" fmla="*/ 102211 w 2136910"/>
                <a:gd name="connsiteY3" fmla="*/ 760894 h 850131"/>
                <a:gd name="connsiteX4" fmla="*/ 69938 w 2136910"/>
                <a:gd name="connsiteY4" fmla="*/ 93920 h 850131"/>
                <a:gd name="connsiteX0" fmla="*/ 231302 w 2027630"/>
                <a:gd name="connsiteY0" fmla="*/ 93920 h 813269"/>
                <a:gd name="connsiteX1" fmla="*/ 1801919 w 2027630"/>
                <a:gd name="connsiteY1" fmla="*/ 61647 h 813269"/>
                <a:gd name="connsiteX2" fmla="*/ 1995556 w 2027630"/>
                <a:gd name="connsiteY2" fmla="*/ 803924 h 813269"/>
                <a:gd name="connsiteX3" fmla="*/ 102211 w 2027630"/>
                <a:gd name="connsiteY3" fmla="*/ 760894 h 813269"/>
                <a:gd name="connsiteX4" fmla="*/ 69938 w 2027630"/>
                <a:gd name="connsiteY4" fmla="*/ 93920 h 813269"/>
                <a:gd name="connsiteX0" fmla="*/ 316247 w 2059225"/>
                <a:gd name="connsiteY0" fmla="*/ 93133 h 831662"/>
                <a:gd name="connsiteX1" fmla="*/ 1886864 w 2059225"/>
                <a:gd name="connsiteY1" fmla="*/ 60860 h 831662"/>
                <a:gd name="connsiteX2" fmla="*/ 1994440 w 2059225"/>
                <a:gd name="connsiteY2" fmla="*/ 792379 h 831662"/>
                <a:gd name="connsiteX3" fmla="*/ 187156 w 2059225"/>
                <a:gd name="connsiteY3" fmla="*/ 760107 h 831662"/>
                <a:gd name="connsiteX4" fmla="*/ 154883 w 2059225"/>
                <a:gd name="connsiteY4" fmla="*/ 93133 h 831662"/>
                <a:gd name="connsiteX0" fmla="*/ 316247 w 2006487"/>
                <a:gd name="connsiteY0" fmla="*/ 60598 h 799127"/>
                <a:gd name="connsiteX1" fmla="*/ 1886864 w 2006487"/>
                <a:gd name="connsiteY1" fmla="*/ 28325 h 799127"/>
                <a:gd name="connsiteX2" fmla="*/ 1994440 w 2006487"/>
                <a:gd name="connsiteY2" fmla="*/ 759844 h 799127"/>
                <a:gd name="connsiteX3" fmla="*/ 187156 w 2006487"/>
                <a:gd name="connsiteY3" fmla="*/ 727572 h 799127"/>
                <a:gd name="connsiteX4" fmla="*/ 154883 w 2006487"/>
                <a:gd name="connsiteY4" fmla="*/ 60598 h 799127"/>
                <a:gd name="connsiteX0" fmla="*/ 235854 w 1926094"/>
                <a:gd name="connsiteY0" fmla="*/ 60598 h 786834"/>
                <a:gd name="connsiteX1" fmla="*/ 1806471 w 1926094"/>
                <a:gd name="connsiteY1" fmla="*/ 28325 h 786834"/>
                <a:gd name="connsiteX2" fmla="*/ 1914047 w 1926094"/>
                <a:gd name="connsiteY2" fmla="*/ 759844 h 786834"/>
                <a:gd name="connsiteX3" fmla="*/ 106763 w 1926094"/>
                <a:gd name="connsiteY3" fmla="*/ 727572 h 786834"/>
                <a:gd name="connsiteX4" fmla="*/ 74490 w 1926094"/>
                <a:gd name="connsiteY4" fmla="*/ 60598 h 786834"/>
                <a:gd name="connsiteX0" fmla="*/ 189613 w 1879853"/>
                <a:gd name="connsiteY0" fmla="*/ 60598 h 786834"/>
                <a:gd name="connsiteX1" fmla="*/ 1760230 w 1879853"/>
                <a:gd name="connsiteY1" fmla="*/ 28325 h 786834"/>
                <a:gd name="connsiteX2" fmla="*/ 1867806 w 1879853"/>
                <a:gd name="connsiteY2" fmla="*/ 759844 h 786834"/>
                <a:gd name="connsiteX3" fmla="*/ 60522 w 1879853"/>
                <a:gd name="connsiteY3" fmla="*/ 727572 h 786834"/>
                <a:gd name="connsiteX4" fmla="*/ 28249 w 1879853"/>
                <a:gd name="connsiteY4" fmla="*/ 60598 h 7868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9853" h="786834">
                  <a:moveTo>
                    <a:pt x="189613" y="60598"/>
                  </a:moveTo>
                  <a:cubicBezTo>
                    <a:pt x="827900" y="-14706"/>
                    <a:pt x="1663411" y="-12912"/>
                    <a:pt x="1760230" y="28325"/>
                  </a:cubicBezTo>
                  <a:cubicBezTo>
                    <a:pt x="1857049" y="69562"/>
                    <a:pt x="1903665" y="729364"/>
                    <a:pt x="1867806" y="759844"/>
                  </a:cubicBezTo>
                  <a:cubicBezTo>
                    <a:pt x="1831947" y="790324"/>
                    <a:pt x="141204" y="811840"/>
                    <a:pt x="60522" y="727572"/>
                  </a:cubicBezTo>
                  <a:cubicBezTo>
                    <a:pt x="-20160" y="643304"/>
                    <a:pt x="-8507" y="399464"/>
                    <a:pt x="28249" y="60598"/>
                  </a:cubicBezTo>
                </a:path>
              </a:pathLst>
            </a:custGeom>
            <a:solidFill>
              <a:srgbClr val="FFFFFF"/>
            </a:solidFill>
            <a:ln w="25400" cap="rnd" cmpd="sng" algn="ctr">
              <a:solidFill>
                <a:srgbClr val="F59C1F"/>
              </a:solidFill>
              <a:prstDash val="solid"/>
              <a:roun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600" b="0" i="0" u="none" strike="noStrike" kern="0" cap="none" spc="0" normalizeH="0" baseline="0" noProof="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
          <p:nvSpPr>
            <p:cNvPr id="54" name="文本框 12">
              <a:extLst>
                <a:ext uri="{FF2B5EF4-FFF2-40B4-BE49-F238E27FC236}">
                  <a16:creationId xmlns="" xmlns:a16="http://schemas.microsoft.com/office/drawing/2014/main" id="{CAD207CC-B24B-46AD-807A-FBCF6DC6C326}"/>
                </a:ext>
              </a:extLst>
            </p:cNvPr>
            <p:cNvSpPr txBox="1"/>
            <p:nvPr/>
          </p:nvSpPr>
          <p:spPr>
            <a:xfrm>
              <a:off x="2222349" y="2332000"/>
              <a:ext cx="756775" cy="895643"/>
            </a:xfrm>
            <a:prstGeom prst="rect">
              <a:avLst/>
            </a:prstGeom>
            <a:noFill/>
            <a:ln>
              <a:noFill/>
            </a:ln>
          </p:spPr>
          <p:txBody>
            <a:bodyPr wrap="square" rtlCol="0">
              <a:spAutoFit/>
            </a:bodyPr>
            <a:lstStyle/>
            <a:p>
              <a:pPr marL="0" marR="0" lvl="0" indent="0" algn="ctr" defTabSz="914400" eaLnBrk="1" fontAlgn="auto" latinLnBrk="0" hangingPunct="1">
                <a:lnSpc>
                  <a:spcPct val="125000"/>
                </a:lnSpc>
                <a:spcBef>
                  <a:spcPts val="0"/>
                </a:spcBef>
                <a:spcAft>
                  <a:spcPts val="0"/>
                </a:spcAft>
                <a:buClrTx/>
                <a:buSzTx/>
                <a:buFontTx/>
                <a:buNone/>
                <a:tabLst/>
                <a:defRPr/>
              </a:pPr>
              <a:r>
                <a:rPr kumimoji="0" lang="en-US" altLang="zh-CN" sz="3600" b="1" i="0" u="none" strike="noStrike" kern="0" cap="none" spc="0" normalizeH="0" baseline="0" noProof="0" dirty="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rPr>
                <a:t>1</a:t>
              </a:r>
            </a:p>
          </p:txBody>
        </p:sp>
      </p:grpSp>
      <p:sp>
        <p:nvSpPr>
          <p:cNvPr id="55" name="Rectangle 54">
            <a:extLst>
              <a:ext uri="{FF2B5EF4-FFF2-40B4-BE49-F238E27FC236}">
                <a16:creationId xmlns="" xmlns:a16="http://schemas.microsoft.com/office/drawing/2014/main" id="{CFFB3B2C-D685-40EB-899D-1A3BB3E7E49A}"/>
              </a:ext>
            </a:extLst>
          </p:cNvPr>
          <p:cNvSpPr/>
          <p:nvPr/>
        </p:nvSpPr>
        <p:spPr>
          <a:xfrm>
            <a:off x="1378524" y="1092929"/>
            <a:ext cx="8193755" cy="1077218"/>
          </a:xfrm>
          <a:prstGeom prst="rect">
            <a:avLst/>
          </a:prstGeom>
        </p:spPr>
        <p:txBody>
          <a:bodyPr wrap="square">
            <a:spAutoFit/>
          </a:bodyPr>
          <a:lstStyle/>
          <a:p>
            <a:pPr algn="just">
              <a:defRPr/>
            </a:pPr>
            <a:r>
              <a:rPr lang="vi-VN" altLang="zh-CN" sz="3200"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Chi tiết nào cho thấy ba mẹ con Thư rất thích trò chuyện với nhau trước khi đi ngủ?</a:t>
            </a:r>
          </a:p>
        </p:txBody>
      </p:sp>
      <p:grpSp>
        <p:nvGrpSpPr>
          <p:cNvPr id="56" name="PA_库_组合 5">
            <a:extLst>
              <a:ext uri="{FF2B5EF4-FFF2-40B4-BE49-F238E27FC236}">
                <a16:creationId xmlns="" xmlns:a16="http://schemas.microsoft.com/office/drawing/2014/main" id="{8CC0654D-D93F-4CB7-9AB6-F8013F1A527C}"/>
              </a:ext>
            </a:extLst>
          </p:cNvPr>
          <p:cNvGrpSpPr/>
          <p:nvPr>
            <p:custDataLst>
              <p:tags r:id="rId2"/>
            </p:custDataLst>
          </p:nvPr>
        </p:nvGrpSpPr>
        <p:grpSpPr>
          <a:xfrm>
            <a:off x="646331" y="2109081"/>
            <a:ext cx="587835" cy="733599"/>
            <a:chOff x="1836100" y="2332000"/>
            <a:chExt cx="1572829" cy="895643"/>
          </a:xfrm>
        </p:grpSpPr>
        <p:sp>
          <p:nvSpPr>
            <p:cNvPr id="57" name="任意多边形 10">
              <a:extLst>
                <a:ext uri="{FF2B5EF4-FFF2-40B4-BE49-F238E27FC236}">
                  <a16:creationId xmlns="" xmlns:a16="http://schemas.microsoft.com/office/drawing/2014/main" id="{B967EF1F-9BAF-45D6-9293-33BC3A7072B6}"/>
                </a:ext>
              </a:extLst>
            </p:cNvPr>
            <p:cNvSpPr/>
            <p:nvPr/>
          </p:nvSpPr>
          <p:spPr>
            <a:xfrm>
              <a:off x="1886559" y="2454748"/>
              <a:ext cx="1522370" cy="697312"/>
            </a:xfrm>
            <a:custGeom>
              <a:avLst/>
              <a:gdLst>
                <a:gd name="connsiteX0" fmla="*/ 322139 w 2227747"/>
                <a:gd name="connsiteY0" fmla="*/ 93920 h 873265"/>
                <a:gd name="connsiteX1" fmla="*/ 1892756 w 2227747"/>
                <a:gd name="connsiteY1" fmla="*/ 61647 h 873265"/>
                <a:gd name="connsiteX2" fmla="*/ 2086393 w 2227747"/>
                <a:gd name="connsiteY2" fmla="*/ 803924 h 873265"/>
                <a:gd name="connsiteX3" fmla="*/ 193048 w 2227747"/>
                <a:gd name="connsiteY3" fmla="*/ 760894 h 873265"/>
                <a:gd name="connsiteX4" fmla="*/ 160775 w 2227747"/>
                <a:gd name="connsiteY4" fmla="*/ 93920 h 873265"/>
                <a:gd name="connsiteX0" fmla="*/ 231302 w 2136910"/>
                <a:gd name="connsiteY0" fmla="*/ 93920 h 850131"/>
                <a:gd name="connsiteX1" fmla="*/ 1801919 w 2136910"/>
                <a:gd name="connsiteY1" fmla="*/ 61647 h 850131"/>
                <a:gd name="connsiteX2" fmla="*/ 1995556 w 2136910"/>
                <a:gd name="connsiteY2" fmla="*/ 803924 h 850131"/>
                <a:gd name="connsiteX3" fmla="*/ 102211 w 2136910"/>
                <a:gd name="connsiteY3" fmla="*/ 760894 h 850131"/>
                <a:gd name="connsiteX4" fmla="*/ 69938 w 2136910"/>
                <a:gd name="connsiteY4" fmla="*/ 93920 h 850131"/>
                <a:gd name="connsiteX0" fmla="*/ 231302 w 2027630"/>
                <a:gd name="connsiteY0" fmla="*/ 93920 h 813269"/>
                <a:gd name="connsiteX1" fmla="*/ 1801919 w 2027630"/>
                <a:gd name="connsiteY1" fmla="*/ 61647 h 813269"/>
                <a:gd name="connsiteX2" fmla="*/ 1995556 w 2027630"/>
                <a:gd name="connsiteY2" fmla="*/ 803924 h 813269"/>
                <a:gd name="connsiteX3" fmla="*/ 102211 w 2027630"/>
                <a:gd name="connsiteY3" fmla="*/ 760894 h 813269"/>
                <a:gd name="connsiteX4" fmla="*/ 69938 w 2027630"/>
                <a:gd name="connsiteY4" fmla="*/ 93920 h 813269"/>
                <a:gd name="connsiteX0" fmla="*/ 316247 w 2059225"/>
                <a:gd name="connsiteY0" fmla="*/ 93133 h 831662"/>
                <a:gd name="connsiteX1" fmla="*/ 1886864 w 2059225"/>
                <a:gd name="connsiteY1" fmla="*/ 60860 h 831662"/>
                <a:gd name="connsiteX2" fmla="*/ 1994440 w 2059225"/>
                <a:gd name="connsiteY2" fmla="*/ 792379 h 831662"/>
                <a:gd name="connsiteX3" fmla="*/ 187156 w 2059225"/>
                <a:gd name="connsiteY3" fmla="*/ 760107 h 831662"/>
                <a:gd name="connsiteX4" fmla="*/ 154883 w 2059225"/>
                <a:gd name="connsiteY4" fmla="*/ 93133 h 831662"/>
                <a:gd name="connsiteX0" fmla="*/ 316247 w 2006487"/>
                <a:gd name="connsiteY0" fmla="*/ 60598 h 799127"/>
                <a:gd name="connsiteX1" fmla="*/ 1886864 w 2006487"/>
                <a:gd name="connsiteY1" fmla="*/ 28325 h 799127"/>
                <a:gd name="connsiteX2" fmla="*/ 1994440 w 2006487"/>
                <a:gd name="connsiteY2" fmla="*/ 759844 h 799127"/>
                <a:gd name="connsiteX3" fmla="*/ 187156 w 2006487"/>
                <a:gd name="connsiteY3" fmla="*/ 727572 h 799127"/>
                <a:gd name="connsiteX4" fmla="*/ 154883 w 2006487"/>
                <a:gd name="connsiteY4" fmla="*/ 60598 h 799127"/>
                <a:gd name="connsiteX0" fmla="*/ 235854 w 1926094"/>
                <a:gd name="connsiteY0" fmla="*/ 60598 h 786834"/>
                <a:gd name="connsiteX1" fmla="*/ 1806471 w 1926094"/>
                <a:gd name="connsiteY1" fmla="*/ 28325 h 786834"/>
                <a:gd name="connsiteX2" fmla="*/ 1914047 w 1926094"/>
                <a:gd name="connsiteY2" fmla="*/ 759844 h 786834"/>
                <a:gd name="connsiteX3" fmla="*/ 106763 w 1926094"/>
                <a:gd name="connsiteY3" fmla="*/ 727572 h 786834"/>
                <a:gd name="connsiteX4" fmla="*/ 74490 w 1926094"/>
                <a:gd name="connsiteY4" fmla="*/ 60598 h 786834"/>
                <a:gd name="connsiteX0" fmla="*/ 189613 w 1879853"/>
                <a:gd name="connsiteY0" fmla="*/ 60598 h 786834"/>
                <a:gd name="connsiteX1" fmla="*/ 1760230 w 1879853"/>
                <a:gd name="connsiteY1" fmla="*/ 28325 h 786834"/>
                <a:gd name="connsiteX2" fmla="*/ 1867806 w 1879853"/>
                <a:gd name="connsiteY2" fmla="*/ 759844 h 786834"/>
                <a:gd name="connsiteX3" fmla="*/ 60522 w 1879853"/>
                <a:gd name="connsiteY3" fmla="*/ 727572 h 786834"/>
                <a:gd name="connsiteX4" fmla="*/ 28249 w 1879853"/>
                <a:gd name="connsiteY4" fmla="*/ 60598 h 786834"/>
                <a:gd name="connsiteX0" fmla="*/ 920229 w 1891187"/>
                <a:gd name="connsiteY0" fmla="*/ 80158 h 828882"/>
                <a:gd name="connsiteX1" fmla="*/ 1760230 w 1891187"/>
                <a:gd name="connsiteY1" fmla="*/ 70373 h 828882"/>
                <a:gd name="connsiteX2" fmla="*/ 1867806 w 1891187"/>
                <a:gd name="connsiteY2" fmla="*/ 801892 h 828882"/>
                <a:gd name="connsiteX3" fmla="*/ 60522 w 1891187"/>
                <a:gd name="connsiteY3" fmla="*/ 769620 h 828882"/>
                <a:gd name="connsiteX4" fmla="*/ 28249 w 1891187"/>
                <a:gd name="connsiteY4" fmla="*/ 102646 h 828882"/>
                <a:gd name="connsiteX0" fmla="*/ 953754 w 2038657"/>
                <a:gd name="connsiteY0" fmla="*/ 80158 h 875087"/>
                <a:gd name="connsiteX1" fmla="*/ 1793755 w 2038657"/>
                <a:gd name="connsiteY1" fmla="*/ 70373 h 875087"/>
                <a:gd name="connsiteX2" fmla="*/ 1901331 w 2038657"/>
                <a:gd name="connsiteY2" fmla="*/ 801892 h 875087"/>
                <a:gd name="connsiteX3" fmla="*/ 37845 w 2038657"/>
                <a:gd name="connsiteY3" fmla="*/ 792108 h 875087"/>
                <a:gd name="connsiteX4" fmla="*/ 61774 w 2038657"/>
                <a:gd name="connsiteY4" fmla="*/ 102646 h 875087"/>
                <a:gd name="connsiteX0" fmla="*/ 984916 w 2069819"/>
                <a:gd name="connsiteY0" fmla="*/ 80158 h 887366"/>
                <a:gd name="connsiteX1" fmla="*/ 1824917 w 2069819"/>
                <a:gd name="connsiteY1" fmla="*/ 70373 h 887366"/>
                <a:gd name="connsiteX2" fmla="*/ 1932493 w 2069819"/>
                <a:gd name="connsiteY2" fmla="*/ 801892 h 887366"/>
                <a:gd name="connsiteX3" fmla="*/ 69007 w 2069819"/>
                <a:gd name="connsiteY3" fmla="*/ 792108 h 887366"/>
                <a:gd name="connsiteX4" fmla="*/ 389999 w 2069819"/>
                <a:gd name="connsiteY4" fmla="*/ 80159 h 887366"/>
                <a:gd name="connsiteX0" fmla="*/ 1007612 w 2092515"/>
                <a:gd name="connsiteY0" fmla="*/ 80158 h 887365"/>
                <a:gd name="connsiteX1" fmla="*/ 1847613 w 2092515"/>
                <a:gd name="connsiteY1" fmla="*/ 70373 h 887365"/>
                <a:gd name="connsiteX2" fmla="*/ 1955189 w 2092515"/>
                <a:gd name="connsiteY2" fmla="*/ 801892 h 887365"/>
                <a:gd name="connsiteX3" fmla="*/ 91703 w 2092515"/>
                <a:gd name="connsiteY3" fmla="*/ 792108 h 887365"/>
                <a:gd name="connsiteX4" fmla="*/ 412695 w 2092515"/>
                <a:gd name="connsiteY4" fmla="*/ 80159 h 887365"/>
                <a:gd name="connsiteX0" fmla="*/ 1087979 w 2172882"/>
                <a:gd name="connsiteY0" fmla="*/ 80158 h 865313"/>
                <a:gd name="connsiteX1" fmla="*/ 1927980 w 2172882"/>
                <a:gd name="connsiteY1" fmla="*/ 70373 h 865313"/>
                <a:gd name="connsiteX2" fmla="*/ 2035556 w 2172882"/>
                <a:gd name="connsiteY2" fmla="*/ 801892 h 865313"/>
                <a:gd name="connsiteX3" fmla="*/ 172070 w 2172882"/>
                <a:gd name="connsiteY3" fmla="*/ 792108 h 865313"/>
                <a:gd name="connsiteX4" fmla="*/ 244170 w 2172882"/>
                <a:gd name="connsiteY4" fmla="*/ 492446 h 865313"/>
                <a:gd name="connsiteX0" fmla="*/ 1043749 w 2128652"/>
                <a:gd name="connsiteY0" fmla="*/ 80158 h 865313"/>
                <a:gd name="connsiteX1" fmla="*/ 1883750 w 2128652"/>
                <a:gd name="connsiteY1" fmla="*/ 70373 h 865313"/>
                <a:gd name="connsiteX2" fmla="*/ 1991326 w 2128652"/>
                <a:gd name="connsiteY2" fmla="*/ 801892 h 865313"/>
                <a:gd name="connsiteX3" fmla="*/ 127840 w 2128652"/>
                <a:gd name="connsiteY3" fmla="*/ 792108 h 865313"/>
                <a:gd name="connsiteX4" fmla="*/ 199940 w 2128652"/>
                <a:gd name="connsiteY4" fmla="*/ 492446 h 865313"/>
                <a:gd name="connsiteX0" fmla="*/ 1078008 w 2162911"/>
                <a:gd name="connsiteY0" fmla="*/ 80158 h 865313"/>
                <a:gd name="connsiteX1" fmla="*/ 1918009 w 2162911"/>
                <a:gd name="connsiteY1" fmla="*/ 70373 h 865313"/>
                <a:gd name="connsiteX2" fmla="*/ 2025585 w 2162911"/>
                <a:gd name="connsiteY2" fmla="*/ 801892 h 865313"/>
                <a:gd name="connsiteX3" fmla="*/ 162099 w 2162911"/>
                <a:gd name="connsiteY3" fmla="*/ 792108 h 865313"/>
                <a:gd name="connsiteX4" fmla="*/ 137854 w 2162911"/>
                <a:gd name="connsiteY4" fmla="*/ 492446 h 865313"/>
                <a:gd name="connsiteX0" fmla="*/ 1042572 w 2127475"/>
                <a:gd name="connsiteY0" fmla="*/ 80158 h 865313"/>
                <a:gd name="connsiteX1" fmla="*/ 1882573 w 2127475"/>
                <a:gd name="connsiteY1" fmla="*/ 70373 h 865313"/>
                <a:gd name="connsiteX2" fmla="*/ 1990149 w 2127475"/>
                <a:gd name="connsiteY2" fmla="*/ 801892 h 865313"/>
                <a:gd name="connsiteX3" fmla="*/ 126663 w 2127475"/>
                <a:gd name="connsiteY3" fmla="*/ 792108 h 865313"/>
                <a:gd name="connsiteX4" fmla="*/ 102418 w 2127475"/>
                <a:gd name="connsiteY4" fmla="*/ 492446 h 865313"/>
                <a:gd name="connsiteX0" fmla="*/ 971813 w 2049582"/>
                <a:gd name="connsiteY0" fmla="*/ 80158 h 878885"/>
                <a:gd name="connsiteX1" fmla="*/ 1811814 w 2049582"/>
                <a:gd name="connsiteY1" fmla="*/ 70373 h 878885"/>
                <a:gd name="connsiteX2" fmla="*/ 1919390 w 2049582"/>
                <a:gd name="connsiteY2" fmla="*/ 801892 h 878885"/>
                <a:gd name="connsiteX3" fmla="*/ 152249 w 2049582"/>
                <a:gd name="connsiteY3" fmla="*/ 822093 h 878885"/>
                <a:gd name="connsiteX4" fmla="*/ 31659 w 2049582"/>
                <a:gd name="connsiteY4" fmla="*/ 492446 h 878885"/>
                <a:gd name="connsiteX0" fmla="*/ 1009140 w 2086909"/>
                <a:gd name="connsiteY0" fmla="*/ 80158 h 878885"/>
                <a:gd name="connsiteX1" fmla="*/ 1849141 w 2086909"/>
                <a:gd name="connsiteY1" fmla="*/ 70373 h 878885"/>
                <a:gd name="connsiteX2" fmla="*/ 1956717 w 2086909"/>
                <a:gd name="connsiteY2" fmla="*/ 801892 h 878885"/>
                <a:gd name="connsiteX3" fmla="*/ 189576 w 2086909"/>
                <a:gd name="connsiteY3" fmla="*/ 822093 h 878885"/>
                <a:gd name="connsiteX4" fmla="*/ 68986 w 2086909"/>
                <a:gd name="connsiteY4" fmla="*/ 492446 h 878885"/>
                <a:gd name="connsiteX0" fmla="*/ 1041174 w 2118943"/>
                <a:gd name="connsiteY0" fmla="*/ 80158 h 872392"/>
                <a:gd name="connsiteX1" fmla="*/ 1881175 w 2118943"/>
                <a:gd name="connsiteY1" fmla="*/ 70373 h 872392"/>
                <a:gd name="connsiteX2" fmla="*/ 1988751 w 2118943"/>
                <a:gd name="connsiteY2" fmla="*/ 801892 h 872392"/>
                <a:gd name="connsiteX3" fmla="*/ 221610 w 2118943"/>
                <a:gd name="connsiteY3" fmla="*/ 822093 h 872392"/>
                <a:gd name="connsiteX4" fmla="*/ 44818 w 2118943"/>
                <a:gd name="connsiteY4" fmla="*/ 612383 h 872392"/>
                <a:gd name="connsiteX0" fmla="*/ 1010281 w 2088050"/>
                <a:gd name="connsiteY0" fmla="*/ 80158 h 872392"/>
                <a:gd name="connsiteX1" fmla="*/ 1850282 w 2088050"/>
                <a:gd name="connsiteY1" fmla="*/ 70373 h 872392"/>
                <a:gd name="connsiteX2" fmla="*/ 1957858 w 2088050"/>
                <a:gd name="connsiteY2" fmla="*/ 801892 h 872392"/>
                <a:gd name="connsiteX3" fmla="*/ 190717 w 2088050"/>
                <a:gd name="connsiteY3" fmla="*/ 822093 h 872392"/>
                <a:gd name="connsiteX4" fmla="*/ 13925 w 2088050"/>
                <a:gd name="connsiteY4" fmla="*/ 612383 h 872392"/>
                <a:gd name="connsiteX0" fmla="*/ 1010281 w 2088050"/>
                <a:gd name="connsiteY0" fmla="*/ 80158 h 872392"/>
                <a:gd name="connsiteX1" fmla="*/ 1850282 w 2088050"/>
                <a:gd name="connsiteY1" fmla="*/ 70373 h 872392"/>
                <a:gd name="connsiteX2" fmla="*/ 1957858 w 2088050"/>
                <a:gd name="connsiteY2" fmla="*/ 801892 h 872392"/>
                <a:gd name="connsiteX3" fmla="*/ 190717 w 2088050"/>
                <a:gd name="connsiteY3" fmla="*/ 822093 h 872392"/>
                <a:gd name="connsiteX4" fmla="*/ 13925 w 2088050"/>
                <a:gd name="connsiteY4" fmla="*/ 612383 h 872392"/>
                <a:gd name="connsiteX0" fmla="*/ 996356 w 2074125"/>
                <a:gd name="connsiteY0" fmla="*/ 80158 h 861823"/>
                <a:gd name="connsiteX1" fmla="*/ 1836357 w 2074125"/>
                <a:gd name="connsiteY1" fmla="*/ 70373 h 861823"/>
                <a:gd name="connsiteX2" fmla="*/ 1943933 w 2074125"/>
                <a:gd name="connsiteY2" fmla="*/ 801892 h 861823"/>
                <a:gd name="connsiteX3" fmla="*/ 176792 w 2074125"/>
                <a:gd name="connsiteY3" fmla="*/ 822093 h 861823"/>
                <a:gd name="connsiteX4" fmla="*/ 0 w 2074125"/>
                <a:gd name="connsiteY4" fmla="*/ 612383 h 861823"/>
                <a:gd name="connsiteX0" fmla="*/ 996356 w 1970804"/>
                <a:gd name="connsiteY0" fmla="*/ 80158 h 823168"/>
                <a:gd name="connsiteX1" fmla="*/ 1836357 w 1970804"/>
                <a:gd name="connsiteY1" fmla="*/ 70373 h 823168"/>
                <a:gd name="connsiteX2" fmla="*/ 1943933 w 1970804"/>
                <a:gd name="connsiteY2" fmla="*/ 801892 h 823168"/>
                <a:gd name="connsiteX3" fmla="*/ 176792 w 1970804"/>
                <a:gd name="connsiteY3" fmla="*/ 822093 h 823168"/>
                <a:gd name="connsiteX4" fmla="*/ 0 w 1970804"/>
                <a:gd name="connsiteY4" fmla="*/ 612383 h 823168"/>
                <a:gd name="connsiteX0" fmla="*/ 1010802 w 1991303"/>
                <a:gd name="connsiteY0" fmla="*/ 81745 h 843471"/>
                <a:gd name="connsiteX1" fmla="*/ 1850803 w 1991303"/>
                <a:gd name="connsiteY1" fmla="*/ 71960 h 843471"/>
                <a:gd name="connsiteX2" fmla="*/ 1966407 w 1991303"/>
                <a:gd name="connsiteY2" fmla="*/ 825967 h 843471"/>
                <a:gd name="connsiteX3" fmla="*/ 191238 w 1991303"/>
                <a:gd name="connsiteY3" fmla="*/ 823680 h 843471"/>
                <a:gd name="connsiteX4" fmla="*/ 14446 w 1991303"/>
                <a:gd name="connsiteY4" fmla="*/ 613970 h 843471"/>
                <a:gd name="connsiteX0" fmla="*/ 1009760 w 1978344"/>
                <a:gd name="connsiteY0" fmla="*/ 81745 h 843471"/>
                <a:gd name="connsiteX1" fmla="*/ 1849761 w 1978344"/>
                <a:gd name="connsiteY1" fmla="*/ 71960 h 843471"/>
                <a:gd name="connsiteX2" fmla="*/ 1949307 w 1978344"/>
                <a:gd name="connsiteY2" fmla="*/ 825967 h 843471"/>
                <a:gd name="connsiteX3" fmla="*/ 190196 w 1978344"/>
                <a:gd name="connsiteY3" fmla="*/ 823680 h 843471"/>
                <a:gd name="connsiteX4" fmla="*/ 13404 w 1978344"/>
                <a:gd name="connsiteY4" fmla="*/ 613970 h 843471"/>
                <a:gd name="connsiteX0" fmla="*/ 996356 w 1964940"/>
                <a:gd name="connsiteY0" fmla="*/ 81745 h 840320"/>
                <a:gd name="connsiteX1" fmla="*/ 1836357 w 1964940"/>
                <a:gd name="connsiteY1" fmla="*/ 71960 h 840320"/>
                <a:gd name="connsiteX2" fmla="*/ 1935903 w 1964940"/>
                <a:gd name="connsiteY2" fmla="*/ 825967 h 840320"/>
                <a:gd name="connsiteX3" fmla="*/ 176792 w 1964940"/>
                <a:gd name="connsiteY3" fmla="*/ 823680 h 840320"/>
                <a:gd name="connsiteX4" fmla="*/ 0 w 1964940"/>
                <a:gd name="connsiteY4" fmla="*/ 613970 h 8403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64940" h="840320">
                  <a:moveTo>
                    <a:pt x="996356" y="81745"/>
                  </a:moveTo>
                  <a:cubicBezTo>
                    <a:pt x="1634643" y="6441"/>
                    <a:pt x="1679766" y="-52077"/>
                    <a:pt x="1836357" y="71960"/>
                  </a:cubicBezTo>
                  <a:cubicBezTo>
                    <a:pt x="1992948" y="195997"/>
                    <a:pt x="1979663" y="813122"/>
                    <a:pt x="1935903" y="825967"/>
                  </a:cubicBezTo>
                  <a:cubicBezTo>
                    <a:pt x="1892143" y="838812"/>
                    <a:pt x="282666" y="851518"/>
                    <a:pt x="176792" y="823680"/>
                  </a:cubicBezTo>
                  <a:cubicBezTo>
                    <a:pt x="70918" y="795842"/>
                    <a:pt x="51561" y="817904"/>
                    <a:pt x="0" y="613970"/>
                  </a:cubicBezTo>
                </a:path>
              </a:pathLst>
            </a:custGeom>
            <a:pattFill prst="wdDnDiag">
              <a:fgClr>
                <a:srgbClr val="F59C1F"/>
              </a:fgClr>
              <a:bgClr>
                <a:srgbClr val="FFFFFF"/>
              </a:bgClr>
            </a:pattFill>
            <a:ln w="25400" cap="rnd" cmpd="sng" algn="ctr">
              <a:solidFill>
                <a:srgbClr val="F59C1F"/>
              </a:solidFill>
              <a:prstDash val="solid"/>
              <a:roun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600" b="0" i="0" u="none" strike="noStrike" kern="0" cap="none" spc="0" normalizeH="0" baseline="0" noProof="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
          <p:nvSpPr>
            <p:cNvPr id="58" name="任意多边形 11">
              <a:extLst>
                <a:ext uri="{FF2B5EF4-FFF2-40B4-BE49-F238E27FC236}">
                  <a16:creationId xmlns="" xmlns:a16="http://schemas.microsoft.com/office/drawing/2014/main" id="{D60EF6B2-9A0F-4062-99C6-4BA396311C00}"/>
                </a:ext>
              </a:extLst>
            </p:cNvPr>
            <p:cNvSpPr/>
            <p:nvPr/>
          </p:nvSpPr>
          <p:spPr>
            <a:xfrm>
              <a:off x="1836100" y="2454748"/>
              <a:ext cx="1456448" cy="652929"/>
            </a:xfrm>
            <a:custGeom>
              <a:avLst/>
              <a:gdLst>
                <a:gd name="connsiteX0" fmla="*/ 322139 w 2227747"/>
                <a:gd name="connsiteY0" fmla="*/ 93920 h 873265"/>
                <a:gd name="connsiteX1" fmla="*/ 1892756 w 2227747"/>
                <a:gd name="connsiteY1" fmla="*/ 61647 h 873265"/>
                <a:gd name="connsiteX2" fmla="*/ 2086393 w 2227747"/>
                <a:gd name="connsiteY2" fmla="*/ 803924 h 873265"/>
                <a:gd name="connsiteX3" fmla="*/ 193048 w 2227747"/>
                <a:gd name="connsiteY3" fmla="*/ 760894 h 873265"/>
                <a:gd name="connsiteX4" fmla="*/ 160775 w 2227747"/>
                <a:gd name="connsiteY4" fmla="*/ 93920 h 873265"/>
                <a:gd name="connsiteX0" fmla="*/ 231302 w 2136910"/>
                <a:gd name="connsiteY0" fmla="*/ 93920 h 850131"/>
                <a:gd name="connsiteX1" fmla="*/ 1801919 w 2136910"/>
                <a:gd name="connsiteY1" fmla="*/ 61647 h 850131"/>
                <a:gd name="connsiteX2" fmla="*/ 1995556 w 2136910"/>
                <a:gd name="connsiteY2" fmla="*/ 803924 h 850131"/>
                <a:gd name="connsiteX3" fmla="*/ 102211 w 2136910"/>
                <a:gd name="connsiteY3" fmla="*/ 760894 h 850131"/>
                <a:gd name="connsiteX4" fmla="*/ 69938 w 2136910"/>
                <a:gd name="connsiteY4" fmla="*/ 93920 h 850131"/>
                <a:gd name="connsiteX0" fmla="*/ 231302 w 2027630"/>
                <a:gd name="connsiteY0" fmla="*/ 93920 h 813269"/>
                <a:gd name="connsiteX1" fmla="*/ 1801919 w 2027630"/>
                <a:gd name="connsiteY1" fmla="*/ 61647 h 813269"/>
                <a:gd name="connsiteX2" fmla="*/ 1995556 w 2027630"/>
                <a:gd name="connsiteY2" fmla="*/ 803924 h 813269"/>
                <a:gd name="connsiteX3" fmla="*/ 102211 w 2027630"/>
                <a:gd name="connsiteY3" fmla="*/ 760894 h 813269"/>
                <a:gd name="connsiteX4" fmla="*/ 69938 w 2027630"/>
                <a:gd name="connsiteY4" fmla="*/ 93920 h 813269"/>
                <a:gd name="connsiteX0" fmla="*/ 316247 w 2059225"/>
                <a:gd name="connsiteY0" fmla="*/ 93133 h 831662"/>
                <a:gd name="connsiteX1" fmla="*/ 1886864 w 2059225"/>
                <a:gd name="connsiteY1" fmla="*/ 60860 h 831662"/>
                <a:gd name="connsiteX2" fmla="*/ 1994440 w 2059225"/>
                <a:gd name="connsiteY2" fmla="*/ 792379 h 831662"/>
                <a:gd name="connsiteX3" fmla="*/ 187156 w 2059225"/>
                <a:gd name="connsiteY3" fmla="*/ 760107 h 831662"/>
                <a:gd name="connsiteX4" fmla="*/ 154883 w 2059225"/>
                <a:gd name="connsiteY4" fmla="*/ 93133 h 831662"/>
                <a:gd name="connsiteX0" fmla="*/ 316247 w 2006487"/>
                <a:gd name="connsiteY0" fmla="*/ 60598 h 799127"/>
                <a:gd name="connsiteX1" fmla="*/ 1886864 w 2006487"/>
                <a:gd name="connsiteY1" fmla="*/ 28325 h 799127"/>
                <a:gd name="connsiteX2" fmla="*/ 1994440 w 2006487"/>
                <a:gd name="connsiteY2" fmla="*/ 759844 h 799127"/>
                <a:gd name="connsiteX3" fmla="*/ 187156 w 2006487"/>
                <a:gd name="connsiteY3" fmla="*/ 727572 h 799127"/>
                <a:gd name="connsiteX4" fmla="*/ 154883 w 2006487"/>
                <a:gd name="connsiteY4" fmla="*/ 60598 h 799127"/>
                <a:gd name="connsiteX0" fmla="*/ 235854 w 1926094"/>
                <a:gd name="connsiteY0" fmla="*/ 60598 h 786834"/>
                <a:gd name="connsiteX1" fmla="*/ 1806471 w 1926094"/>
                <a:gd name="connsiteY1" fmla="*/ 28325 h 786834"/>
                <a:gd name="connsiteX2" fmla="*/ 1914047 w 1926094"/>
                <a:gd name="connsiteY2" fmla="*/ 759844 h 786834"/>
                <a:gd name="connsiteX3" fmla="*/ 106763 w 1926094"/>
                <a:gd name="connsiteY3" fmla="*/ 727572 h 786834"/>
                <a:gd name="connsiteX4" fmla="*/ 74490 w 1926094"/>
                <a:gd name="connsiteY4" fmla="*/ 60598 h 786834"/>
                <a:gd name="connsiteX0" fmla="*/ 189613 w 1879853"/>
                <a:gd name="connsiteY0" fmla="*/ 60598 h 786834"/>
                <a:gd name="connsiteX1" fmla="*/ 1760230 w 1879853"/>
                <a:gd name="connsiteY1" fmla="*/ 28325 h 786834"/>
                <a:gd name="connsiteX2" fmla="*/ 1867806 w 1879853"/>
                <a:gd name="connsiteY2" fmla="*/ 759844 h 786834"/>
                <a:gd name="connsiteX3" fmla="*/ 60522 w 1879853"/>
                <a:gd name="connsiteY3" fmla="*/ 727572 h 786834"/>
                <a:gd name="connsiteX4" fmla="*/ 28249 w 1879853"/>
                <a:gd name="connsiteY4" fmla="*/ 60598 h 7868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9853" h="786834">
                  <a:moveTo>
                    <a:pt x="189613" y="60598"/>
                  </a:moveTo>
                  <a:cubicBezTo>
                    <a:pt x="827900" y="-14706"/>
                    <a:pt x="1663411" y="-12912"/>
                    <a:pt x="1760230" y="28325"/>
                  </a:cubicBezTo>
                  <a:cubicBezTo>
                    <a:pt x="1857049" y="69562"/>
                    <a:pt x="1903665" y="729364"/>
                    <a:pt x="1867806" y="759844"/>
                  </a:cubicBezTo>
                  <a:cubicBezTo>
                    <a:pt x="1831947" y="790324"/>
                    <a:pt x="141204" y="811840"/>
                    <a:pt x="60522" y="727572"/>
                  </a:cubicBezTo>
                  <a:cubicBezTo>
                    <a:pt x="-20160" y="643304"/>
                    <a:pt x="-8507" y="399464"/>
                    <a:pt x="28249" y="60598"/>
                  </a:cubicBezTo>
                </a:path>
              </a:pathLst>
            </a:custGeom>
            <a:solidFill>
              <a:srgbClr val="FFFFFF"/>
            </a:solidFill>
            <a:ln w="25400" cap="rnd" cmpd="sng" algn="ctr">
              <a:solidFill>
                <a:srgbClr val="F59C1F"/>
              </a:solidFill>
              <a:prstDash val="solid"/>
              <a:roun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600" b="0" i="0" u="none" strike="noStrike" kern="0" cap="none" spc="0" normalizeH="0" baseline="0" noProof="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
          <p:nvSpPr>
            <p:cNvPr id="59" name="文本框 12">
              <a:extLst>
                <a:ext uri="{FF2B5EF4-FFF2-40B4-BE49-F238E27FC236}">
                  <a16:creationId xmlns="" xmlns:a16="http://schemas.microsoft.com/office/drawing/2014/main" id="{B10DBD0F-C759-4E71-B40A-15983F5CE57D}"/>
                </a:ext>
              </a:extLst>
            </p:cNvPr>
            <p:cNvSpPr txBox="1"/>
            <p:nvPr/>
          </p:nvSpPr>
          <p:spPr>
            <a:xfrm>
              <a:off x="2222349" y="2332000"/>
              <a:ext cx="756775" cy="895643"/>
            </a:xfrm>
            <a:prstGeom prst="rect">
              <a:avLst/>
            </a:prstGeom>
            <a:noFill/>
            <a:ln>
              <a:noFill/>
            </a:ln>
          </p:spPr>
          <p:txBody>
            <a:bodyPr wrap="square" rtlCol="0">
              <a:spAutoFit/>
            </a:bodyPr>
            <a:lstStyle/>
            <a:p>
              <a:pPr marL="0" marR="0" lvl="0" indent="0" algn="ctr" defTabSz="914400" eaLnBrk="1" fontAlgn="auto" latinLnBrk="0" hangingPunct="1">
                <a:lnSpc>
                  <a:spcPct val="125000"/>
                </a:lnSpc>
                <a:spcBef>
                  <a:spcPts val="0"/>
                </a:spcBef>
                <a:spcAft>
                  <a:spcPts val="0"/>
                </a:spcAft>
                <a:buClrTx/>
                <a:buSzTx/>
                <a:buFontTx/>
                <a:buNone/>
                <a:tabLst/>
                <a:defRPr/>
              </a:pPr>
              <a:r>
                <a:rPr kumimoji="0" lang="en-US" altLang="zh-CN" sz="3600" b="1" i="0" u="none" strike="noStrike" kern="0" cap="none" spc="0" normalizeH="0" baseline="0" noProof="0" dirty="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rPr>
                <a:t>2</a:t>
              </a:r>
            </a:p>
          </p:txBody>
        </p:sp>
      </p:grpSp>
      <p:sp>
        <p:nvSpPr>
          <p:cNvPr id="60" name="Rectangle 59">
            <a:extLst>
              <a:ext uri="{FF2B5EF4-FFF2-40B4-BE49-F238E27FC236}">
                <a16:creationId xmlns="" xmlns:a16="http://schemas.microsoft.com/office/drawing/2014/main" id="{A08BF081-162B-4D20-ADEC-AB1A6D330E73}"/>
              </a:ext>
            </a:extLst>
          </p:cNvPr>
          <p:cNvSpPr/>
          <p:nvPr/>
        </p:nvSpPr>
        <p:spPr>
          <a:xfrm>
            <a:off x="1378524" y="2211409"/>
            <a:ext cx="9762841" cy="1077218"/>
          </a:xfrm>
          <a:prstGeom prst="rect">
            <a:avLst/>
          </a:prstGeom>
        </p:spPr>
        <p:txBody>
          <a:bodyPr wrap="square">
            <a:spAutoFit/>
          </a:bodyPr>
          <a:lstStyle/>
          <a:p>
            <a:pPr algn="just">
              <a:defRPr/>
            </a:pPr>
            <a:r>
              <a:rPr lang="vi-VN" altLang="zh-CN" sz="3200"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Vì sao thời gian trò chuyện của ba mẹ con cứ được cộng thêm mãi.</a:t>
            </a:r>
          </a:p>
        </p:txBody>
      </p:sp>
      <p:grpSp>
        <p:nvGrpSpPr>
          <p:cNvPr id="61" name="PA_库_组合 5">
            <a:extLst>
              <a:ext uri="{FF2B5EF4-FFF2-40B4-BE49-F238E27FC236}">
                <a16:creationId xmlns="" xmlns:a16="http://schemas.microsoft.com/office/drawing/2014/main" id="{D835E63F-3665-40F6-8314-1D4F1E58C78F}"/>
              </a:ext>
            </a:extLst>
          </p:cNvPr>
          <p:cNvGrpSpPr/>
          <p:nvPr>
            <p:custDataLst>
              <p:tags r:id="rId3"/>
            </p:custDataLst>
          </p:nvPr>
        </p:nvGrpSpPr>
        <p:grpSpPr>
          <a:xfrm>
            <a:off x="665190" y="3239046"/>
            <a:ext cx="587835" cy="733599"/>
            <a:chOff x="1836100" y="2332000"/>
            <a:chExt cx="1572829" cy="895643"/>
          </a:xfrm>
        </p:grpSpPr>
        <p:sp>
          <p:nvSpPr>
            <p:cNvPr id="62" name="任意多边形 10">
              <a:extLst>
                <a:ext uri="{FF2B5EF4-FFF2-40B4-BE49-F238E27FC236}">
                  <a16:creationId xmlns="" xmlns:a16="http://schemas.microsoft.com/office/drawing/2014/main" id="{60051D8B-033E-4B90-ABFC-83E18FF6E792}"/>
                </a:ext>
              </a:extLst>
            </p:cNvPr>
            <p:cNvSpPr/>
            <p:nvPr/>
          </p:nvSpPr>
          <p:spPr>
            <a:xfrm>
              <a:off x="1886559" y="2454748"/>
              <a:ext cx="1522370" cy="697312"/>
            </a:xfrm>
            <a:custGeom>
              <a:avLst/>
              <a:gdLst>
                <a:gd name="connsiteX0" fmla="*/ 322139 w 2227747"/>
                <a:gd name="connsiteY0" fmla="*/ 93920 h 873265"/>
                <a:gd name="connsiteX1" fmla="*/ 1892756 w 2227747"/>
                <a:gd name="connsiteY1" fmla="*/ 61647 h 873265"/>
                <a:gd name="connsiteX2" fmla="*/ 2086393 w 2227747"/>
                <a:gd name="connsiteY2" fmla="*/ 803924 h 873265"/>
                <a:gd name="connsiteX3" fmla="*/ 193048 w 2227747"/>
                <a:gd name="connsiteY3" fmla="*/ 760894 h 873265"/>
                <a:gd name="connsiteX4" fmla="*/ 160775 w 2227747"/>
                <a:gd name="connsiteY4" fmla="*/ 93920 h 873265"/>
                <a:gd name="connsiteX0" fmla="*/ 231302 w 2136910"/>
                <a:gd name="connsiteY0" fmla="*/ 93920 h 850131"/>
                <a:gd name="connsiteX1" fmla="*/ 1801919 w 2136910"/>
                <a:gd name="connsiteY1" fmla="*/ 61647 h 850131"/>
                <a:gd name="connsiteX2" fmla="*/ 1995556 w 2136910"/>
                <a:gd name="connsiteY2" fmla="*/ 803924 h 850131"/>
                <a:gd name="connsiteX3" fmla="*/ 102211 w 2136910"/>
                <a:gd name="connsiteY3" fmla="*/ 760894 h 850131"/>
                <a:gd name="connsiteX4" fmla="*/ 69938 w 2136910"/>
                <a:gd name="connsiteY4" fmla="*/ 93920 h 850131"/>
                <a:gd name="connsiteX0" fmla="*/ 231302 w 2027630"/>
                <a:gd name="connsiteY0" fmla="*/ 93920 h 813269"/>
                <a:gd name="connsiteX1" fmla="*/ 1801919 w 2027630"/>
                <a:gd name="connsiteY1" fmla="*/ 61647 h 813269"/>
                <a:gd name="connsiteX2" fmla="*/ 1995556 w 2027630"/>
                <a:gd name="connsiteY2" fmla="*/ 803924 h 813269"/>
                <a:gd name="connsiteX3" fmla="*/ 102211 w 2027630"/>
                <a:gd name="connsiteY3" fmla="*/ 760894 h 813269"/>
                <a:gd name="connsiteX4" fmla="*/ 69938 w 2027630"/>
                <a:gd name="connsiteY4" fmla="*/ 93920 h 813269"/>
                <a:gd name="connsiteX0" fmla="*/ 316247 w 2059225"/>
                <a:gd name="connsiteY0" fmla="*/ 93133 h 831662"/>
                <a:gd name="connsiteX1" fmla="*/ 1886864 w 2059225"/>
                <a:gd name="connsiteY1" fmla="*/ 60860 h 831662"/>
                <a:gd name="connsiteX2" fmla="*/ 1994440 w 2059225"/>
                <a:gd name="connsiteY2" fmla="*/ 792379 h 831662"/>
                <a:gd name="connsiteX3" fmla="*/ 187156 w 2059225"/>
                <a:gd name="connsiteY3" fmla="*/ 760107 h 831662"/>
                <a:gd name="connsiteX4" fmla="*/ 154883 w 2059225"/>
                <a:gd name="connsiteY4" fmla="*/ 93133 h 831662"/>
                <a:gd name="connsiteX0" fmla="*/ 316247 w 2006487"/>
                <a:gd name="connsiteY0" fmla="*/ 60598 h 799127"/>
                <a:gd name="connsiteX1" fmla="*/ 1886864 w 2006487"/>
                <a:gd name="connsiteY1" fmla="*/ 28325 h 799127"/>
                <a:gd name="connsiteX2" fmla="*/ 1994440 w 2006487"/>
                <a:gd name="connsiteY2" fmla="*/ 759844 h 799127"/>
                <a:gd name="connsiteX3" fmla="*/ 187156 w 2006487"/>
                <a:gd name="connsiteY3" fmla="*/ 727572 h 799127"/>
                <a:gd name="connsiteX4" fmla="*/ 154883 w 2006487"/>
                <a:gd name="connsiteY4" fmla="*/ 60598 h 799127"/>
                <a:gd name="connsiteX0" fmla="*/ 235854 w 1926094"/>
                <a:gd name="connsiteY0" fmla="*/ 60598 h 786834"/>
                <a:gd name="connsiteX1" fmla="*/ 1806471 w 1926094"/>
                <a:gd name="connsiteY1" fmla="*/ 28325 h 786834"/>
                <a:gd name="connsiteX2" fmla="*/ 1914047 w 1926094"/>
                <a:gd name="connsiteY2" fmla="*/ 759844 h 786834"/>
                <a:gd name="connsiteX3" fmla="*/ 106763 w 1926094"/>
                <a:gd name="connsiteY3" fmla="*/ 727572 h 786834"/>
                <a:gd name="connsiteX4" fmla="*/ 74490 w 1926094"/>
                <a:gd name="connsiteY4" fmla="*/ 60598 h 786834"/>
                <a:gd name="connsiteX0" fmla="*/ 189613 w 1879853"/>
                <a:gd name="connsiteY0" fmla="*/ 60598 h 786834"/>
                <a:gd name="connsiteX1" fmla="*/ 1760230 w 1879853"/>
                <a:gd name="connsiteY1" fmla="*/ 28325 h 786834"/>
                <a:gd name="connsiteX2" fmla="*/ 1867806 w 1879853"/>
                <a:gd name="connsiteY2" fmla="*/ 759844 h 786834"/>
                <a:gd name="connsiteX3" fmla="*/ 60522 w 1879853"/>
                <a:gd name="connsiteY3" fmla="*/ 727572 h 786834"/>
                <a:gd name="connsiteX4" fmla="*/ 28249 w 1879853"/>
                <a:gd name="connsiteY4" fmla="*/ 60598 h 786834"/>
                <a:gd name="connsiteX0" fmla="*/ 920229 w 1891187"/>
                <a:gd name="connsiteY0" fmla="*/ 80158 h 828882"/>
                <a:gd name="connsiteX1" fmla="*/ 1760230 w 1891187"/>
                <a:gd name="connsiteY1" fmla="*/ 70373 h 828882"/>
                <a:gd name="connsiteX2" fmla="*/ 1867806 w 1891187"/>
                <a:gd name="connsiteY2" fmla="*/ 801892 h 828882"/>
                <a:gd name="connsiteX3" fmla="*/ 60522 w 1891187"/>
                <a:gd name="connsiteY3" fmla="*/ 769620 h 828882"/>
                <a:gd name="connsiteX4" fmla="*/ 28249 w 1891187"/>
                <a:gd name="connsiteY4" fmla="*/ 102646 h 828882"/>
                <a:gd name="connsiteX0" fmla="*/ 953754 w 2038657"/>
                <a:gd name="connsiteY0" fmla="*/ 80158 h 875087"/>
                <a:gd name="connsiteX1" fmla="*/ 1793755 w 2038657"/>
                <a:gd name="connsiteY1" fmla="*/ 70373 h 875087"/>
                <a:gd name="connsiteX2" fmla="*/ 1901331 w 2038657"/>
                <a:gd name="connsiteY2" fmla="*/ 801892 h 875087"/>
                <a:gd name="connsiteX3" fmla="*/ 37845 w 2038657"/>
                <a:gd name="connsiteY3" fmla="*/ 792108 h 875087"/>
                <a:gd name="connsiteX4" fmla="*/ 61774 w 2038657"/>
                <a:gd name="connsiteY4" fmla="*/ 102646 h 875087"/>
                <a:gd name="connsiteX0" fmla="*/ 984916 w 2069819"/>
                <a:gd name="connsiteY0" fmla="*/ 80158 h 887366"/>
                <a:gd name="connsiteX1" fmla="*/ 1824917 w 2069819"/>
                <a:gd name="connsiteY1" fmla="*/ 70373 h 887366"/>
                <a:gd name="connsiteX2" fmla="*/ 1932493 w 2069819"/>
                <a:gd name="connsiteY2" fmla="*/ 801892 h 887366"/>
                <a:gd name="connsiteX3" fmla="*/ 69007 w 2069819"/>
                <a:gd name="connsiteY3" fmla="*/ 792108 h 887366"/>
                <a:gd name="connsiteX4" fmla="*/ 389999 w 2069819"/>
                <a:gd name="connsiteY4" fmla="*/ 80159 h 887366"/>
                <a:gd name="connsiteX0" fmla="*/ 1007612 w 2092515"/>
                <a:gd name="connsiteY0" fmla="*/ 80158 h 887365"/>
                <a:gd name="connsiteX1" fmla="*/ 1847613 w 2092515"/>
                <a:gd name="connsiteY1" fmla="*/ 70373 h 887365"/>
                <a:gd name="connsiteX2" fmla="*/ 1955189 w 2092515"/>
                <a:gd name="connsiteY2" fmla="*/ 801892 h 887365"/>
                <a:gd name="connsiteX3" fmla="*/ 91703 w 2092515"/>
                <a:gd name="connsiteY3" fmla="*/ 792108 h 887365"/>
                <a:gd name="connsiteX4" fmla="*/ 412695 w 2092515"/>
                <a:gd name="connsiteY4" fmla="*/ 80159 h 887365"/>
                <a:gd name="connsiteX0" fmla="*/ 1087979 w 2172882"/>
                <a:gd name="connsiteY0" fmla="*/ 80158 h 865313"/>
                <a:gd name="connsiteX1" fmla="*/ 1927980 w 2172882"/>
                <a:gd name="connsiteY1" fmla="*/ 70373 h 865313"/>
                <a:gd name="connsiteX2" fmla="*/ 2035556 w 2172882"/>
                <a:gd name="connsiteY2" fmla="*/ 801892 h 865313"/>
                <a:gd name="connsiteX3" fmla="*/ 172070 w 2172882"/>
                <a:gd name="connsiteY3" fmla="*/ 792108 h 865313"/>
                <a:gd name="connsiteX4" fmla="*/ 244170 w 2172882"/>
                <a:gd name="connsiteY4" fmla="*/ 492446 h 865313"/>
                <a:gd name="connsiteX0" fmla="*/ 1043749 w 2128652"/>
                <a:gd name="connsiteY0" fmla="*/ 80158 h 865313"/>
                <a:gd name="connsiteX1" fmla="*/ 1883750 w 2128652"/>
                <a:gd name="connsiteY1" fmla="*/ 70373 h 865313"/>
                <a:gd name="connsiteX2" fmla="*/ 1991326 w 2128652"/>
                <a:gd name="connsiteY2" fmla="*/ 801892 h 865313"/>
                <a:gd name="connsiteX3" fmla="*/ 127840 w 2128652"/>
                <a:gd name="connsiteY3" fmla="*/ 792108 h 865313"/>
                <a:gd name="connsiteX4" fmla="*/ 199940 w 2128652"/>
                <a:gd name="connsiteY4" fmla="*/ 492446 h 865313"/>
                <a:gd name="connsiteX0" fmla="*/ 1078008 w 2162911"/>
                <a:gd name="connsiteY0" fmla="*/ 80158 h 865313"/>
                <a:gd name="connsiteX1" fmla="*/ 1918009 w 2162911"/>
                <a:gd name="connsiteY1" fmla="*/ 70373 h 865313"/>
                <a:gd name="connsiteX2" fmla="*/ 2025585 w 2162911"/>
                <a:gd name="connsiteY2" fmla="*/ 801892 h 865313"/>
                <a:gd name="connsiteX3" fmla="*/ 162099 w 2162911"/>
                <a:gd name="connsiteY3" fmla="*/ 792108 h 865313"/>
                <a:gd name="connsiteX4" fmla="*/ 137854 w 2162911"/>
                <a:gd name="connsiteY4" fmla="*/ 492446 h 865313"/>
                <a:gd name="connsiteX0" fmla="*/ 1042572 w 2127475"/>
                <a:gd name="connsiteY0" fmla="*/ 80158 h 865313"/>
                <a:gd name="connsiteX1" fmla="*/ 1882573 w 2127475"/>
                <a:gd name="connsiteY1" fmla="*/ 70373 h 865313"/>
                <a:gd name="connsiteX2" fmla="*/ 1990149 w 2127475"/>
                <a:gd name="connsiteY2" fmla="*/ 801892 h 865313"/>
                <a:gd name="connsiteX3" fmla="*/ 126663 w 2127475"/>
                <a:gd name="connsiteY3" fmla="*/ 792108 h 865313"/>
                <a:gd name="connsiteX4" fmla="*/ 102418 w 2127475"/>
                <a:gd name="connsiteY4" fmla="*/ 492446 h 865313"/>
                <a:gd name="connsiteX0" fmla="*/ 971813 w 2049582"/>
                <a:gd name="connsiteY0" fmla="*/ 80158 h 878885"/>
                <a:gd name="connsiteX1" fmla="*/ 1811814 w 2049582"/>
                <a:gd name="connsiteY1" fmla="*/ 70373 h 878885"/>
                <a:gd name="connsiteX2" fmla="*/ 1919390 w 2049582"/>
                <a:gd name="connsiteY2" fmla="*/ 801892 h 878885"/>
                <a:gd name="connsiteX3" fmla="*/ 152249 w 2049582"/>
                <a:gd name="connsiteY3" fmla="*/ 822093 h 878885"/>
                <a:gd name="connsiteX4" fmla="*/ 31659 w 2049582"/>
                <a:gd name="connsiteY4" fmla="*/ 492446 h 878885"/>
                <a:gd name="connsiteX0" fmla="*/ 1009140 w 2086909"/>
                <a:gd name="connsiteY0" fmla="*/ 80158 h 878885"/>
                <a:gd name="connsiteX1" fmla="*/ 1849141 w 2086909"/>
                <a:gd name="connsiteY1" fmla="*/ 70373 h 878885"/>
                <a:gd name="connsiteX2" fmla="*/ 1956717 w 2086909"/>
                <a:gd name="connsiteY2" fmla="*/ 801892 h 878885"/>
                <a:gd name="connsiteX3" fmla="*/ 189576 w 2086909"/>
                <a:gd name="connsiteY3" fmla="*/ 822093 h 878885"/>
                <a:gd name="connsiteX4" fmla="*/ 68986 w 2086909"/>
                <a:gd name="connsiteY4" fmla="*/ 492446 h 878885"/>
                <a:gd name="connsiteX0" fmla="*/ 1041174 w 2118943"/>
                <a:gd name="connsiteY0" fmla="*/ 80158 h 872392"/>
                <a:gd name="connsiteX1" fmla="*/ 1881175 w 2118943"/>
                <a:gd name="connsiteY1" fmla="*/ 70373 h 872392"/>
                <a:gd name="connsiteX2" fmla="*/ 1988751 w 2118943"/>
                <a:gd name="connsiteY2" fmla="*/ 801892 h 872392"/>
                <a:gd name="connsiteX3" fmla="*/ 221610 w 2118943"/>
                <a:gd name="connsiteY3" fmla="*/ 822093 h 872392"/>
                <a:gd name="connsiteX4" fmla="*/ 44818 w 2118943"/>
                <a:gd name="connsiteY4" fmla="*/ 612383 h 872392"/>
                <a:gd name="connsiteX0" fmla="*/ 1010281 w 2088050"/>
                <a:gd name="connsiteY0" fmla="*/ 80158 h 872392"/>
                <a:gd name="connsiteX1" fmla="*/ 1850282 w 2088050"/>
                <a:gd name="connsiteY1" fmla="*/ 70373 h 872392"/>
                <a:gd name="connsiteX2" fmla="*/ 1957858 w 2088050"/>
                <a:gd name="connsiteY2" fmla="*/ 801892 h 872392"/>
                <a:gd name="connsiteX3" fmla="*/ 190717 w 2088050"/>
                <a:gd name="connsiteY3" fmla="*/ 822093 h 872392"/>
                <a:gd name="connsiteX4" fmla="*/ 13925 w 2088050"/>
                <a:gd name="connsiteY4" fmla="*/ 612383 h 872392"/>
                <a:gd name="connsiteX0" fmla="*/ 1010281 w 2088050"/>
                <a:gd name="connsiteY0" fmla="*/ 80158 h 872392"/>
                <a:gd name="connsiteX1" fmla="*/ 1850282 w 2088050"/>
                <a:gd name="connsiteY1" fmla="*/ 70373 h 872392"/>
                <a:gd name="connsiteX2" fmla="*/ 1957858 w 2088050"/>
                <a:gd name="connsiteY2" fmla="*/ 801892 h 872392"/>
                <a:gd name="connsiteX3" fmla="*/ 190717 w 2088050"/>
                <a:gd name="connsiteY3" fmla="*/ 822093 h 872392"/>
                <a:gd name="connsiteX4" fmla="*/ 13925 w 2088050"/>
                <a:gd name="connsiteY4" fmla="*/ 612383 h 872392"/>
                <a:gd name="connsiteX0" fmla="*/ 996356 w 2074125"/>
                <a:gd name="connsiteY0" fmla="*/ 80158 h 861823"/>
                <a:gd name="connsiteX1" fmla="*/ 1836357 w 2074125"/>
                <a:gd name="connsiteY1" fmla="*/ 70373 h 861823"/>
                <a:gd name="connsiteX2" fmla="*/ 1943933 w 2074125"/>
                <a:gd name="connsiteY2" fmla="*/ 801892 h 861823"/>
                <a:gd name="connsiteX3" fmla="*/ 176792 w 2074125"/>
                <a:gd name="connsiteY3" fmla="*/ 822093 h 861823"/>
                <a:gd name="connsiteX4" fmla="*/ 0 w 2074125"/>
                <a:gd name="connsiteY4" fmla="*/ 612383 h 861823"/>
                <a:gd name="connsiteX0" fmla="*/ 996356 w 1970804"/>
                <a:gd name="connsiteY0" fmla="*/ 80158 h 823168"/>
                <a:gd name="connsiteX1" fmla="*/ 1836357 w 1970804"/>
                <a:gd name="connsiteY1" fmla="*/ 70373 h 823168"/>
                <a:gd name="connsiteX2" fmla="*/ 1943933 w 1970804"/>
                <a:gd name="connsiteY2" fmla="*/ 801892 h 823168"/>
                <a:gd name="connsiteX3" fmla="*/ 176792 w 1970804"/>
                <a:gd name="connsiteY3" fmla="*/ 822093 h 823168"/>
                <a:gd name="connsiteX4" fmla="*/ 0 w 1970804"/>
                <a:gd name="connsiteY4" fmla="*/ 612383 h 823168"/>
                <a:gd name="connsiteX0" fmla="*/ 1010802 w 1991303"/>
                <a:gd name="connsiteY0" fmla="*/ 81745 h 843471"/>
                <a:gd name="connsiteX1" fmla="*/ 1850803 w 1991303"/>
                <a:gd name="connsiteY1" fmla="*/ 71960 h 843471"/>
                <a:gd name="connsiteX2" fmla="*/ 1966407 w 1991303"/>
                <a:gd name="connsiteY2" fmla="*/ 825967 h 843471"/>
                <a:gd name="connsiteX3" fmla="*/ 191238 w 1991303"/>
                <a:gd name="connsiteY3" fmla="*/ 823680 h 843471"/>
                <a:gd name="connsiteX4" fmla="*/ 14446 w 1991303"/>
                <a:gd name="connsiteY4" fmla="*/ 613970 h 843471"/>
                <a:gd name="connsiteX0" fmla="*/ 1009760 w 1978344"/>
                <a:gd name="connsiteY0" fmla="*/ 81745 h 843471"/>
                <a:gd name="connsiteX1" fmla="*/ 1849761 w 1978344"/>
                <a:gd name="connsiteY1" fmla="*/ 71960 h 843471"/>
                <a:gd name="connsiteX2" fmla="*/ 1949307 w 1978344"/>
                <a:gd name="connsiteY2" fmla="*/ 825967 h 843471"/>
                <a:gd name="connsiteX3" fmla="*/ 190196 w 1978344"/>
                <a:gd name="connsiteY3" fmla="*/ 823680 h 843471"/>
                <a:gd name="connsiteX4" fmla="*/ 13404 w 1978344"/>
                <a:gd name="connsiteY4" fmla="*/ 613970 h 843471"/>
                <a:gd name="connsiteX0" fmla="*/ 996356 w 1964940"/>
                <a:gd name="connsiteY0" fmla="*/ 81745 h 840320"/>
                <a:gd name="connsiteX1" fmla="*/ 1836357 w 1964940"/>
                <a:gd name="connsiteY1" fmla="*/ 71960 h 840320"/>
                <a:gd name="connsiteX2" fmla="*/ 1935903 w 1964940"/>
                <a:gd name="connsiteY2" fmla="*/ 825967 h 840320"/>
                <a:gd name="connsiteX3" fmla="*/ 176792 w 1964940"/>
                <a:gd name="connsiteY3" fmla="*/ 823680 h 840320"/>
                <a:gd name="connsiteX4" fmla="*/ 0 w 1964940"/>
                <a:gd name="connsiteY4" fmla="*/ 613970 h 8403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64940" h="840320">
                  <a:moveTo>
                    <a:pt x="996356" y="81745"/>
                  </a:moveTo>
                  <a:cubicBezTo>
                    <a:pt x="1634643" y="6441"/>
                    <a:pt x="1679766" y="-52077"/>
                    <a:pt x="1836357" y="71960"/>
                  </a:cubicBezTo>
                  <a:cubicBezTo>
                    <a:pt x="1992948" y="195997"/>
                    <a:pt x="1979663" y="813122"/>
                    <a:pt x="1935903" y="825967"/>
                  </a:cubicBezTo>
                  <a:cubicBezTo>
                    <a:pt x="1892143" y="838812"/>
                    <a:pt x="282666" y="851518"/>
                    <a:pt x="176792" y="823680"/>
                  </a:cubicBezTo>
                  <a:cubicBezTo>
                    <a:pt x="70918" y="795842"/>
                    <a:pt x="51561" y="817904"/>
                    <a:pt x="0" y="613970"/>
                  </a:cubicBezTo>
                </a:path>
              </a:pathLst>
            </a:custGeom>
            <a:pattFill prst="wdDnDiag">
              <a:fgClr>
                <a:srgbClr val="F59C1F"/>
              </a:fgClr>
              <a:bgClr>
                <a:srgbClr val="FFFFFF"/>
              </a:bgClr>
            </a:pattFill>
            <a:ln w="25400" cap="rnd" cmpd="sng" algn="ctr">
              <a:solidFill>
                <a:srgbClr val="F59C1F"/>
              </a:solidFill>
              <a:prstDash val="solid"/>
              <a:roun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600" b="0" i="0" u="none" strike="noStrike" kern="0" cap="none" spc="0" normalizeH="0" baseline="0" noProof="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
          <p:nvSpPr>
            <p:cNvPr id="63" name="任意多边形 11">
              <a:extLst>
                <a:ext uri="{FF2B5EF4-FFF2-40B4-BE49-F238E27FC236}">
                  <a16:creationId xmlns="" xmlns:a16="http://schemas.microsoft.com/office/drawing/2014/main" id="{0D9F3F3D-2657-4781-A134-6DB34DB357FB}"/>
                </a:ext>
              </a:extLst>
            </p:cNvPr>
            <p:cNvSpPr/>
            <p:nvPr/>
          </p:nvSpPr>
          <p:spPr>
            <a:xfrm>
              <a:off x="1836100" y="2454748"/>
              <a:ext cx="1456448" cy="652929"/>
            </a:xfrm>
            <a:custGeom>
              <a:avLst/>
              <a:gdLst>
                <a:gd name="connsiteX0" fmla="*/ 322139 w 2227747"/>
                <a:gd name="connsiteY0" fmla="*/ 93920 h 873265"/>
                <a:gd name="connsiteX1" fmla="*/ 1892756 w 2227747"/>
                <a:gd name="connsiteY1" fmla="*/ 61647 h 873265"/>
                <a:gd name="connsiteX2" fmla="*/ 2086393 w 2227747"/>
                <a:gd name="connsiteY2" fmla="*/ 803924 h 873265"/>
                <a:gd name="connsiteX3" fmla="*/ 193048 w 2227747"/>
                <a:gd name="connsiteY3" fmla="*/ 760894 h 873265"/>
                <a:gd name="connsiteX4" fmla="*/ 160775 w 2227747"/>
                <a:gd name="connsiteY4" fmla="*/ 93920 h 873265"/>
                <a:gd name="connsiteX0" fmla="*/ 231302 w 2136910"/>
                <a:gd name="connsiteY0" fmla="*/ 93920 h 850131"/>
                <a:gd name="connsiteX1" fmla="*/ 1801919 w 2136910"/>
                <a:gd name="connsiteY1" fmla="*/ 61647 h 850131"/>
                <a:gd name="connsiteX2" fmla="*/ 1995556 w 2136910"/>
                <a:gd name="connsiteY2" fmla="*/ 803924 h 850131"/>
                <a:gd name="connsiteX3" fmla="*/ 102211 w 2136910"/>
                <a:gd name="connsiteY3" fmla="*/ 760894 h 850131"/>
                <a:gd name="connsiteX4" fmla="*/ 69938 w 2136910"/>
                <a:gd name="connsiteY4" fmla="*/ 93920 h 850131"/>
                <a:gd name="connsiteX0" fmla="*/ 231302 w 2027630"/>
                <a:gd name="connsiteY0" fmla="*/ 93920 h 813269"/>
                <a:gd name="connsiteX1" fmla="*/ 1801919 w 2027630"/>
                <a:gd name="connsiteY1" fmla="*/ 61647 h 813269"/>
                <a:gd name="connsiteX2" fmla="*/ 1995556 w 2027630"/>
                <a:gd name="connsiteY2" fmla="*/ 803924 h 813269"/>
                <a:gd name="connsiteX3" fmla="*/ 102211 w 2027630"/>
                <a:gd name="connsiteY3" fmla="*/ 760894 h 813269"/>
                <a:gd name="connsiteX4" fmla="*/ 69938 w 2027630"/>
                <a:gd name="connsiteY4" fmla="*/ 93920 h 813269"/>
                <a:gd name="connsiteX0" fmla="*/ 316247 w 2059225"/>
                <a:gd name="connsiteY0" fmla="*/ 93133 h 831662"/>
                <a:gd name="connsiteX1" fmla="*/ 1886864 w 2059225"/>
                <a:gd name="connsiteY1" fmla="*/ 60860 h 831662"/>
                <a:gd name="connsiteX2" fmla="*/ 1994440 w 2059225"/>
                <a:gd name="connsiteY2" fmla="*/ 792379 h 831662"/>
                <a:gd name="connsiteX3" fmla="*/ 187156 w 2059225"/>
                <a:gd name="connsiteY3" fmla="*/ 760107 h 831662"/>
                <a:gd name="connsiteX4" fmla="*/ 154883 w 2059225"/>
                <a:gd name="connsiteY4" fmla="*/ 93133 h 831662"/>
                <a:gd name="connsiteX0" fmla="*/ 316247 w 2006487"/>
                <a:gd name="connsiteY0" fmla="*/ 60598 h 799127"/>
                <a:gd name="connsiteX1" fmla="*/ 1886864 w 2006487"/>
                <a:gd name="connsiteY1" fmla="*/ 28325 h 799127"/>
                <a:gd name="connsiteX2" fmla="*/ 1994440 w 2006487"/>
                <a:gd name="connsiteY2" fmla="*/ 759844 h 799127"/>
                <a:gd name="connsiteX3" fmla="*/ 187156 w 2006487"/>
                <a:gd name="connsiteY3" fmla="*/ 727572 h 799127"/>
                <a:gd name="connsiteX4" fmla="*/ 154883 w 2006487"/>
                <a:gd name="connsiteY4" fmla="*/ 60598 h 799127"/>
                <a:gd name="connsiteX0" fmla="*/ 235854 w 1926094"/>
                <a:gd name="connsiteY0" fmla="*/ 60598 h 786834"/>
                <a:gd name="connsiteX1" fmla="*/ 1806471 w 1926094"/>
                <a:gd name="connsiteY1" fmla="*/ 28325 h 786834"/>
                <a:gd name="connsiteX2" fmla="*/ 1914047 w 1926094"/>
                <a:gd name="connsiteY2" fmla="*/ 759844 h 786834"/>
                <a:gd name="connsiteX3" fmla="*/ 106763 w 1926094"/>
                <a:gd name="connsiteY3" fmla="*/ 727572 h 786834"/>
                <a:gd name="connsiteX4" fmla="*/ 74490 w 1926094"/>
                <a:gd name="connsiteY4" fmla="*/ 60598 h 786834"/>
                <a:gd name="connsiteX0" fmla="*/ 189613 w 1879853"/>
                <a:gd name="connsiteY0" fmla="*/ 60598 h 786834"/>
                <a:gd name="connsiteX1" fmla="*/ 1760230 w 1879853"/>
                <a:gd name="connsiteY1" fmla="*/ 28325 h 786834"/>
                <a:gd name="connsiteX2" fmla="*/ 1867806 w 1879853"/>
                <a:gd name="connsiteY2" fmla="*/ 759844 h 786834"/>
                <a:gd name="connsiteX3" fmla="*/ 60522 w 1879853"/>
                <a:gd name="connsiteY3" fmla="*/ 727572 h 786834"/>
                <a:gd name="connsiteX4" fmla="*/ 28249 w 1879853"/>
                <a:gd name="connsiteY4" fmla="*/ 60598 h 7868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9853" h="786834">
                  <a:moveTo>
                    <a:pt x="189613" y="60598"/>
                  </a:moveTo>
                  <a:cubicBezTo>
                    <a:pt x="827900" y="-14706"/>
                    <a:pt x="1663411" y="-12912"/>
                    <a:pt x="1760230" y="28325"/>
                  </a:cubicBezTo>
                  <a:cubicBezTo>
                    <a:pt x="1857049" y="69562"/>
                    <a:pt x="1903665" y="729364"/>
                    <a:pt x="1867806" y="759844"/>
                  </a:cubicBezTo>
                  <a:cubicBezTo>
                    <a:pt x="1831947" y="790324"/>
                    <a:pt x="141204" y="811840"/>
                    <a:pt x="60522" y="727572"/>
                  </a:cubicBezTo>
                  <a:cubicBezTo>
                    <a:pt x="-20160" y="643304"/>
                    <a:pt x="-8507" y="399464"/>
                    <a:pt x="28249" y="60598"/>
                  </a:cubicBezTo>
                </a:path>
              </a:pathLst>
            </a:custGeom>
            <a:solidFill>
              <a:srgbClr val="FFFFFF"/>
            </a:solidFill>
            <a:ln w="25400" cap="rnd" cmpd="sng" algn="ctr">
              <a:solidFill>
                <a:srgbClr val="F59C1F"/>
              </a:solidFill>
              <a:prstDash val="solid"/>
              <a:roun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600" b="0" i="0" u="none" strike="noStrike" kern="0" cap="none" spc="0" normalizeH="0" baseline="0" noProof="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
          <p:nvSpPr>
            <p:cNvPr id="64" name="文本框 12">
              <a:extLst>
                <a:ext uri="{FF2B5EF4-FFF2-40B4-BE49-F238E27FC236}">
                  <a16:creationId xmlns="" xmlns:a16="http://schemas.microsoft.com/office/drawing/2014/main" id="{8C36C5D7-61EB-4169-86E6-6FEC52F5EA98}"/>
                </a:ext>
              </a:extLst>
            </p:cNvPr>
            <p:cNvSpPr txBox="1"/>
            <p:nvPr/>
          </p:nvSpPr>
          <p:spPr>
            <a:xfrm>
              <a:off x="2222349" y="2332000"/>
              <a:ext cx="756775" cy="895643"/>
            </a:xfrm>
            <a:prstGeom prst="rect">
              <a:avLst/>
            </a:prstGeom>
            <a:noFill/>
            <a:ln>
              <a:noFill/>
            </a:ln>
          </p:spPr>
          <p:txBody>
            <a:bodyPr wrap="square" rtlCol="0">
              <a:spAutoFit/>
            </a:bodyPr>
            <a:lstStyle/>
            <a:p>
              <a:pPr marL="0" marR="0" lvl="0" indent="0" algn="ctr" defTabSz="914400" eaLnBrk="1" fontAlgn="auto" latinLnBrk="0" hangingPunct="1">
                <a:lnSpc>
                  <a:spcPct val="125000"/>
                </a:lnSpc>
                <a:spcBef>
                  <a:spcPts val="0"/>
                </a:spcBef>
                <a:spcAft>
                  <a:spcPts val="0"/>
                </a:spcAft>
                <a:buClrTx/>
                <a:buSzTx/>
                <a:buFontTx/>
                <a:buNone/>
                <a:tabLst/>
                <a:defRPr/>
              </a:pPr>
              <a:r>
                <a:rPr kumimoji="0" lang="en-US" altLang="zh-CN" sz="3600" b="1" i="0" u="none" strike="noStrike" kern="0" cap="none" spc="0" normalizeH="0" baseline="0" noProof="0" dirty="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rPr>
                <a:t>3</a:t>
              </a:r>
            </a:p>
          </p:txBody>
        </p:sp>
      </p:grpSp>
      <p:sp>
        <p:nvSpPr>
          <p:cNvPr id="65" name="Rectangle 64">
            <a:extLst>
              <a:ext uri="{FF2B5EF4-FFF2-40B4-BE49-F238E27FC236}">
                <a16:creationId xmlns="" xmlns:a16="http://schemas.microsoft.com/office/drawing/2014/main" id="{6885B025-71E4-4E95-9A46-EA0C86FECE6A}"/>
              </a:ext>
            </a:extLst>
          </p:cNvPr>
          <p:cNvSpPr/>
          <p:nvPr/>
        </p:nvSpPr>
        <p:spPr>
          <a:xfrm>
            <a:off x="1397383" y="3341374"/>
            <a:ext cx="10207394" cy="584775"/>
          </a:xfrm>
          <a:prstGeom prst="rect">
            <a:avLst/>
          </a:prstGeom>
        </p:spPr>
        <p:txBody>
          <a:bodyPr wrap="square">
            <a:spAutoFit/>
          </a:bodyPr>
          <a:lstStyle/>
          <a:p>
            <a:pPr algn="just">
              <a:defRPr/>
            </a:pPr>
            <a:r>
              <a:rPr lang="vi-VN" altLang="zh-CN" sz="3200"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Mẹ đã kể cho chị em Thư những chuyện gì?</a:t>
            </a:r>
          </a:p>
        </p:txBody>
      </p:sp>
      <p:grpSp>
        <p:nvGrpSpPr>
          <p:cNvPr id="66" name="PA_库_组合 5">
            <a:extLst>
              <a:ext uri="{FF2B5EF4-FFF2-40B4-BE49-F238E27FC236}">
                <a16:creationId xmlns="" xmlns:a16="http://schemas.microsoft.com/office/drawing/2014/main" id="{7915E8A1-F7D6-41B6-AAB2-A73042BA3F8E}"/>
              </a:ext>
            </a:extLst>
          </p:cNvPr>
          <p:cNvGrpSpPr/>
          <p:nvPr>
            <p:custDataLst>
              <p:tags r:id="rId4"/>
            </p:custDataLst>
          </p:nvPr>
        </p:nvGrpSpPr>
        <p:grpSpPr>
          <a:xfrm>
            <a:off x="665190" y="4320524"/>
            <a:ext cx="587835" cy="733599"/>
            <a:chOff x="1836100" y="2332000"/>
            <a:chExt cx="1572829" cy="895643"/>
          </a:xfrm>
        </p:grpSpPr>
        <p:sp>
          <p:nvSpPr>
            <p:cNvPr id="67" name="任意多边形 10">
              <a:extLst>
                <a:ext uri="{FF2B5EF4-FFF2-40B4-BE49-F238E27FC236}">
                  <a16:creationId xmlns="" xmlns:a16="http://schemas.microsoft.com/office/drawing/2014/main" id="{3A3F44E7-24CF-47CE-AD6C-35C2DE6706F2}"/>
                </a:ext>
              </a:extLst>
            </p:cNvPr>
            <p:cNvSpPr/>
            <p:nvPr/>
          </p:nvSpPr>
          <p:spPr>
            <a:xfrm>
              <a:off x="1886559" y="2454748"/>
              <a:ext cx="1522370" cy="697312"/>
            </a:xfrm>
            <a:custGeom>
              <a:avLst/>
              <a:gdLst>
                <a:gd name="connsiteX0" fmla="*/ 322139 w 2227747"/>
                <a:gd name="connsiteY0" fmla="*/ 93920 h 873265"/>
                <a:gd name="connsiteX1" fmla="*/ 1892756 w 2227747"/>
                <a:gd name="connsiteY1" fmla="*/ 61647 h 873265"/>
                <a:gd name="connsiteX2" fmla="*/ 2086393 w 2227747"/>
                <a:gd name="connsiteY2" fmla="*/ 803924 h 873265"/>
                <a:gd name="connsiteX3" fmla="*/ 193048 w 2227747"/>
                <a:gd name="connsiteY3" fmla="*/ 760894 h 873265"/>
                <a:gd name="connsiteX4" fmla="*/ 160775 w 2227747"/>
                <a:gd name="connsiteY4" fmla="*/ 93920 h 873265"/>
                <a:gd name="connsiteX0" fmla="*/ 231302 w 2136910"/>
                <a:gd name="connsiteY0" fmla="*/ 93920 h 850131"/>
                <a:gd name="connsiteX1" fmla="*/ 1801919 w 2136910"/>
                <a:gd name="connsiteY1" fmla="*/ 61647 h 850131"/>
                <a:gd name="connsiteX2" fmla="*/ 1995556 w 2136910"/>
                <a:gd name="connsiteY2" fmla="*/ 803924 h 850131"/>
                <a:gd name="connsiteX3" fmla="*/ 102211 w 2136910"/>
                <a:gd name="connsiteY3" fmla="*/ 760894 h 850131"/>
                <a:gd name="connsiteX4" fmla="*/ 69938 w 2136910"/>
                <a:gd name="connsiteY4" fmla="*/ 93920 h 850131"/>
                <a:gd name="connsiteX0" fmla="*/ 231302 w 2027630"/>
                <a:gd name="connsiteY0" fmla="*/ 93920 h 813269"/>
                <a:gd name="connsiteX1" fmla="*/ 1801919 w 2027630"/>
                <a:gd name="connsiteY1" fmla="*/ 61647 h 813269"/>
                <a:gd name="connsiteX2" fmla="*/ 1995556 w 2027630"/>
                <a:gd name="connsiteY2" fmla="*/ 803924 h 813269"/>
                <a:gd name="connsiteX3" fmla="*/ 102211 w 2027630"/>
                <a:gd name="connsiteY3" fmla="*/ 760894 h 813269"/>
                <a:gd name="connsiteX4" fmla="*/ 69938 w 2027630"/>
                <a:gd name="connsiteY4" fmla="*/ 93920 h 813269"/>
                <a:gd name="connsiteX0" fmla="*/ 316247 w 2059225"/>
                <a:gd name="connsiteY0" fmla="*/ 93133 h 831662"/>
                <a:gd name="connsiteX1" fmla="*/ 1886864 w 2059225"/>
                <a:gd name="connsiteY1" fmla="*/ 60860 h 831662"/>
                <a:gd name="connsiteX2" fmla="*/ 1994440 w 2059225"/>
                <a:gd name="connsiteY2" fmla="*/ 792379 h 831662"/>
                <a:gd name="connsiteX3" fmla="*/ 187156 w 2059225"/>
                <a:gd name="connsiteY3" fmla="*/ 760107 h 831662"/>
                <a:gd name="connsiteX4" fmla="*/ 154883 w 2059225"/>
                <a:gd name="connsiteY4" fmla="*/ 93133 h 831662"/>
                <a:gd name="connsiteX0" fmla="*/ 316247 w 2006487"/>
                <a:gd name="connsiteY0" fmla="*/ 60598 h 799127"/>
                <a:gd name="connsiteX1" fmla="*/ 1886864 w 2006487"/>
                <a:gd name="connsiteY1" fmla="*/ 28325 h 799127"/>
                <a:gd name="connsiteX2" fmla="*/ 1994440 w 2006487"/>
                <a:gd name="connsiteY2" fmla="*/ 759844 h 799127"/>
                <a:gd name="connsiteX3" fmla="*/ 187156 w 2006487"/>
                <a:gd name="connsiteY3" fmla="*/ 727572 h 799127"/>
                <a:gd name="connsiteX4" fmla="*/ 154883 w 2006487"/>
                <a:gd name="connsiteY4" fmla="*/ 60598 h 799127"/>
                <a:gd name="connsiteX0" fmla="*/ 235854 w 1926094"/>
                <a:gd name="connsiteY0" fmla="*/ 60598 h 786834"/>
                <a:gd name="connsiteX1" fmla="*/ 1806471 w 1926094"/>
                <a:gd name="connsiteY1" fmla="*/ 28325 h 786834"/>
                <a:gd name="connsiteX2" fmla="*/ 1914047 w 1926094"/>
                <a:gd name="connsiteY2" fmla="*/ 759844 h 786834"/>
                <a:gd name="connsiteX3" fmla="*/ 106763 w 1926094"/>
                <a:gd name="connsiteY3" fmla="*/ 727572 h 786834"/>
                <a:gd name="connsiteX4" fmla="*/ 74490 w 1926094"/>
                <a:gd name="connsiteY4" fmla="*/ 60598 h 786834"/>
                <a:gd name="connsiteX0" fmla="*/ 189613 w 1879853"/>
                <a:gd name="connsiteY0" fmla="*/ 60598 h 786834"/>
                <a:gd name="connsiteX1" fmla="*/ 1760230 w 1879853"/>
                <a:gd name="connsiteY1" fmla="*/ 28325 h 786834"/>
                <a:gd name="connsiteX2" fmla="*/ 1867806 w 1879853"/>
                <a:gd name="connsiteY2" fmla="*/ 759844 h 786834"/>
                <a:gd name="connsiteX3" fmla="*/ 60522 w 1879853"/>
                <a:gd name="connsiteY3" fmla="*/ 727572 h 786834"/>
                <a:gd name="connsiteX4" fmla="*/ 28249 w 1879853"/>
                <a:gd name="connsiteY4" fmla="*/ 60598 h 786834"/>
                <a:gd name="connsiteX0" fmla="*/ 920229 w 1891187"/>
                <a:gd name="connsiteY0" fmla="*/ 80158 h 828882"/>
                <a:gd name="connsiteX1" fmla="*/ 1760230 w 1891187"/>
                <a:gd name="connsiteY1" fmla="*/ 70373 h 828882"/>
                <a:gd name="connsiteX2" fmla="*/ 1867806 w 1891187"/>
                <a:gd name="connsiteY2" fmla="*/ 801892 h 828882"/>
                <a:gd name="connsiteX3" fmla="*/ 60522 w 1891187"/>
                <a:gd name="connsiteY3" fmla="*/ 769620 h 828882"/>
                <a:gd name="connsiteX4" fmla="*/ 28249 w 1891187"/>
                <a:gd name="connsiteY4" fmla="*/ 102646 h 828882"/>
                <a:gd name="connsiteX0" fmla="*/ 953754 w 2038657"/>
                <a:gd name="connsiteY0" fmla="*/ 80158 h 875087"/>
                <a:gd name="connsiteX1" fmla="*/ 1793755 w 2038657"/>
                <a:gd name="connsiteY1" fmla="*/ 70373 h 875087"/>
                <a:gd name="connsiteX2" fmla="*/ 1901331 w 2038657"/>
                <a:gd name="connsiteY2" fmla="*/ 801892 h 875087"/>
                <a:gd name="connsiteX3" fmla="*/ 37845 w 2038657"/>
                <a:gd name="connsiteY3" fmla="*/ 792108 h 875087"/>
                <a:gd name="connsiteX4" fmla="*/ 61774 w 2038657"/>
                <a:gd name="connsiteY4" fmla="*/ 102646 h 875087"/>
                <a:gd name="connsiteX0" fmla="*/ 984916 w 2069819"/>
                <a:gd name="connsiteY0" fmla="*/ 80158 h 887366"/>
                <a:gd name="connsiteX1" fmla="*/ 1824917 w 2069819"/>
                <a:gd name="connsiteY1" fmla="*/ 70373 h 887366"/>
                <a:gd name="connsiteX2" fmla="*/ 1932493 w 2069819"/>
                <a:gd name="connsiteY2" fmla="*/ 801892 h 887366"/>
                <a:gd name="connsiteX3" fmla="*/ 69007 w 2069819"/>
                <a:gd name="connsiteY3" fmla="*/ 792108 h 887366"/>
                <a:gd name="connsiteX4" fmla="*/ 389999 w 2069819"/>
                <a:gd name="connsiteY4" fmla="*/ 80159 h 887366"/>
                <a:gd name="connsiteX0" fmla="*/ 1007612 w 2092515"/>
                <a:gd name="connsiteY0" fmla="*/ 80158 h 887365"/>
                <a:gd name="connsiteX1" fmla="*/ 1847613 w 2092515"/>
                <a:gd name="connsiteY1" fmla="*/ 70373 h 887365"/>
                <a:gd name="connsiteX2" fmla="*/ 1955189 w 2092515"/>
                <a:gd name="connsiteY2" fmla="*/ 801892 h 887365"/>
                <a:gd name="connsiteX3" fmla="*/ 91703 w 2092515"/>
                <a:gd name="connsiteY3" fmla="*/ 792108 h 887365"/>
                <a:gd name="connsiteX4" fmla="*/ 412695 w 2092515"/>
                <a:gd name="connsiteY4" fmla="*/ 80159 h 887365"/>
                <a:gd name="connsiteX0" fmla="*/ 1087979 w 2172882"/>
                <a:gd name="connsiteY0" fmla="*/ 80158 h 865313"/>
                <a:gd name="connsiteX1" fmla="*/ 1927980 w 2172882"/>
                <a:gd name="connsiteY1" fmla="*/ 70373 h 865313"/>
                <a:gd name="connsiteX2" fmla="*/ 2035556 w 2172882"/>
                <a:gd name="connsiteY2" fmla="*/ 801892 h 865313"/>
                <a:gd name="connsiteX3" fmla="*/ 172070 w 2172882"/>
                <a:gd name="connsiteY3" fmla="*/ 792108 h 865313"/>
                <a:gd name="connsiteX4" fmla="*/ 244170 w 2172882"/>
                <a:gd name="connsiteY4" fmla="*/ 492446 h 865313"/>
                <a:gd name="connsiteX0" fmla="*/ 1043749 w 2128652"/>
                <a:gd name="connsiteY0" fmla="*/ 80158 h 865313"/>
                <a:gd name="connsiteX1" fmla="*/ 1883750 w 2128652"/>
                <a:gd name="connsiteY1" fmla="*/ 70373 h 865313"/>
                <a:gd name="connsiteX2" fmla="*/ 1991326 w 2128652"/>
                <a:gd name="connsiteY2" fmla="*/ 801892 h 865313"/>
                <a:gd name="connsiteX3" fmla="*/ 127840 w 2128652"/>
                <a:gd name="connsiteY3" fmla="*/ 792108 h 865313"/>
                <a:gd name="connsiteX4" fmla="*/ 199940 w 2128652"/>
                <a:gd name="connsiteY4" fmla="*/ 492446 h 865313"/>
                <a:gd name="connsiteX0" fmla="*/ 1078008 w 2162911"/>
                <a:gd name="connsiteY0" fmla="*/ 80158 h 865313"/>
                <a:gd name="connsiteX1" fmla="*/ 1918009 w 2162911"/>
                <a:gd name="connsiteY1" fmla="*/ 70373 h 865313"/>
                <a:gd name="connsiteX2" fmla="*/ 2025585 w 2162911"/>
                <a:gd name="connsiteY2" fmla="*/ 801892 h 865313"/>
                <a:gd name="connsiteX3" fmla="*/ 162099 w 2162911"/>
                <a:gd name="connsiteY3" fmla="*/ 792108 h 865313"/>
                <a:gd name="connsiteX4" fmla="*/ 137854 w 2162911"/>
                <a:gd name="connsiteY4" fmla="*/ 492446 h 865313"/>
                <a:gd name="connsiteX0" fmla="*/ 1042572 w 2127475"/>
                <a:gd name="connsiteY0" fmla="*/ 80158 h 865313"/>
                <a:gd name="connsiteX1" fmla="*/ 1882573 w 2127475"/>
                <a:gd name="connsiteY1" fmla="*/ 70373 h 865313"/>
                <a:gd name="connsiteX2" fmla="*/ 1990149 w 2127475"/>
                <a:gd name="connsiteY2" fmla="*/ 801892 h 865313"/>
                <a:gd name="connsiteX3" fmla="*/ 126663 w 2127475"/>
                <a:gd name="connsiteY3" fmla="*/ 792108 h 865313"/>
                <a:gd name="connsiteX4" fmla="*/ 102418 w 2127475"/>
                <a:gd name="connsiteY4" fmla="*/ 492446 h 865313"/>
                <a:gd name="connsiteX0" fmla="*/ 971813 w 2049582"/>
                <a:gd name="connsiteY0" fmla="*/ 80158 h 878885"/>
                <a:gd name="connsiteX1" fmla="*/ 1811814 w 2049582"/>
                <a:gd name="connsiteY1" fmla="*/ 70373 h 878885"/>
                <a:gd name="connsiteX2" fmla="*/ 1919390 w 2049582"/>
                <a:gd name="connsiteY2" fmla="*/ 801892 h 878885"/>
                <a:gd name="connsiteX3" fmla="*/ 152249 w 2049582"/>
                <a:gd name="connsiteY3" fmla="*/ 822093 h 878885"/>
                <a:gd name="connsiteX4" fmla="*/ 31659 w 2049582"/>
                <a:gd name="connsiteY4" fmla="*/ 492446 h 878885"/>
                <a:gd name="connsiteX0" fmla="*/ 1009140 w 2086909"/>
                <a:gd name="connsiteY0" fmla="*/ 80158 h 878885"/>
                <a:gd name="connsiteX1" fmla="*/ 1849141 w 2086909"/>
                <a:gd name="connsiteY1" fmla="*/ 70373 h 878885"/>
                <a:gd name="connsiteX2" fmla="*/ 1956717 w 2086909"/>
                <a:gd name="connsiteY2" fmla="*/ 801892 h 878885"/>
                <a:gd name="connsiteX3" fmla="*/ 189576 w 2086909"/>
                <a:gd name="connsiteY3" fmla="*/ 822093 h 878885"/>
                <a:gd name="connsiteX4" fmla="*/ 68986 w 2086909"/>
                <a:gd name="connsiteY4" fmla="*/ 492446 h 878885"/>
                <a:gd name="connsiteX0" fmla="*/ 1041174 w 2118943"/>
                <a:gd name="connsiteY0" fmla="*/ 80158 h 872392"/>
                <a:gd name="connsiteX1" fmla="*/ 1881175 w 2118943"/>
                <a:gd name="connsiteY1" fmla="*/ 70373 h 872392"/>
                <a:gd name="connsiteX2" fmla="*/ 1988751 w 2118943"/>
                <a:gd name="connsiteY2" fmla="*/ 801892 h 872392"/>
                <a:gd name="connsiteX3" fmla="*/ 221610 w 2118943"/>
                <a:gd name="connsiteY3" fmla="*/ 822093 h 872392"/>
                <a:gd name="connsiteX4" fmla="*/ 44818 w 2118943"/>
                <a:gd name="connsiteY4" fmla="*/ 612383 h 872392"/>
                <a:gd name="connsiteX0" fmla="*/ 1010281 w 2088050"/>
                <a:gd name="connsiteY0" fmla="*/ 80158 h 872392"/>
                <a:gd name="connsiteX1" fmla="*/ 1850282 w 2088050"/>
                <a:gd name="connsiteY1" fmla="*/ 70373 h 872392"/>
                <a:gd name="connsiteX2" fmla="*/ 1957858 w 2088050"/>
                <a:gd name="connsiteY2" fmla="*/ 801892 h 872392"/>
                <a:gd name="connsiteX3" fmla="*/ 190717 w 2088050"/>
                <a:gd name="connsiteY3" fmla="*/ 822093 h 872392"/>
                <a:gd name="connsiteX4" fmla="*/ 13925 w 2088050"/>
                <a:gd name="connsiteY4" fmla="*/ 612383 h 872392"/>
                <a:gd name="connsiteX0" fmla="*/ 1010281 w 2088050"/>
                <a:gd name="connsiteY0" fmla="*/ 80158 h 872392"/>
                <a:gd name="connsiteX1" fmla="*/ 1850282 w 2088050"/>
                <a:gd name="connsiteY1" fmla="*/ 70373 h 872392"/>
                <a:gd name="connsiteX2" fmla="*/ 1957858 w 2088050"/>
                <a:gd name="connsiteY2" fmla="*/ 801892 h 872392"/>
                <a:gd name="connsiteX3" fmla="*/ 190717 w 2088050"/>
                <a:gd name="connsiteY3" fmla="*/ 822093 h 872392"/>
                <a:gd name="connsiteX4" fmla="*/ 13925 w 2088050"/>
                <a:gd name="connsiteY4" fmla="*/ 612383 h 872392"/>
                <a:gd name="connsiteX0" fmla="*/ 996356 w 2074125"/>
                <a:gd name="connsiteY0" fmla="*/ 80158 h 861823"/>
                <a:gd name="connsiteX1" fmla="*/ 1836357 w 2074125"/>
                <a:gd name="connsiteY1" fmla="*/ 70373 h 861823"/>
                <a:gd name="connsiteX2" fmla="*/ 1943933 w 2074125"/>
                <a:gd name="connsiteY2" fmla="*/ 801892 h 861823"/>
                <a:gd name="connsiteX3" fmla="*/ 176792 w 2074125"/>
                <a:gd name="connsiteY3" fmla="*/ 822093 h 861823"/>
                <a:gd name="connsiteX4" fmla="*/ 0 w 2074125"/>
                <a:gd name="connsiteY4" fmla="*/ 612383 h 861823"/>
                <a:gd name="connsiteX0" fmla="*/ 996356 w 1970804"/>
                <a:gd name="connsiteY0" fmla="*/ 80158 h 823168"/>
                <a:gd name="connsiteX1" fmla="*/ 1836357 w 1970804"/>
                <a:gd name="connsiteY1" fmla="*/ 70373 h 823168"/>
                <a:gd name="connsiteX2" fmla="*/ 1943933 w 1970804"/>
                <a:gd name="connsiteY2" fmla="*/ 801892 h 823168"/>
                <a:gd name="connsiteX3" fmla="*/ 176792 w 1970804"/>
                <a:gd name="connsiteY3" fmla="*/ 822093 h 823168"/>
                <a:gd name="connsiteX4" fmla="*/ 0 w 1970804"/>
                <a:gd name="connsiteY4" fmla="*/ 612383 h 823168"/>
                <a:gd name="connsiteX0" fmla="*/ 1010802 w 1991303"/>
                <a:gd name="connsiteY0" fmla="*/ 81745 h 843471"/>
                <a:gd name="connsiteX1" fmla="*/ 1850803 w 1991303"/>
                <a:gd name="connsiteY1" fmla="*/ 71960 h 843471"/>
                <a:gd name="connsiteX2" fmla="*/ 1966407 w 1991303"/>
                <a:gd name="connsiteY2" fmla="*/ 825967 h 843471"/>
                <a:gd name="connsiteX3" fmla="*/ 191238 w 1991303"/>
                <a:gd name="connsiteY3" fmla="*/ 823680 h 843471"/>
                <a:gd name="connsiteX4" fmla="*/ 14446 w 1991303"/>
                <a:gd name="connsiteY4" fmla="*/ 613970 h 843471"/>
                <a:gd name="connsiteX0" fmla="*/ 1009760 w 1978344"/>
                <a:gd name="connsiteY0" fmla="*/ 81745 h 843471"/>
                <a:gd name="connsiteX1" fmla="*/ 1849761 w 1978344"/>
                <a:gd name="connsiteY1" fmla="*/ 71960 h 843471"/>
                <a:gd name="connsiteX2" fmla="*/ 1949307 w 1978344"/>
                <a:gd name="connsiteY2" fmla="*/ 825967 h 843471"/>
                <a:gd name="connsiteX3" fmla="*/ 190196 w 1978344"/>
                <a:gd name="connsiteY3" fmla="*/ 823680 h 843471"/>
                <a:gd name="connsiteX4" fmla="*/ 13404 w 1978344"/>
                <a:gd name="connsiteY4" fmla="*/ 613970 h 843471"/>
                <a:gd name="connsiteX0" fmla="*/ 996356 w 1964940"/>
                <a:gd name="connsiteY0" fmla="*/ 81745 h 840320"/>
                <a:gd name="connsiteX1" fmla="*/ 1836357 w 1964940"/>
                <a:gd name="connsiteY1" fmla="*/ 71960 h 840320"/>
                <a:gd name="connsiteX2" fmla="*/ 1935903 w 1964940"/>
                <a:gd name="connsiteY2" fmla="*/ 825967 h 840320"/>
                <a:gd name="connsiteX3" fmla="*/ 176792 w 1964940"/>
                <a:gd name="connsiteY3" fmla="*/ 823680 h 840320"/>
                <a:gd name="connsiteX4" fmla="*/ 0 w 1964940"/>
                <a:gd name="connsiteY4" fmla="*/ 613970 h 8403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64940" h="840320">
                  <a:moveTo>
                    <a:pt x="996356" y="81745"/>
                  </a:moveTo>
                  <a:cubicBezTo>
                    <a:pt x="1634643" y="6441"/>
                    <a:pt x="1679766" y="-52077"/>
                    <a:pt x="1836357" y="71960"/>
                  </a:cubicBezTo>
                  <a:cubicBezTo>
                    <a:pt x="1992948" y="195997"/>
                    <a:pt x="1979663" y="813122"/>
                    <a:pt x="1935903" y="825967"/>
                  </a:cubicBezTo>
                  <a:cubicBezTo>
                    <a:pt x="1892143" y="838812"/>
                    <a:pt x="282666" y="851518"/>
                    <a:pt x="176792" y="823680"/>
                  </a:cubicBezTo>
                  <a:cubicBezTo>
                    <a:pt x="70918" y="795842"/>
                    <a:pt x="51561" y="817904"/>
                    <a:pt x="0" y="613970"/>
                  </a:cubicBezTo>
                </a:path>
              </a:pathLst>
            </a:custGeom>
            <a:pattFill prst="wdDnDiag">
              <a:fgClr>
                <a:srgbClr val="F59C1F"/>
              </a:fgClr>
              <a:bgClr>
                <a:srgbClr val="FFFFFF"/>
              </a:bgClr>
            </a:pattFill>
            <a:ln w="25400" cap="rnd" cmpd="sng" algn="ctr">
              <a:solidFill>
                <a:srgbClr val="F59C1F"/>
              </a:solidFill>
              <a:prstDash val="solid"/>
              <a:roun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600" b="0" i="0" u="none" strike="noStrike" kern="0" cap="none" spc="0" normalizeH="0" baseline="0" noProof="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
          <p:nvSpPr>
            <p:cNvPr id="68" name="任意多边形 11">
              <a:extLst>
                <a:ext uri="{FF2B5EF4-FFF2-40B4-BE49-F238E27FC236}">
                  <a16:creationId xmlns="" xmlns:a16="http://schemas.microsoft.com/office/drawing/2014/main" id="{F3BC8102-C2A0-409E-B517-FFB98A45F803}"/>
                </a:ext>
              </a:extLst>
            </p:cNvPr>
            <p:cNvSpPr/>
            <p:nvPr/>
          </p:nvSpPr>
          <p:spPr>
            <a:xfrm>
              <a:off x="1836100" y="2454748"/>
              <a:ext cx="1456448" cy="652929"/>
            </a:xfrm>
            <a:custGeom>
              <a:avLst/>
              <a:gdLst>
                <a:gd name="connsiteX0" fmla="*/ 322139 w 2227747"/>
                <a:gd name="connsiteY0" fmla="*/ 93920 h 873265"/>
                <a:gd name="connsiteX1" fmla="*/ 1892756 w 2227747"/>
                <a:gd name="connsiteY1" fmla="*/ 61647 h 873265"/>
                <a:gd name="connsiteX2" fmla="*/ 2086393 w 2227747"/>
                <a:gd name="connsiteY2" fmla="*/ 803924 h 873265"/>
                <a:gd name="connsiteX3" fmla="*/ 193048 w 2227747"/>
                <a:gd name="connsiteY3" fmla="*/ 760894 h 873265"/>
                <a:gd name="connsiteX4" fmla="*/ 160775 w 2227747"/>
                <a:gd name="connsiteY4" fmla="*/ 93920 h 873265"/>
                <a:gd name="connsiteX0" fmla="*/ 231302 w 2136910"/>
                <a:gd name="connsiteY0" fmla="*/ 93920 h 850131"/>
                <a:gd name="connsiteX1" fmla="*/ 1801919 w 2136910"/>
                <a:gd name="connsiteY1" fmla="*/ 61647 h 850131"/>
                <a:gd name="connsiteX2" fmla="*/ 1995556 w 2136910"/>
                <a:gd name="connsiteY2" fmla="*/ 803924 h 850131"/>
                <a:gd name="connsiteX3" fmla="*/ 102211 w 2136910"/>
                <a:gd name="connsiteY3" fmla="*/ 760894 h 850131"/>
                <a:gd name="connsiteX4" fmla="*/ 69938 w 2136910"/>
                <a:gd name="connsiteY4" fmla="*/ 93920 h 850131"/>
                <a:gd name="connsiteX0" fmla="*/ 231302 w 2027630"/>
                <a:gd name="connsiteY0" fmla="*/ 93920 h 813269"/>
                <a:gd name="connsiteX1" fmla="*/ 1801919 w 2027630"/>
                <a:gd name="connsiteY1" fmla="*/ 61647 h 813269"/>
                <a:gd name="connsiteX2" fmla="*/ 1995556 w 2027630"/>
                <a:gd name="connsiteY2" fmla="*/ 803924 h 813269"/>
                <a:gd name="connsiteX3" fmla="*/ 102211 w 2027630"/>
                <a:gd name="connsiteY3" fmla="*/ 760894 h 813269"/>
                <a:gd name="connsiteX4" fmla="*/ 69938 w 2027630"/>
                <a:gd name="connsiteY4" fmla="*/ 93920 h 813269"/>
                <a:gd name="connsiteX0" fmla="*/ 316247 w 2059225"/>
                <a:gd name="connsiteY0" fmla="*/ 93133 h 831662"/>
                <a:gd name="connsiteX1" fmla="*/ 1886864 w 2059225"/>
                <a:gd name="connsiteY1" fmla="*/ 60860 h 831662"/>
                <a:gd name="connsiteX2" fmla="*/ 1994440 w 2059225"/>
                <a:gd name="connsiteY2" fmla="*/ 792379 h 831662"/>
                <a:gd name="connsiteX3" fmla="*/ 187156 w 2059225"/>
                <a:gd name="connsiteY3" fmla="*/ 760107 h 831662"/>
                <a:gd name="connsiteX4" fmla="*/ 154883 w 2059225"/>
                <a:gd name="connsiteY4" fmla="*/ 93133 h 831662"/>
                <a:gd name="connsiteX0" fmla="*/ 316247 w 2006487"/>
                <a:gd name="connsiteY0" fmla="*/ 60598 h 799127"/>
                <a:gd name="connsiteX1" fmla="*/ 1886864 w 2006487"/>
                <a:gd name="connsiteY1" fmla="*/ 28325 h 799127"/>
                <a:gd name="connsiteX2" fmla="*/ 1994440 w 2006487"/>
                <a:gd name="connsiteY2" fmla="*/ 759844 h 799127"/>
                <a:gd name="connsiteX3" fmla="*/ 187156 w 2006487"/>
                <a:gd name="connsiteY3" fmla="*/ 727572 h 799127"/>
                <a:gd name="connsiteX4" fmla="*/ 154883 w 2006487"/>
                <a:gd name="connsiteY4" fmla="*/ 60598 h 799127"/>
                <a:gd name="connsiteX0" fmla="*/ 235854 w 1926094"/>
                <a:gd name="connsiteY0" fmla="*/ 60598 h 786834"/>
                <a:gd name="connsiteX1" fmla="*/ 1806471 w 1926094"/>
                <a:gd name="connsiteY1" fmla="*/ 28325 h 786834"/>
                <a:gd name="connsiteX2" fmla="*/ 1914047 w 1926094"/>
                <a:gd name="connsiteY2" fmla="*/ 759844 h 786834"/>
                <a:gd name="connsiteX3" fmla="*/ 106763 w 1926094"/>
                <a:gd name="connsiteY3" fmla="*/ 727572 h 786834"/>
                <a:gd name="connsiteX4" fmla="*/ 74490 w 1926094"/>
                <a:gd name="connsiteY4" fmla="*/ 60598 h 786834"/>
                <a:gd name="connsiteX0" fmla="*/ 189613 w 1879853"/>
                <a:gd name="connsiteY0" fmla="*/ 60598 h 786834"/>
                <a:gd name="connsiteX1" fmla="*/ 1760230 w 1879853"/>
                <a:gd name="connsiteY1" fmla="*/ 28325 h 786834"/>
                <a:gd name="connsiteX2" fmla="*/ 1867806 w 1879853"/>
                <a:gd name="connsiteY2" fmla="*/ 759844 h 786834"/>
                <a:gd name="connsiteX3" fmla="*/ 60522 w 1879853"/>
                <a:gd name="connsiteY3" fmla="*/ 727572 h 786834"/>
                <a:gd name="connsiteX4" fmla="*/ 28249 w 1879853"/>
                <a:gd name="connsiteY4" fmla="*/ 60598 h 7868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9853" h="786834">
                  <a:moveTo>
                    <a:pt x="189613" y="60598"/>
                  </a:moveTo>
                  <a:cubicBezTo>
                    <a:pt x="827900" y="-14706"/>
                    <a:pt x="1663411" y="-12912"/>
                    <a:pt x="1760230" y="28325"/>
                  </a:cubicBezTo>
                  <a:cubicBezTo>
                    <a:pt x="1857049" y="69562"/>
                    <a:pt x="1903665" y="729364"/>
                    <a:pt x="1867806" y="759844"/>
                  </a:cubicBezTo>
                  <a:cubicBezTo>
                    <a:pt x="1831947" y="790324"/>
                    <a:pt x="141204" y="811840"/>
                    <a:pt x="60522" y="727572"/>
                  </a:cubicBezTo>
                  <a:cubicBezTo>
                    <a:pt x="-20160" y="643304"/>
                    <a:pt x="-8507" y="399464"/>
                    <a:pt x="28249" y="60598"/>
                  </a:cubicBezTo>
                </a:path>
              </a:pathLst>
            </a:custGeom>
            <a:solidFill>
              <a:srgbClr val="FFFFFF"/>
            </a:solidFill>
            <a:ln w="25400" cap="rnd" cmpd="sng" algn="ctr">
              <a:solidFill>
                <a:srgbClr val="F59C1F"/>
              </a:solidFill>
              <a:prstDash val="solid"/>
              <a:roun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600" b="0" i="0" u="none" strike="noStrike" kern="0" cap="none" spc="0" normalizeH="0" baseline="0" noProof="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
          <p:nvSpPr>
            <p:cNvPr id="69" name="文本框 12">
              <a:extLst>
                <a:ext uri="{FF2B5EF4-FFF2-40B4-BE49-F238E27FC236}">
                  <a16:creationId xmlns="" xmlns:a16="http://schemas.microsoft.com/office/drawing/2014/main" id="{EE8CBB50-F228-42EF-A7CC-13B19CBFF2EA}"/>
                </a:ext>
              </a:extLst>
            </p:cNvPr>
            <p:cNvSpPr txBox="1"/>
            <p:nvPr/>
          </p:nvSpPr>
          <p:spPr>
            <a:xfrm>
              <a:off x="2222349" y="2332000"/>
              <a:ext cx="756775" cy="895643"/>
            </a:xfrm>
            <a:prstGeom prst="rect">
              <a:avLst/>
            </a:prstGeom>
            <a:noFill/>
            <a:ln>
              <a:noFill/>
            </a:ln>
          </p:spPr>
          <p:txBody>
            <a:bodyPr wrap="square" rtlCol="0">
              <a:spAutoFit/>
            </a:bodyPr>
            <a:lstStyle/>
            <a:p>
              <a:pPr marL="0" marR="0" lvl="0" indent="0" algn="ctr" defTabSz="914400" eaLnBrk="1" fontAlgn="auto" latinLnBrk="0" hangingPunct="1">
                <a:lnSpc>
                  <a:spcPct val="125000"/>
                </a:lnSpc>
                <a:spcBef>
                  <a:spcPts val="0"/>
                </a:spcBef>
                <a:spcAft>
                  <a:spcPts val="0"/>
                </a:spcAft>
                <a:buClrTx/>
                <a:buSzTx/>
                <a:buFontTx/>
                <a:buNone/>
                <a:tabLst/>
                <a:defRPr/>
              </a:pPr>
              <a:r>
                <a:rPr kumimoji="0" lang="en-US" altLang="zh-CN" sz="3600" b="1" i="0" u="none" strike="noStrike" kern="0" cap="none" spc="0" normalizeH="0" baseline="0" noProof="0" dirty="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rPr>
                <a:t>4</a:t>
              </a:r>
            </a:p>
          </p:txBody>
        </p:sp>
      </p:grpSp>
      <p:sp>
        <p:nvSpPr>
          <p:cNvPr id="70" name="Rectangle 69">
            <a:extLst>
              <a:ext uri="{FF2B5EF4-FFF2-40B4-BE49-F238E27FC236}">
                <a16:creationId xmlns="" xmlns:a16="http://schemas.microsoft.com/office/drawing/2014/main" id="{2F41E392-141C-4AC3-B04C-16090970BD06}"/>
              </a:ext>
            </a:extLst>
          </p:cNvPr>
          <p:cNvSpPr/>
          <p:nvPr/>
        </p:nvSpPr>
        <p:spPr>
          <a:xfrm>
            <a:off x="1337153" y="4172862"/>
            <a:ext cx="10327853" cy="1077218"/>
          </a:xfrm>
          <a:prstGeom prst="rect">
            <a:avLst/>
          </a:prstGeom>
        </p:spPr>
        <p:txBody>
          <a:bodyPr wrap="square">
            <a:spAutoFit/>
          </a:bodyPr>
          <a:lstStyle/>
          <a:p>
            <a:pPr algn="just">
              <a:defRPr/>
            </a:pPr>
            <a:r>
              <a:rPr lang="vi-VN" altLang="zh-CN" sz="3200"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Đóng vai Thư hoặc Hân nhắc lại những chuyện mình đã kể cho mẹ nghe.</a:t>
            </a:r>
          </a:p>
        </p:txBody>
      </p:sp>
      <p:grpSp>
        <p:nvGrpSpPr>
          <p:cNvPr id="71" name="Group 70">
            <a:extLst>
              <a:ext uri="{FF2B5EF4-FFF2-40B4-BE49-F238E27FC236}">
                <a16:creationId xmlns="" xmlns:a16="http://schemas.microsoft.com/office/drawing/2014/main" id="{D7F2EC63-6503-4A01-B89D-7A1ECF28A64C}"/>
              </a:ext>
            </a:extLst>
          </p:cNvPr>
          <p:cNvGrpSpPr/>
          <p:nvPr/>
        </p:nvGrpSpPr>
        <p:grpSpPr>
          <a:xfrm>
            <a:off x="9240409" y="-448419"/>
            <a:ext cx="2844126" cy="2557500"/>
            <a:chOff x="7656473" y="831396"/>
            <a:chExt cx="3689350" cy="3269584"/>
          </a:xfrm>
        </p:grpSpPr>
        <p:pic>
          <p:nvPicPr>
            <p:cNvPr id="72" name="图片 2" descr="2">
              <a:extLst>
                <a:ext uri="{FF2B5EF4-FFF2-40B4-BE49-F238E27FC236}">
                  <a16:creationId xmlns="" xmlns:a16="http://schemas.microsoft.com/office/drawing/2014/main" id="{C2E4C071-25DE-4EEA-92C6-1EBCB016B62D}"/>
                </a:ext>
              </a:extLst>
            </p:cNvPr>
            <p:cNvPicPr>
              <a:picLocks noChangeAspect="1"/>
            </p:cNvPicPr>
            <p:nvPr/>
          </p:nvPicPr>
          <p:blipFill>
            <a:blip r:embed="rId8"/>
            <a:stretch>
              <a:fillRect/>
            </a:stretch>
          </p:blipFill>
          <p:spPr>
            <a:xfrm>
              <a:off x="7656473" y="831396"/>
              <a:ext cx="3689350" cy="3127375"/>
            </a:xfrm>
            <a:prstGeom prst="rect">
              <a:avLst/>
            </a:prstGeom>
          </p:spPr>
        </p:pic>
        <p:sp>
          <p:nvSpPr>
            <p:cNvPr id="73" name="Rounded Rectangle 53">
              <a:extLst>
                <a:ext uri="{FF2B5EF4-FFF2-40B4-BE49-F238E27FC236}">
                  <a16:creationId xmlns="" xmlns:a16="http://schemas.microsoft.com/office/drawing/2014/main" id="{D2543AEF-692E-4F0C-A435-11348E4C33A3}"/>
                </a:ext>
              </a:extLst>
            </p:cNvPr>
            <p:cNvSpPr/>
            <p:nvPr/>
          </p:nvSpPr>
          <p:spPr>
            <a:xfrm>
              <a:off x="8086969" y="3013280"/>
              <a:ext cx="2912297" cy="1087700"/>
            </a:xfrm>
            <a:prstGeom prst="roundRect">
              <a:avLst/>
            </a:prstGeom>
            <a:solidFill>
              <a:srgbClr val="FFFFFF"/>
            </a:solidFill>
            <a:ln w="12700" cap="flat" cmpd="sng" algn="ctr">
              <a:solidFill>
                <a:srgbClr val="5FE0FF"/>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3200" b="1" i="0" u="none" strike="noStrike" kern="0" cap="none" spc="0" normalizeH="0" baseline="0" noProof="0" dirty="0" err="1">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Thảo</a:t>
              </a:r>
              <a:r>
                <a:rPr kumimoji="0" lang="en-US" sz="3200" b="1" i="0" u="none" strike="noStrike" kern="0" cap="none" spc="0" normalizeH="0" baseline="0" noProof="0" dirty="0">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3200" b="1" i="0" u="none" strike="noStrike" kern="0" cap="none" spc="0" normalizeH="0" baseline="0" noProof="0" dirty="0" err="1">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luận</a:t>
              </a:r>
              <a:r>
                <a:rPr kumimoji="0" lang="en-US" sz="3200" b="1" i="0" u="none" strike="noStrike" kern="0" cap="none" spc="0" normalizeH="0" baseline="0" noProof="0" dirty="0">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3200" b="1" i="0" u="none" strike="noStrike" kern="0" cap="none" spc="0" normalizeH="0" baseline="0" noProof="0" dirty="0" err="1">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nhóm</a:t>
              </a:r>
              <a:r>
                <a:rPr kumimoji="0" lang="en-US" sz="3200" b="1" i="0" u="none" strike="noStrike" kern="0" cap="none" spc="0" normalizeH="0" baseline="0" noProof="0" dirty="0">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3200" b="1" i="0" u="none" strike="noStrike" kern="0" cap="none" spc="0" normalizeH="0" baseline="0" noProof="0" dirty="0" err="1">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đôi</a:t>
              </a:r>
              <a:endParaRPr kumimoji="0" lang="en-US" sz="3200" b="1" i="0" u="none" strike="noStrike" kern="0" cap="none" spc="0" normalizeH="0" baseline="0" noProof="0" dirty="0">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grpSp>
      <p:grpSp>
        <p:nvGrpSpPr>
          <p:cNvPr id="74" name="PA_库_组合 5">
            <a:extLst>
              <a:ext uri="{FF2B5EF4-FFF2-40B4-BE49-F238E27FC236}">
                <a16:creationId xmlns="" xmlns:a16="http://schemas.microsoft.com/office/drawing/2014/main" id="{43B5FFA8-F290-4428-ACB5-2BCFE3FEC7EE}"/>
              </a:ext>
            </a:extLst>
          </p:cNvPr>
          <p:cNvGrpSpPr/>
          <p:nvPr>
            <p:custDataLst>
              <p:tags r:id="rId5"/>
            </p:custDataLst>
          </p:nvPr>
        </p:nvGrpSpPr>
        <p:grpSpPr>
          <a:xfrm>
            <a:off x="684049" y="5347972"/>
            <a:ext cx="587835" cy="733599"/>
            <a:chOff x="1836100" y="2332000"/>
            <a:chExt cx="1572829" cy="895643"/>
          </a:xfrm>
        </p:grpSpPr>
        <p:sp>
          <p:nvSpPr>
            <p:cNvPr id="75" name="任意多边形 10">
              <a:extLst>
                <a:ext uri="{FF2B5EF4-FFF2-40B4-BE49-F238E27FC236}">
                  <a16:creationId xmlns="" xmlns:a16="http://schemas.microsoft.com/office/drawing/2014/main" id="{D55FF7C5-A983-4C13-B6B4-591032B5C11D}"/>
                </a:ext>
              </a:extLst>
            </p:cNvPr>
            <p:cNvSpPr/>
            <p:nvPr/>
          </p:nvSpPr>
          <p:spPr>
            <a:xfrm>
              <a:off x="1886559" y="2454748"/>
              <a:ext cx="1522370" cy="697312"/>
            </a:xfrm>
            <a:custGeom>
              <a:avLst/>
              <a:gdLst>
                <a:gd name="connsiteX0" fmla="*/ 322139 w 2227747"/>
                <a:gd name="connsiteY0" fmla="*/ 93920 h 873265"/>
                <a:gd name="connsiteX1" fmla="*/ 1892756 w 2227747"/>
                <a:gd name="connsiteY1" fmla="*/ 61647 h 873265"/>
                <a:gd name="connsiteX2" fmla="*/ 2086393 w 2227747"/>
                <a:gd name="connsiteY2" fmla="*/ 803924 h 873265"/>
                <a:gd name="connsiteX3" fmla="*/ 193048 w 2227747"/>
                <a:gd name="connsiteY3" fmla="*/ 760894 h 873265"/>
                <a:gd name="connsiteX4" fmla="*/ 160775 w 2227747"/>
                <a:gd name="connsiteY4" fmla="*/ 93920 h 873265"/>
                <a:gd name="connsiteX0" fmla="*/ 231302 w 2136910"/>
                <a:gd name="connsiteY0" fmla="*/ 93920 h 850131"/>
                <a:gd name="connsiteX1" fmla="*/ 1801919 w 2136910"/>
                <a:gd name="connsiteY1" fmla="*/ 61647 h 850131"/>
                <a:gd name="connsiteX2" fmla="*/ 1995556 w 2136910"/>
                <a:gd name="connsiteY2" fmla="*/ 803924 h 850131"/>
                <a:gd name="connsiteX3" fmla="*/ 102211 w 2136910"/>
                <a:gd name="connsiteY3" fmla="*/ 760894 h 850131"/>
                <a:gd name="connsiteX4" fmla="*/ 69938 w 2136910"/>
                <a:gd name="connsiteY4" fmla="*/ 93920 h 850131"/>
                <a:gd name="connsiteX0" fmla="*/ 231302 w 2027630"/>
                <a:gd name="connsiteY0" fmla="*/ 93920 h 813269"/>
                <a:gd name="connsiteX1" fmla="*/ 1801919 w 2027630"/>
                <a:gd name="connsiteY1" fmla="*/ 61647 h 813269"/>
                <a:gd name="connsiteX2" fmla="*/ 1995556 w 2027630"/>
                <a:gd name="connsiteY2" fmla="*/ 803924 h 813269"/>
                <a:gd name="connsiteX3" fmla="*/ 102211 w 2027630"/>
                <a:gd name="connsiteY3" fmla="*/ 760894 h 813269"/>
                <a:gd name="connsiteX4" fmla="*/ 69938 w 2027630"/>
                <a:gd name="connsiteY4" fmla="*/ 93920 h 813269"/>
                <a:gd name="connsiteX0" fmla="*/ 316247 w 2059225"/>
                <a:gd name="connsiteY0" fmla="*/ 93133 h 831662"/>
                <a:gd name="connsiteX1" fmla="*/ 1886864 w 2059225"/>
                <a:gd name="connsiteY1" fmla="*/ 60860 h 831662"/>
                <a:gd name="connsiteX2" fmla="*/ 1994440 w 2059225"/>
                <a:gd name="connsiteY2" fmla="*/ 792379 h 831662"/>
                <a:gd name="connsiteX3" fmla="*/ 187156 w 2059225"/>
                <a:gd name="connsiteY3" fmla="*/ 760107 h 831662"/>
                <a:gd name="connsiteX4" fmla="*/ 154883 w 2059225"/>
                <a:gd name="connsiteY4" fmla="*/ 93133 h 831662"/>
                <a:gd name="connsiteX0" fmla="*/ 316247 w 2006487"/>
                <a:gd name="connsiteY0" fmla="*/ 60598 h 799127"/>
                <a:gd name="connsiteX1" fmla="*/ 1886864 w 2006487"/>
                <a:gd name="connsiteY1" fmla="*/ 28325 h 799127"/>
                <a:gd name="connsiteX2" fmla="*/ 1994440 w 2006487"/>
                <a:gd name="connsiteY2" fmla="*/ 759844 h 799127"/>
                <a:gd name="connsiteX3" fmla="*/ 187156 w 2006487"/>
                <a:gd name="connsiteY3" fmla="*/ 727572 h 799127"/>
                <a:gd name="connsiteX4" fmla="*/ 154883 w 2006487"/>
                <a:gd name="connsiteY4" fmla="*/ 60598 h 799127"/>
                <a:gd name="connsiteX0" fmla="*/ 235854 w 1926094"/>
                <a:gd name="connsiteY0" fmla="*/ 60598 h 786834"/>
                <a:gd name="connsiteX1" fmla="*/ 1806471 w 1926094"/>
                <a:gd name="connsiteY1" fmla="*/ 28325 h 786834"/>
                <a:gd name="connsiteX2" fmla="*/ 1914047 w 1926094"/>
                <a:gd name="connsiteY2" fmla="*/ 759844 h 786834"/>
                <a:gd name="connsiteX3" fmla="*/ 106763 w 1926094"/>
                <a:gd name="connsiteY3" fmla="*/ 727572 h 786834"/>
                <a:gd name="connsiteX4" fmla="*/ 74490 w 1926094"/>
                <a:gd name="connsiteY4" fmla="*/ 60598 h 786834"/>
                <a:gd name="connsiteX0" fmla="*/ 189613 w 1879853"/>
                <a:gd name="connsiteY0" fmla="*/ 60598 h 786834"/>
                <a:gd name="connsiteX1" fmla="*/ 1760230 w 1879853"/>
                <a:gd name="connsiteY1" fmla="*/ 28325 h 786834"/>
                <a:gd name="connsiteX2" fmla="*/ 1867806 w 1879853"/>
                <a:gd name="connsiteY2" fmla="*/ 759844 h 786834"/>
                <a:gd name="connsiteX3" fmla="*/ 60522 w 1879853"/>
                <a:gd name="connsiteY3" fmla="*/ 727572 h 786834"/>
                <a:gd name="connsiteX4" fmla="*/ 28249 w 1879853"/>
                <a:gd name="connsiteY4" fmla="*/ 60598 h 786834"/>
                <a:gd name="connsiteX0" fmla="*/ 920229 w 1891187"/>
                <a:gd name="connsiteY0" fmla="*/ 80158 h 828882"/>
                <a:gd name="connsiteX1" fmla="*/ 1760230 w 1891187"/>
                <a:gd name="connsiteY1" fmla="*/ 70373 h 828882"/>
                <a:gd name="connsiteX2" fmla="*/ 1867806 w 1891187"/>
                <a:gd name="connsiteY2" fmla="*/ 801892 h 828882"/>
                <a:gd name="connsiteX3" fmla="*/ 60522 w 1891187"/>
                <a:gd name="connsiteY3" fmla="*/ 769620 h 828882"/>
                <a:gd name="connsiteX4" fmla="*/ 28249 w 1891187"/>
                <a:gd name="connsiteY4" fmla="*/ 102646 h 828882"/>
                <a:gd name="connsiteX0" fmla="*/ 953754 w 2038657"/>
                <a:gd name="connsiteY0" fmla="*/ 80158 h 875087"/>
                <a:gd name="connsiteX1" fmla="*/ 1793755 w 2038657"/>
                <a:gd name="connsiteY1" fmla="*/ 70373 h 875087"/>
                <a:gd name="connsiteX2" fmla="*/ 1901331 w 2038657"/>
                <a:gd name="connsiteY2" fmla="*/ 801892 h 875087"/>
                <a:gd name="connsiteX3" fmla="*/ 37845 w 2038657"/>
                <a:gd name="connsiteY3" fmla="*/ 792108 h 875087"/>
                <a:gd name="connsiteX4" fmla="*/ 61774 w 2038657"/>
                <a:gd name="connsiteY4" fmla="*/ 102646 h 875087"/>
                <a:gd name="connsiteX0" fmla="*/ 984916 w 2069819"/>
                <a:gd name="connsiteY0" fmla="*/ 80158 h 887366"/>
                <a:gd name="connsiteX1" fmla="*/ 1824917 w 2069819"/>
                <a:gd name="connsiteY1" fmla="*/ 70373 h 887366"/>
                <a:gd name="connsiteX2" fmla="*/ 1932493 w 2069819"/>
                <a:gd name="connsiteY2" fmla="*/ 801892 h 887366"/>
                <a:gd name="connsiteX3" fmla="*/ 69007 w 2069819"/>
                <a:gd name="connsiteY3" fmla="*/ 792108 h 887366"/>
                <a:gd name="connsiteX4" fmla="*/ 389999 w 2069819"/>
                <a:gd name="connsiteY4" fmla="*/ 80159 h 887366"/>
                <a:gd name="connsiteX0" fmla="*/ 1007612 w 2092515"/>
                <a:gd name="connsiteY0" fmla="*/ 80158 h 887365"/>
                <a:gd name="connsiteX1" fmla="*/ 1847613 w 2092515"/>
                <a:gd name="connsiteY1" fmla="*/ 70373 h 887365"/>
                <a:gd name="connsiteX2" fmla="*/ 1955189 w 2092515"/>
                <a:gd name="connsiteY2" fmla="*/ 801892 h 887365"/>
                <a:gd name="connsiteX3" fmla="*/ 91703 w 2092515"/>
                <a:gd name="connsiteY3" fmla="*/ 792108 h 887365"/>
                <a:gd name="connsiteX4" fmla="*/ 412695 w 2092515"/>
                <a:gd name="connsiteY4" fmla="*/ 80159 h 887365"/>
                <a:gd name="connsiteX0" fmla="*/ 1087979 w 2172882"/>
                <a:gd name="connsiteY0" fmla="*/ 80158 h 865313"/>
                <a:gd name="connsiteX1" fmla="*/ 1927980 w 2172882"/>
                <a:gd name="connsiteY1" fmla="*/ 70373 h 865313"/>
                <a:gd name="connsiteX2" fmla="*/ 2035556 w 2172882"/>
                <a:gd name="connsiteY2" fmla="*/ 801892 h 865313"/>
                <a:gd name="connsiteX3" fmla="*/ 172070 w 2172882"/>
                <a:gd name="connsiteY3" fmla="*/ 792108 h 865313"/>
                <a:gd name="connsiteX4" fmla="*/ 244170 w 2172882"/>
                <a:gd name="connsiteY4" fmla="*/ 492446 h 865313"/>
                <a:gd name="connsiteX0" fmla="*/ 1043749 w 2128652"/>
                <a:gd name="connsiteY0" fmla="*/ 80158 h 865313"/>
                <a:gd name="connsiteX1" fmla="*/ 1883750 w 2128652"/>
                <a:gd name="connsiteY1" fmla="*/ 70373 h 865313"/>
                <a:gd name="connsiteX2" fmla="*/ 1991326 w 2128652"/>
                <a:gd name="connsiteY2" fmla="*/ 801892 h 865313"/>
                <a:gd name="connsiteX3" fmla="*/ 127840 w 2128652"/>
                <a:gd name="connsiteY3" fmla="*/ 792108 h 865313"/>
                <a:gd name="connsiteX4" fmla="*/ 199940 w 2128652"/>
                <a:gd name="connsiteY4" fmla="*/ 492446 h 865313"/>
                <a:gd name="connsiteX0" fmla="*/ 1078008 w 2162911"/>
                <a:gd name="connsiteY0" fmla="*/ 80158 h 865313"/>
                <a:gd name="connsiteX1" fmla="*/ 1918009 w 2162911"/>
                <a:gd name="connsiteY1" fmla="*/ 70373 h 865313"/>
                <a:gd name="connsiteX2" fmla="*/ 2025585 w 2162911"/>
                <a:gd name="connsiteY2" fmla="*/ 801892 h 865313"/>
                <a:gd name="connsiteX3" fmla="*/ 162099 w 2162911"/>
                <a:gd name="connsiteY3" fmla="*/ 792108 h 865313"/>
                <a:gd name="connsiteX4" fmla="*/ 137854 w 2162911"/>
                <a:gd name="connsiteY4" fmla="*/ 492446 h 865313"/>
                <a:gd name="connsiteX0" fmla="*/ 1042572 w 2127475"/>
                <a:gd name="connsiteY0" fmla="*/ 80158 h 865313"/>
                <a:gd name="connsiteX1" fmla="*/ 1882573 w 2127475"/>
                <a:gd name="connsiteY1" fmla="*/ 70373 h 865313"/>
                <a:gd name="connsiteX2" fmla="*/ 1990149 w 2127475"/>
                <a:gd name="connsiteY2" fmla="*/ 801892 h 865313"/>
                <a:gd name="connsiteX3" fmla="*/ 126663 w 2127475"/>
                <a:gd name="connsiteY3" fmla="*/ 792108 h 865313"/>
                <a:gd name="connsiteX4" fmla="*/ 102418 w 2127475"/>
                <a:gd name="connsiteY4" fmla="*/ 492446 h 865313"/>
                <a:gd name="connsiteX0" fmla="*/ 971813 w 2049582"/>
                <a:gd name="connsiteY0" fmla="*/ 80158 h 878885"/>
                <a:gd name="connsiteX1" fmla="*/ 1811814 w 2049582"/>
                <a:gd name="connsiteY1" fmla="*/ 70373 h 878885"/>
                <a:gd name="connsiteX2" fmla="*/ 1919390 w 2049582"/>
                <a:gd name="connsiteY2" fmla="*/ 801892 h 878885"/>
                <a:gd name="connsiteX3" fmla="*/ 152249 w 2049582"/>
                <a:gd name="connsiteY3" fmla="*/ 822093 h 878885"/>
                <a:gd name="connsiteX4" fmla="*/ 31659 w 2049582"/>
                <a:gd name="connsiteY4" fmla="*/ 492446 h 878885"/>
                <a:gd name="connsiteX0" fmla="*/ 1009140 w 2086909"/>
                <a:gd name="connsiteY0" fmla="*/ 80158 h 878885"/>
                <a:gd name="connsiteX1" fmla="*/ 1849141 w 2086909"/>
                <a:gd name="connsiteY1" fmla="*/ 70373 h 878885"/>
                <a:gd name="connsiteX2" fmla="*/ 1956717 w 2086909"/>
                <a:gd name="connsiteY2" fmla="*/ 801892 h 878885"/>
                <a:gd name="connsiteX3" fmla="*/ 189576 w 2086909"/>
                <a:gd name="connsiteY3" fmla="*/ 822093 h 878885"/>
                <a:gd name="connsiteX4" fmla="*/ 68986 w 2086909"/>
                <a:gd name="connsiteY4" fmla="*/ 492446 h 878885"/>
                <a:gd name="connsiteX0" fmla="*/ 1041174 w 2118943"/>
                <a:gd name="connsiteY0" fmla="*/ 80158 h 872392"/>
                <a:gd name="connsiteX1" fmla="*/ 1881175 w 2118943"/>
                <a:gd name="connsiteY1" fmla="*/ 70373 h 872392"/>
                <a:gd name="connsiteX2" fmla="*/ 1988751 w 2118943"/>
                <a:gd name="connsiteY2" fmla="*/ 801892 h 872392"/>
                <a:gd name="connsiteX3" fmla="*/ 221610 w 2118943"/>
                <a:gd name="connsiteY3" fmla="*/ 822093 h 872392"/>
                <a:gd name="connsiteX4" fmla="*/ 44818 w 2118943"/>
                <a:gd name="connsiteY4" fmla="*/ 612383 h 872392"/>
                <a:gd name="connsiteX0" fmla="*/ 1010281 w 2088050"/>
                <a:gd name="connsiteY0" fmla="*/ 80158 h 872392"/>
                <a:gd name="connsiteX1" fmla="*/ 1850282 w 2088050"/>
                <a:gd name="connsiteY1" fmla="*/ 70373 h 872392"/>
                <a:gd name="connsiteX2" fmla="*/ 1957858 w 2088050"/>
                <a:gd name="connsiteY2" fmla="*/ 801892 h 872392"/>
                <a:gd name="connsiteX3" fmla="*/ 190717 w 2088050"/>
                <a:gd name="connsiteY3" fmla="*/ 822093 h 872392"/>
                <a:gd name="connsiteX4" fmla="*/ 13925 w 2088050"/>
                <a:gd name="connsiteY4" fmla="*/ 612383 h 872392"/>
                <a:gd name="connsiteX0" fmla="*/ 1010281 w 2088050"/>
                <a:gd name="connsiteY0" fmla="*/ 80158 h 872392"/>
                <a:gd name="connsiteX1" fmla="*/ 1850282 w 2088050"/>
                <a:gd name="connsiteY1" fmla="*/ 70373 h 872392"/>
                <a:gd name="connsiteX2" fmla="*/ 1957858 w 2088050"/>
                <a:gd name="connsiteY2" fmla="*/ 801892 h 872392"/>
                <a:gd name="connsiteX3" fmla="*/ 190717 w 2088050"/>
                <a:gd name="connsiteY3" fmla="*/ 822093 h 872392"/>
                <a:gd name="connsiteX4" fmla="*/ 13925 w 2088050"/>
                <a:gd name="connsiteY4" fmla="*/ 612383 h 872392"/>
                <a:gd name="connsiteX0" fmla="*/ 996356 w 2074125"/>
                <a:gd name="connsiteY0" fmla="*/ 80158 h 861823"/>
                <a:gd name="connsiteX1" fmla="*/ 1836357 w 2074125"/>
                <a:gd name="connsiteY1" fmla="*/ 70373 h 861823"/>
                <a:gd name="connsiteX2" fmla="*/ 1943933 w 2074125"/>
                <a:gd name="connsiteY2" fmla="*/ 801892 h 861823"/>
                <a:gd name="connsiteX3" fmla="*/ 176792 w 2074125"/>
                <a:gd name="connsiteY3" fmla="*/ 822093 h 861823"/>
                <a:gd name="connsiteX4" fmla="*/ 0 w 2074125"/>
                <a:gd name="connsiteY4" fmla="*/ 612383 h 861823"/>
                <a:gd name="connsiteX0" fmla="*/ 996356 w 1970804"/>
                <a:gd name="connsiteY0" fmla="*/ 80158 h 823168"/>
                <a:gd name="connsiteX1" fmla="*/ 1836357 w 1970804"/>
                <a:gd name="connsiteY1" fmla="*/ 70373 h 823168"/>
                <a:gd name="connsiteX2" fmla="*/ 1943933 w 1970804"/>
                <a:gd name="connsiteY2" fmla="*/ 801892 h 823168"/>
                <a:gd name="connsiteX3" fmla="*/ 176792 w 1970804"/>
                <a:gd name="connsiteY3" fmla="*/ 822093 h 823168"/>
                <a:gd name="connsiteX4" fmla="*/ 0 w 1970804"/>
                <a:gd name="connsiteY4" fmla="*/ 612383 h 823168"/>
                <a:gd name="connsiteX0" fmla="*/ 1010802 w 1991303"/>
                <a:gd name="connsiteY0" fmla="*/ 81745 h 843471"/>
                <a:gd name="connsiteX1" fmla="*/ 1850803 w 1991303"/>
                <a:gd name="connsiteY1" fmla="*/ 71960 h 843471"/>
                <a:gd name="connsiteX2" fmla="*/ 1966407 w 1991303"/>
                <a:gd name="connsiteY2" fmla="*/ 825967 h 843471"/>
                <a:gd name="connsiteX3" fmla="*/ 191238 w 1991303"/>
                <a:gd name="connsiteY3" fmla="*/ 823680 h 843471"/>
                <a:gd name="connsiteX4" fmla="*/ 14446 w 1991303"/>
                <a:gd name="connsiteY4" fmla="*/ 613970 h 843471"/>
                <a:gd name="connsiteX0" fmla="*/ 1009760 w 1978344"/>
                <a:gd name="connsiteY0" fmla="*/ 81745 h 843471"/>
                <a:gd name="connsiteX1" fmla="*/ 1849761 w 1978344"/>
                <a:gd name="connsiteY1" fmla="*/ 71960 h 843471"/>
                <a:gd name="connsiteX2" fmla="*/ 1949307 w 1978344"/>
                <a:gd name="connsiteY2" fmla="*/ 825967 h 843471"/>
                <a:gd name="connsiteX3" fmla="*/ 190196 w 1978344"/>
                <a:gd name="connsiteY3" fmla="*/ 823680 h 843471"/>
                <a:gd name="connsiteX4" fmla="*/ 13404 w 1978344"/>
                <a:gd name="connsiteY4" fmla="*/ 613970 h 843471"/>
                <a:gd name="connsiteX0" fmla="*/ 996356 w 1964940"/>
                <a:gd name="connsiteY0" fmla="*/ 81745 h 840320"/>
                <a:gd name="connsiteX1" fmla="*/ 1836357 w 1964940"/>
                <a:gd name="connsiteY1" fmla="*/ 71960 h 840320"/>
                <a:gd name="connsiteX2" fmla="*/ 1935903 w 1964940"/>
                <a:gd name="connsiteY2" fmla="*/ 825967 h 840320"/>
                <a:gd name="connsiteX3" fmla="*/ 176792 w 1964940"/>
                <a:gd name="connsiteY3" fmla="*/ 823680 h 840320"/>
                <a:gd name="connsiteX4" fmla="*/ 0 w 1964940"/>
                <a:gd name="connsiteY4" fmla="*/ 613970 h 8403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64940" h="840320">
                  <a:moveTo>
                    <a:pt x="996356" y="81745"/>
                  </a:moveTo>
                  <a:cubicBezTo>
                    <a:pt x="1634643" y="6441"/>
                    <a:pt x="1679766" y="-52077"/>
                    <a:pt x="1836357" y="71960"/>
                  </a:cubicBezTo>
                  <a:cubicBezTo>
                    <a:pt x="1992948" y="195997"/>
                    <a:pt x="1979663" y="813122"/>
                    <a:pt x="1935903" y="825967"/>
                  </a:cubicBezTo>
                  <a:cubicBezTo>
                    <a:pt x="1892143" y="838812"/>
                    <a:pt x="282666" y="851518"/>
                    <a:pt x="176792" y="823680"/>
                  </a:cubicBezTo>
                  <a:cubicBezTo>
                    <a:pt x="70918" y="795842"/>
                    <a:pt x="51561" y="817904"/>
                    <a:pt x="0" y="613970"/>
                  </a:cubicBezTo>
                </a:path>
              </a:pathLst>
            </a:custGeom>
            <a:pattFill prst="wdDnDiag">
              <a:fgClr>
                <a:srgbClr val="F59C1F"/>
              </a:fgClr>
              <a:bgClr>
                <a:srgbClr val="FFFFFF"/>
              </a:bgClr>
            </a:pattFill>
            <a:ln w="25400" cap="rnd" cmpd="sng" algn="ctr">
              <a:solidFill>
                <a:srgbClr val="F59C1F"/>
              </a:solidFill>
              <a:prstDash val="solid"/>
              <a:roun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600" b="0" i="0" u="none" strike="noStrike" kern="0" cap="none" spc="0" normalizeH="0" baseline="0" noProof="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
          <p:nvSpPr>
            <p:cNvPr id="76" name="任意多边形 11">
              <a:extLst>
                <a:ext uri="{FF2B5EF4-FFF2-40B4-BE49-F238E27FC236}">
                  <a16:creationId xmlns="" xmlns:a16="http://schemas.microsoft.com/office/drawing/2014/main" id="{837966E2-4CC6-4BA5-A604-9C7CCCA7E130}"/>
                </a:ext>
              </a:extLst>
            </p:cNvPr>
            <p:cNvSpPr/>
            <p:nvPr/>
          </p:nvSpPr>
          <p:spPr>
            <a:xfrm>
              <a:off x="1836100" y="2454748"/>
              <a:ext cx="1456448" cy="652929"/>
            </a:xfrm>
            <a:custGeom>
              <a:avLst/>
              <a:gdLst>
                <a:gd name="connsiteX0" fmla="*/ 322139 w 2227747"/>
                <a:gd name="connsiteY0" fmla="*/ 93920 h 873265"/>
                <a:gd name="connsiteX1" fmla="*/ 1892756 w 2227747"/>
                <a:gd name="connsiteY1" fmla="*/ 61647 h 873265"/>
                <a:gd name="connsiteX2" fmla="*/ 2086393 w 2227747"/>
                <a:gd name="connsiteY2" fmla="*/ 803924 h 873265"/>
                <a:gd name="connsiteX3" fmla="*/ 193048 w 2227747"/>
                <a:gd name="connsiteY3" fmla="*/ 760894 h 873265"/>
                <a:gd name="connsiteX4" fmla="*/ 160775 w 2227747"/>
                <a:gd name="connsiteY4" fmla="*/ 93920 h 873265"/>
                <a:gd name="connsiteX0" fmla="*/ 231302 w 2136910"/>
                <a:gd name="connsiteY0" fmla="*/ 93920 h 850131"/>
                <a:gd name="connsiteX1" fmla="*/ 1801919 w 2136910"/>
                <a:gd name="connsiteY1" fmla="*/ 61647 h 850131"/>
                <a:gd name="connsiteX2" fmla="*/ 1995556 w 2136910"/>
                <a:gd name="connsiteY2" fmla="*/ 803924 h 850131"/>
                <a:gd name="connsiteX3" fmla="*/ 102211 w 2136910"/>
                <a:gd name="connsiteY3" fmla="*/ 760894 h 850131"/>
                <a:gd name="connsiteX4" fmla="*/ 69938 w 2136910"/>
                <a:gd name="connsiteY4" fmla="*/ 93920 h 850131"/>
                <a:gd name="connsiteX0" fmla="*/ 231302 w 2027630"/>
                <a:gd name="connsiteY0" fmla="*/ 93920 h 813269"/>
                <a:gd name="connsiteX1" fmla="*/ 1801919 w 2027630"/>
                <a:gd name="connsiteY1" fmla="*/ 61647 h 813269"/>
                <a:gd name="connsiteX2" fmla="*/ 1995556 w 2027630"/>
                <a:gd name="connsiteY2" fmla="*/ 803924 h 813269"/>
                <a:gd name="connsiteX3" fmla="*/ 102211 w 2027630"/>
                <a:gd name="connsiteY3" fmla="*/ 760894 h 813269"/>
                <a:gd name="connsiteX4" fmla="*/ 69938 w 2027630"/>
                <a:gd name="connsiteY4" fmla="*/ 93920 h 813269"/>
                <a:gd name="connsiteX0" fmla="*/ 316247 w 2059225"/>
                <a:gd name="connsiteY0" fmla="*/ 93133 h 831662"/>
                <a:gd name="connsiteX1" fmla="*/ 1886864 w 2059225"/>
                <a:gd name="connsiteY1" fmla="*/ 60860 h 831662"/>
                <a:gd name="connsiteX2" fmla="*/ 1994440 w 2059225"/>
                <a:gd name="connsiteY2" fmla="*/ 792379 h 831662"/>
                <a:gd name="connsiteX3" fmla="*/ 187156 w 2059225"/>
                <a:gd name="connsiteY3" fmla="*/ 760107 h 831662"/>
                <a:gd name="connsiteX4" fmla="*/ 154883 w 2059225"/>
                <a:gd name="connsiteY4" fmla="*/ 93133 h 831662"/>
                <a:gd name="connsiteX0" fmla="*/ 316247 w 2006487"/>
                <a:gd name="connsiteY0" fmla="*/ 60598 h 799127"/>
                <a:gd name="connsiteX1" fmla="*/ 1886864 w 2006487"/>
                <a:gd name="connsiteY1" fmla="*/ 28325 h 799127"/>
                <a:gd name="connsiteX2" fmla="*/ 1994440 w 2006487"/>
                <a:gd name="connsiteY2" fmla="*/ 759844 h 799127"/>
                <a:gd name="connsiteX3" fmla="*/ 187156 w 2006487"/>
                <a:gd name="connsiteY3" fmla="*/ 727572 h 799127"/>
                <a:gd name="connsiteX4" fmla="*/ 154883 w 2006487"/>
                <a:gd name="connsiteY4" fmla="*/ 60598 h 799127"/>
                <a:gd name="connsiteX0" fmla="*/ 235854 w 1926094"/>
                <a:gd name="connsiteY0" fmla="*/ 60598 h 786834"/>
                <a:gd name="connsiteX1" fmla="*/ 1806471 w 1926094"/>
                <a:gd name="connsiteY1" fmla="*/ 28325 h 786834"/>
                <a:gd name="connsiteX2" fmla="*/ 1914047 w 1926094"/>
                <a:gd name="connsiteY2" fmla="*/ 759844 h 786834"/>
                <a:gd name="connsiteX3" fmla="*/ 106763 w 1926094"/>
                <a:gd name="connsiteY3" fmla="*/ 727572 h 786834"/>
                <a:gd name="connsiteX4" fmla="*/ 74490 w 1926094"/>
                <a:gd name="connsiteY4" fmla="*/ 60598 h 786834"/>
                <a:gd name="connsiteX0" fmla="*/ 189613 w 1879853"/>
                <a:gd name="connsiteY0" fmla="*/ 60598 h 786834"/>
                <a:gd name="connsiteX1" fmla="*/ 1760230 w 1879853"/>
                <a:gd name="connsiteY1" fmla="*/ 28325 h 786834"/>
                <a:gd name="connsiteX2" fmla="*/ 1867806 w 1879853"/>
                <a:gd name="connsiteY2" fmla="*/ 759844 h 786834"/>
                <a:gd name="connsiteX3" fmla="*/ 60522 w 1879853"/>
                <a:gd name="connsiteY3" fmla="*/ 727572 h 786834"/>
                <a:gd name="connsiteX4" fmla="*/ 28249 w 1879853"/>
                <a:gd name="connsiteY4" fmla="*/ 60598 h 7868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9853" h="786834">
                  <a:moveTo>
                    <a:pt x="189613" y="60598"/>
                  </a:moveTo>
                  <a:cubicBezTo>
                    <a:pt x="827900" y="-14706"/>
                    <a:pt x="1663411" y="-12912"/>
                    <a:pt x="1760230" y="28325"/>
                  </a:cubicBezTo>
                  <a:cubicBezTo>
                    <a:pt x="1857049" y="69562"/>
                    <a:pt x="1903665" y="729364"/>
                    <a:pt x="1867806" y="759844"/>
                  </a:cubicBezTo>
                  <a:cubicBezTo>
                    <a:pt x="1831947" y="790324"/>
                    <a:pt x="141204" y="811840"/>
                    <a:pt x="60522" y="727572"/>
                  </a:cubicBezTo>
                  <a:cubicBezTo>
                    <a:pt x="-20160" y="643304"/>
                    <a:pt x="-8507" y="399464"/>
                    <a:pt x="28249" y="60598"/>
                  </a:cubicBezTo>
                </a:path>
              </a:pathLst>
            </a:custGeom>
            <a:solidFill>
              <a:srgbClr val="FFFFFF"/>
            </a:solidFill>
            <a:ln w="25400" cap="rnd" cmpd="sng" algn="ctr">
              <a:solidFill>
                <a:srgbClr val="F59C1F"/>
              </a:solidFill>
              <a:prstDash val="solid"/>
              <a:roun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600" b="0" i="0" u="none" strike="noStrike" kern="0" cap="none" spc="0" normalizeH="0" baseline="0" noProof="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
          <p:nvSpPr>
            <p:cNvPr id="77" name="文本框 12">
              <a:extLst>
                <a:ext uri="{FF2B5EF4-FFF2-40B4-BE49-F238E27FC236}">
                  <a16:creationId xmlns="" xmlns:a16="http://schemas.microsoft.com/office/drawing/2014/main" id="{72A3537A-088B-4ED4-892B-7A75209E45D9}"/>
                </a:ext>
              </a:extLst>
            </p:cNvPr>
            <p:cNvSpPr txBox="1"/>
            <p:nvPr/>
          </p:nvSpPr>
          <p:spPr>
            <a:xfrm>
              <a:off x="2222349" y="2332000"/>
              <a:ext cx="756775" cy="895643"/>
            </a:xfrm>
            <a:prstGeom prst="rect">
              <a:avLst/>
            </a:prstGeom>
            <a:noFill/>
            <a:ln>
              <a:noFill/>
            </a:ln>
          </p:spPr>
          <p:txBody>
            <a:bodyPr wrap="square" rtlCol="0">
              <a:spAutoFit/>
            </a:bodyPr>
            <a:lstStyle/>
            <a:p>
              <a:pPr marL="0" marR="0" lvl="0" indent="0" algn="ctr" defTabSz="914400" eaLnBrk="1" fontAlgn="auto" latinLnBrk="0" hangingPunct="1">
                <a:lnSpc>
                  <a:spcPct val="125000"/>
                </a:lnSpc>
                <a:spcBef>
                  <a:spcPts val="0"/>
                </a:spcBef>
                <a:spcAft>
                  <a:spcPts val="0"/>
                </a:spcAft>
                <a:buClrTx/>
                <a:buSzTx/>
                <a:buFontTx/>
                <a:buNone/>
                <a:tabLst/>
                <a:defRPr/>
              </a:pPr>
              <a:r>
                <a:rPr kumimoji="0" lang="en-US" altLang="zh-CN" sz="3600" b="1" i="0" u="none" strike="noStrike" kern="0" cap="none" spc="0" normalizeH="0" baseline="0" noProof="0" dirty="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rPr>
                <a:t>5</a:t>
              </a:r>
            </a:p>
          </p:txBody>
        </p:sp>
      </p:grpSp>
      <p:sp>
        <p:nvSpPr>
          <p:cNvPr id="78" name="Rectangle 77">
            <a:extLst>
              <a:ext uri="{FF2B5EF4-FFF2-40B4-BE49-F238E27FC236}">
                <a16:creationId xmlns="" xmlns:a16="http://schemas.microsoft.com/office/drawing/2014/main" id="{753E144C-D6AA-4E98-A176-F007FBF7C307}"/>
              </a:ext>
            </a:extLst>
          </p:cNvPr>
          <p:cNvSpPr/>
          <p:nvPr/>
        </p:nvSpPr>
        <p:spPr>
          <a:xfrm>
            <a:off x="1356012" y="5422383"/>
            <a:ext cx="10327853" cy="584775"/>
          </a:xfrm>
          <a:prstGeom prst="rect">
            <a:avLst/>
          </a:prstGeom>
        </p:spPr>
        <p:txBody>
          <a:bodyPr wrap="square">
            <a:spAutoFit/>
          </a:bodyPr>
          <a:lstStyle/>
          <a:p>
            <a:pPr algn="just">
              <a:defRPr/>
            </a:pPr>
            <a:r>
              <a:rPr lang="vi-VN" altLang="zh-CN" sz="3200"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Nêu cảm nghĩ của em sau khi đọc câu chuyện.</a:t>
            </a:r>
          </a:p>
        </p:txBody>
      </p:sp>
    </p:spTree>
    <p:extLst>
      <p:ext uri="{BB962C8B-B14F-4D97-AF65-F5344CB8AC3E}">
        <p14:creationId xmlns:p14="http://schemas.microsoft.com/office/powerpoint/2010/main" val="2148904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wipe(left)">
                                      <p:cBhvr>
                                        <p:cTn id="7" dur="750"/>
                                        <p:tgtEl>
                                          <p:spTgt spid="51"/>
                                        </p:tgtEl>
                                      </p:cBhvr>
                                    </p:animEffect>
                                  </p:childTnLst>
                                </p:cTn>
                              </p:par>
                              <p:par>
                                <p:cTn id="8" presetID="42" presetClass="entr" presetSubtype="0" fill="hold" grpId="0" nodeType="withEffect">
                                  <p:stCondLst>
                                    <p:cond delay="0"/>
                                  </p:stCondLst>
                                  <p:childTnLst>
                                    <p:set>
                                      <p:cBhvr>
                                        <p:cTn id="9" dur="1" fill="hold">
                                          <p:stCondLst>
                                            <p:cond delay="0"/>
                                          </p:stCondLst>
                                        </p:cTn>
                                        <p:tgtEl>
                                          <p:spTgt spid="55"/>
                                        </p:tgtEl>
                                        <p:attrNameLst>
                                          <p:attrName>style.visibility</p:attrName>
                                        </p:attrNameLst>
                                      </p:cBhvr>
                                      <p:to>
                                        <p:strVal val="visible"/>
                                      </p:to>
                                    </p:set>
                                    <p:animEffect transition="in" filter="fade">
                                      <p:cBhvr>
                                        <p:cTn id="10" dur="750"/>
                                        <p:tgtEl>
                                          <p:spTgt spid="55"/>
                                        </p:tgtEl>
                                      </p:cBhvr>
                                    </p:animEffect>
                                    <p:anim calcmode="lin" valueType="num">
                                      <p:cBhvr>
                                        <p:cTn id="11" dur="750" fill="hold"/>
                                        <p:tgtEl>
                                          <p:spTgt spid="55"/>
                                        </p:tgtEl>
                                        <p:attrNameLst>
                                          <p:attrName>ppt_x</p:attrName>
                                        </p:attrNameLst>
                                      </p:cBhvr>
                                      <p:tavLst>
                                        <p:tav tm="0">
                                          <p:val>
                                            <p:strVal val="#ppt_x"/>
                                          </p:val>
                                        </p:tav>
                                        <p:tav tm="100000">
                                          <p:val>
                                            <p:strVal val="#ppt_x"/>
                                          </p:val>
                                        </p:tav>
                                      </p:tavLst>
                                    </p:anim>
                                    <p:anim calcmode="lin" valueType="num">
                                      <p:cBhvr>
                                        <p:cTn id="12" dur="750" fill="hold"/>
                                        <p:tgtEl>
                                          <p:spTgt spid="55"/>
                                        </p:tgtEl>
                                        <p:attrNameLst>
                                          <p:attrName>ppt_y</p:attrName>
                                        </p:attrNameLst>
                                      </p:cBhvr>
                                      <p:tavLst>
                                        <p:tav tm="0">
                                          <p:val>
                                            <p:strVal val="#ppt_y+.1"/>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56"/>
                                        </p:tgtEl>
                                        <p:attrNameLst>
                                          <p:attrName>style.visibility</p:attrName>
                                        </p:attrNameLst>
                                      </p:cBhvr>
                                      <p:to>
                                        <p:strVal val="visible"/>
                                      </p:to>
                                    </p:set>
                                    <p:animEffect transition="in" filter="wipe(left)">
                                      <p:cBhvr>
                                        <p:cTn id="17" dur="750"/>
                                        <p:tgtEl>
                                          <p:spTgt spid="56"/>
                                        </p:tgtEl>
                                      </p:cBhvr>
                                    </p:animEffect>
                                  </p:childTnLst>
                                </p:cTn>
                              </p:par>
                              <p:par>
                                <p:cTn id="18" presetID="42" presetClass="entr" presetSubtype="0" fill="hold" grpId="0" nodeType="withEffect">
                                  <p:stCondLst>
                                    <p:cond delay="0"/>
                                  </p:stCondLst>
                                  <p:childTnLst>
                                    <p:set>
                                      <p:cBhvr>
                                        <p:cTn id="19" dur="1" fill="hold">
                                          <p:stCondLst>
                                            <p:cond delay="0"/>
                                          </p:stCondLst>
                                        </p:cTn>
                                        <p:tgtEl>
                                          <p:spTgt spid="60"/>
                                        </p:tgtEl>
                                        <p:attrNameLst>
                                          <p:attrName>style.visibility</p:attrName>
                                        </p:attrNameLst>
                                      </p:cBhvr>
                                      <p:to>
                                        <p:strVal val="visible"/>
                                      </p:to>
                                    </p:set>
                                    <p:animEffect transition="in" filter="fade">
                                      <p:cBhvr>
                                        <p:cTn id="20" dur="750"/>
                                        <p:tgtEl>
                                          <p:spTgt spid="60"/>
                                        </p:tgtEl>
                                      </p:cBhvr>
                                    </p:animEffect>
                                    <p:anim calcmode="lin" valueType="num">
                                      <p:cBhvr>
                                        <p:cTn id="21" dur="750" fill="hold"/>
                                        <p:tgtEl>
                                          <p:spTgt spid="60"/>
                                        </p:tgtEl>
                                        <p:attrNameLst>
                                          <p:attrName>ppt_x</p:attrName>
                                        </p:attrNameLst>
                                      </p:cBhvr>
                                      <p:tavLst>
                                        <p:tav tm="0">
                                          <p:val>
                                            <p:strVal val="#ppt_x"/>
                                          </p:val>
                                        </p:tav>
                                        <p:tav tm="100000">
                                          <p:val>
                                            <p:strVal val="#ppt_x"/>
                                          </p:val>
                                        </p:tav>
                                      </p:tavLst>
                                    </p:anim>
                                    <p:anim calcmode="lin" valueType="num">
                                      <p:cBhvr>
                                        <p:cTn id="22" dur="750" fill="hold"/>
                                        <p:tgtEl>
                                          <p:spTgt spid="60"/>
                                        </p:tgtEl>
                                        <p:attrNameLst>
                                          <p:attrName>ppt_y</p:attrName>
                                        </p:attrNameLst>
                                      </p:cBhvr>
                                      <p:tavLst>
                                        <p:tav tm="0">
                                          <p:val>
                                            <p:strVal val="#ppt_y+.1"/>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61"/>
                                        </p:tgtEl>
                                        <p:attrNameLst>
                                          <p:attrName>style.visibility</p:attrName>
                                        </p:attrNameLst>
                                      </p:cBhvr>
                                      <p:to>
                                        <p:strVal val="visible"/>
                                      </p:to>
                                    </p:set>
                                    <p:animEffect transition="in" filter="wipe(left)">
                                      <p:cBhvr>
                                        <p:cTn id="27" dur="750"/>
                                        <p:tgtEl>
                                          <p:spTgt spid="61"/>
                                        </p:tgtEl>
                                      </p:cBhvr>
                                    </p:animEffect>
                                  </p:childTnLst>
                                </p:cTn>
                              </p:par>
                              <p:par>
                                <p:cTn id="28" presetID="42" presetClass="entr" presetSubtype="0" fill="hold" grpId="0" nodeType="withEffect">
                                  <p:stCondLst>
                                    <p:cond delay="0"/>
                                  </p:stCondLst>
                                  <p:childTnLst>
                                    <p:set>
                                      <p:cBhvr>
                                        <p:cTn id="29" dur="1" fill="hold">
                                          <p:stCondLst>
                                            <p:cond delay="0"/>
                                          </p:stCondLst>
                                        </p:cTn>
                                        <p:tgtEl>
                                          <p:spTgt spid="65"/>
                                        </p:tgtEl>
                                        <p:attrNameLst>
                                          <p:attrName>style.visibility</p:attrName>
                                        </p:attrNameLst>
                                      </p:cBhvr>
                                      <p:to>
                                        <p:strVal val="visible"/>
                                      </p:to>
                                    </p:set>
                                    <p:animEffect transition="in" filter="fade">
                                      <p:cBhvr>
                                        <p:cTn id="30" dur="750"/>
                                        <p:tgtEl>
                                          <p:spTgt spid="65"/>
                                        </p:tgtEl>
                                      </p:cBhvr>
                                    </p:animEffect>
                                    <p:anim calcmode="lin" valueType="num">
                                      <p:cBhvr>
                                        <p:cTn id="31" dur="750" fill="hold"/>
                                        <p:tgtEl>
                                          <p:spTgt spid="65"/>
                                        </p:tgtEl>
                                        <p:attrNameLst>
                                          <p:attrName>ppt_x</p:attrName>
                                        </p:attrNameLst>
                                      </p:cBhvr>
                                      <p:tavLst>
                                        <p:tav tm="0">
                                          <p:val>
                                            <p:strVal val="#ppt_x"/>
                                          </p:val>
                                        </p:tav>
                                        <p:tav tm="100000">
                                          <p:val>
                                            <p:strVal val="#ppt_x"/>
                                          </p:val>
                                        </p:tav>
                                      </p:tavLst>
                                    </p:anim>
                                    <p:anim calcmode="lin" valueType="num">
                                      <p:cBhvr>
                                        <p:cTn id="32" dur="750" fill="hold"/>
                                        <p:tgtEl>
                                          <p:spTgt spid="65"/>
                                        </p:tgtEl>
                                        <p:attrNameLst>
                                          <p:attrName>ppt_y</p:attrName>
                                        </p:attrNameLst>
                                      </p:cBhvr>
                                      <p:tavLst>
                                        <p:tav tm="0">
                                          <p:val>
                                            <p:strVal val="#ppt_y+.1"/>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nodeType="clickEffect">
                                  <p:stCondLst>
                                    <p:cond delay="0"/>
                                  </p:stCondLst>
                                  <p:childTnLst>
                                    <p:set>
                                      <p:cBhvr>
                                        <p:cTn id="36" dur="1" fill="hold">
                                          <p:stCondLst>
                                            <p:cond delay="0"/>
                                          </p:stCondLst>
                                        </p:cTn>
                                        <p:tgtEl>
                                          <p:spTgt spid="66"/>
                                        </p:tgtEl>
                                        <p:attrNameLst>
                                          <p:attrName>style.visibility</p:attrName>
                                        </p:attrNameLst>
                                      </p:cBhvr>
                                      <p:to>
                                        <p:strVal val="visible"/>
                                      </p:to>
                                    </p:set>
                                    <p:animEffect transition="in" filter="wipe(left)">
                                      <p:cBhvr>
                                        <p:cTn id="37" dur="750"/>
                                        <p:tgtEl>
                                          <p:spTgt spid="66"/>
                                        </p:tgtEl>
                                      </p:cBhvr>
                                    </p:animEffect>
                                  </p:childTnLst>
                                </p:cTn>
                              </p:par>
                              <p:par>
                                <p:cTn id="38" presetID="42" presetClass="entr" presetSubtype="0" fill="hold" grpId="0" nodeType="withEffect">
                                  <p:stCondLst>
                                    <p:cond delay="0"/>
                                  </p:stCondLst>
                                  <p:childTnLst>
                                    <p:set>
                                      <p:cBhvr>
                                        <p:cTn id="39" dur="1" fill="hold">
                                          <p:stCondLst>
                                            <p:cond delay="0"/>
                                          </p:stCondLst>
                                        </p:cTn>
                                        <p:tgtEl>
                                          <p:spTgt spid="70"/>
                                        </p:tgtEl>
                                        <p:attrNameLst>
                                          <p:attrName>style.visibility</p:attrName>
                                        </p:attrNameLst>
                                      </p:cBhvr>
                                      <p:to>
                                        <p:strVal val="visible"/>
                                      </p:to>
                                    </p:set>
                                    <p:animEffect transition="in" filter="fade">
                                      <p:cBhvr>
                                        <p:cTn id="40" dur="750"/>
                                        <p:tgtEl>
                                          <p:spTgt spid="70"/>
                                        </p:tgtEl>
                                      </p:cBhvr>
                                    </p:animEffect>
                                    <p:anim calcmode="lin" valueType="num">
                                      <p:cBhvr>
                                        <p:cTn id="41" dur="750" fill="hold"/>
                                        <p:tgtEl>
                                          <p:spTgt spid="70"/>
                                        </p:tgtEl>
                                        <p:attrNameLst>
                                          <p:attrName>ppt_x</p:attrName>
                                        </p:attrNameLst>
                                      </p:cBhvr>
                                      <p:tavLst>
                                        <p:tav tm="0">
                                          <p:val>
                                            <p:strVal val="#ppt_x"/>
                                          </p:val>
                                        </p:tav>
                                        <p:tav tm="100000">
                                          <p:val>
                                            <p:strVal val="#ppt_x"/>
                                          </p:val>
                                        </p:tav>
                                      </p:tavLst>
                                    </p:anim>
                                    <p:anim calcmode="lin" valueType="num">
                                      <p:cBhvr>
                                        <p:cTn id="42" dur="750" fill="hold"/>
                                        <p:tgtEl>
                                          <p:spTgt spid="70"/>
                                        </p:tgtEl>
                                        <p:attrNameLst>
                                          <p:attrName>ppt_y</p:attrName>
                                        </p:attrNameLst>
                                      </p:cBhvr>
                                      <p:tavLst>
                                        <p:tav tm="0">
                                          <p:val>
                                            <p:strVal val="#ppt_y+.1"/>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22" presetClass="entr" presetSubtype="8" fill="hold" nodeType="clickEffect">
                                  <p:stCondLst>
                                    <p:cond delay="0"/>
                                  </p:stCondLst>
                                  <p:childTnLst>
                                    <p:set>
                                      <p:cBhvr>
                                        <p:cTn id="46" dur="1" fill="hold">
                                          <p:stCondLst>
                                            <p:cond delay="0"/>
                                          </p:stCondLst>
                                        </p:cTn>
                                        <p:tgtEl>
                                          <p:spTgt spid="74"/>
                                        </p:tgtEl>
                                        <p:attrNameLst>
                                          <p:attrName>style.visibility</p:attrName>
                                        </p:attrNameLst>
                                      </p:cBhvr>
                                      <p:to>
                                        <p:strVal val="visible"/>
                                      </p:to>
                                    </p:set>
                                    <p:animEffect transition="in" filter="wipe(left)">
                                      <p:cBhvr>
                                        <p:cTn id="47" dur="750"/>
                                        <p:tgtEl>
                                          <p:spTgt spid="74"/>
                                        </p:tgtEl>
                                      </p:cBhvr>
                                    </p:animEffect>
                                  </p:childTnLst>
                                </p:cTn>
                              </p:par>
                              <p:par>
                                <p:cTn id="48" presetID="42" presetClass="entr" presetSubtype="0" fill="hold" grpId="0" nodeType="withEffect">
                                  <p:stCondLst>
                                    <p:cond delay="0"/>
                                  </p:stCondLst>
                                  <p:childTnLst>
                                    <p:set>
                                      <p:cBhvr>
                                        <p:cTn id="49" dur="1" fill="hold">
                                          <p:stCondLst>
                                            <p:cond delay="0"/>
                                          </p:stCondLst>
                                        </p:cTn>
                                        <p:tgtEl>
                                          <p:spTgt spid="78"/>
                                        </p:tgtEl>
                                        <p:attrNameLst>
                                          <p:attrName>style.visibility</p:attrName>
                                        </p:attrNameLst>
                                      </p:cBhvr>
                                      <p:to>
                                        <p:strVal val="visible"/>
                                      </p:to>
                                    </p:set>
                                    <p:animEffect transition="in" filter="fade">
                                      <p:cBhvr>
                                        <p:cTn id="50" dur="750"/>
                                        <p:tgtEl>
                                          <p:spTgt spid="78"/>
                                        </p:tgtEl>
                                      </p:cBhvr>
                                    </p:animEffect>
                                    <p:anim calcmode="lin" valueType="num">
                                      <p:cBhvr>
                                        <p:cTn id="51" dur="750" fill="hold"/>
                                        <p:tgtEl>
                                          <p:spTgt spid="78"/>
                                        </p:tgtEl>
                                        <p:attrNameLst>
                                          <p:attrName>ppt_x</p:attrName>
                                        </p:attrNameLst>
                                      </p:cBhvr>
                                      <p:tavLst>
                                        <p:tav tm="0">
                                          <p:val>
                                            <p:strVal val="#ppt_x"/>
                                          </p:val>
                                        </p:tav>
                                        <p:tav tm="100000">
                                          <p:val>
                                            <p:strVal val="#ppt_x"/>
                                          </p:val>
                                        </p:tav>
                                      </p:tavLst>
                                    </p:anim>
                                    <p:anim calcmode="lin" valueType="num">
                                      <p:cBhvr>
                                        <p:cTn id="52" dur="750" fill="hold"/>
                                        <p:tgtEl>
                                          <p:spTgt spid="78"/>
                                        </p:tgtEl>
                                        <p:attrNameLst>
                                          <p:attrName>ppt_y</p:attrName>
                                        </p:attrNameLst>
                                      </p:cBhvr>
                                      <p:tavLst>
                                        <p:tav tm="0">
                                          <p:val>
                                            <p:strVal val="#ppt_y+.1"/>
                                          </p:val>
                                        </p:tav>
                                        <p:tav tm="100000">
                                          <p:val>
                                            <p:strVal val="#ppt_y"/>
                                          </p:val>
                                        </p:tav>
                                      </p:tavLst>
                                    </p:anim>
                                  </p:childTnLst>
                                </p:cTn>
                              </p:par>
                            </p:childTnLst>
                          </p:cTn>
                        </p:par>
                      </p:childTnLst>
                    </p:cTn>
                  </p:par>
                  <p:par>
                    <p:cTn id="53" fill="hold">
                      <p:stCondLst>
                        <p:cond delay="indefinite"/>
                      </p:stCondLst>
                      <p:childTnLst>
                        <p:par>
                          <p:cTn id="54" fill="hold">
                            <p:stCondLst>
                              <p:cond delay="0"/>
                            </p:stCondLst>
                            <p:childTnLst>
                              <p:par>
                                <p:cTn id="55" presetID="2" presetClass="entr" presetSubtype="4" fill="hold" nodeType="clickEffect">
                                  <p:stCondLst>
                                    <p:cond delay="0"/>
                                  </p:stCondLst>
                                  <p:childTnLst>
                                    <p:set>
                                      <p:cBhvr>
                                        <p:cTn id="56" dur="1" fill="hold">
                                          <p:stCondLst>
                                            <p:cond delay="0"/>
                                          </p:stCondLst>
                                        </p:cTn>
                                        <p:tgtEl>
                                          <p:spTgt spid="71"/>
                                        </p:tgtEl>
                                        <p:attrNameLst>
                                          <p:attrName>style.visibility</p:attrName>
                                        </p:attrNameLst>
                                      </p:cBhvr>
                                      <p:to>
                                        <p:strVal val="visible"/>
                                      </p:to>
                                    </p:set>
                                    <p:anim calcmode="lin" valueType="num">
                                      <p:cBhvr additive="base">
                                        <p:cTn id="57" dur="500" fill="hold"/>
                                        <p:tgtEl>
                                          <p:spTgt spid="71"/>
                                        </p:tgtEl>
                                        <p:attrNameLst>
                                          <p:attrName>ppt_x</p:attrName>
                                        </p:attrNameLst>
                                      </p:cBhvr>
                                      <p:tavLst>
                                        <p:tav tm="0">
                                          <p:val>
                                            <p:strVal val="#ppt_x"/>
                                          </p:val>
                                        </p:tav>
                                        <p:tav tm="100000">
                                          <p:val>
                                            <p:strVal val="#ppt_x"/>
                                          </p:val>
                                        </p:tav>
                                      </p:tavLst>
                                    </p:anim>
                                    <p:anim calcmode="lin" valueType="num">
                                      <p:cBhvr additive="base">
                                        <p:cTn id="58" dur="500" fill="hold"/>
                                        <p:tgtEl>
                                          <p:spTgt spid="7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 grpId="0"/>
      <p:bldP spid="60" grpId="0"/>
      <p:bldP spid="65" grpId="0"/>
      <p:bldP spid="70" grpId="0"/>
      <p:bldP spid="78"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4" name="Picture 6" descr="Hình ảnh Dây Thừng Dây Bện Dây Phim Hoạt Hình Một, Dây Thừng, Quanh Co, Dây  Phim Hoạt Hình miễn phí tải tập tin PNG PSDComment và Vector"/>
          <p:cNvPicPr>
            <a:picLocks noChangeAspect="1" noChangeArrowheads="1"/>
          </p:cNvPicPr>
          <p:nvPr/>
        </p:nvPicPr>
        <p:blipFill rotWithShape="1">
          <a:blip r:embed="rId2">
            <a:clrChange>
              <a:clrFrom>
                <a:srgbClr val="F5F5F5"/>
              </a:clrFrom>
              <a:clrTo>
                <a:srgbClr val="F5F5F5">
                  <a:alpha val="0"/>
                </a:srgbClr>
              </a:clrTo>
            </a:clrChange>
            <a:extLst>
              <a:ext uri="{28A0092B-C50C-407E-A947-70E740481C1C}">
                <a14:useLocalDpi xmlns:a14="http://schemas.microsoft.com/office/drawing/2010/main" val="0"/>
              </a:ext>
            </a:extLst>
          </a:blip>
          <a:srcRect t="40111" b="44120"/>
          <a:stretch/>
        </p:blipFill>
        <p:spPr bwMode="auto">
          <a:xfrm rot="20769797">
            <a:off x="-124293" y="2806416"/>
            <a:ext cx="12398833" cy="961292"/>
          </a:xfrm>
          <a:prstGeom prst="rect">
            <a:avLst/>
          </a:prstGeom>
          <a:noFill/>
          <a:extLst>
            <a:ext uri="{909E8E84-426E-40DD-AFC4-6F175D3DCCD1}">
              <a14:hiddenFill xmlns:a14="http://schemas.microsoft.com/office/drawing/2010/main">
                <a:solidFill>
                  <a:srgbClr val="FFFFFF"/>
                </a:solidFill>
              </a14:hiddenFill>
            </a:ext>
          </a:extLst>
        </p:spPr>
      </p:pic>
      <p:grpSp>
        <p:nvGrpSpPr>
          <p:cNvPr id="5" name="Group 4"/>
          <p:cNvGrpSpPr/>
          <p:nvPr/>
        </p:nvGrpSpPr>
        <p:grpSpPr>
          <a:xfrm>
            <a:off x="6059749" y="3428746"/>
            <a:ext cx="3095941" cy="2203939"/>
            <a:chOff x="479597" y="3212123"/>
            <a:chExt cx="4012442" cy="2684585"/>
          </a:xfrm>
        </p:grpSpPr>
        <p:sp>
          <p:nvSpPr>
            <p:cNvPr id="6" name="Rectangle 5"/>
            <p:cNvSpPr/>
            <p:nvPr/>
          </p:nvSpPr>
          <p:spPr>
            <a:xfrm>
              <a:off x="479597" y="3212123"/>
              <a:ext cx="4012442" cy="2684585"/>
            </a:xfrm>
            <a:prstGeom prst="rect">
              <a:avLst/>
            </a:prstGeom>
            <a:solidFill>
              <a:schemeClr val="bg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等线"/>
                <a:ea typeface="+mn-ea"/>
                <a:cs typeface="+mn-cs"/>
              </a:endParaRPr>
            </a:p>
          </p:txBody>
        </p:sp>
        <p:pic>
          <p:nvPicPr>
            <p:cNvPr id="7" name="Picture 6"/>
            <p:cNvPicPr>
              <a:picLocks noChangeAspect="1"/>
            </p:cNvPicPr>
            <p:nvPr/>
          </p:nvPicPr>
          <p:blipFill>
            <a:blip r:embed="rId3"/>
            <a:stretch>
              <a:fillRect/>
            </a:stretch>
          </p:blipFill>
          <p:spPr>
            <a:xfrm>
              <a:off x="650763" y="3370961"/>
              <a:ext cx="3670110" cy="2066723"/>
            </a:xfrm>
            <a:prstGeom prst="rect">
              <a:avLst/>
            </a:prstGeom>
            <a:ln>
              <a:solidFill>
                <a:schemeClr val="accent1"/>
              </a:solidFill>
            </a:ln>
          </p:spPr>
        </p:pic>
        <p:pic>
          <p:nvPicPr>
            <p:cNvPr id="8" name="Picture 7"/>
            <p:cNvPicPr>
              <a:picLocks noChangeAspect="1"/>
            </p:cNvPicPr>
            <p:nvPr/>
          </p:nvPicPr>
          <p:blipFill>
            <a:blip r:embed="rId4">
              <a:clrChange>
                <a:clrFrom>
                  <a:srgbClr val="F5F5F5"/>
                </a:clrFrom>
                <a:clrTo>
                  <a:srgbClr val="F5F5F5">
                    <a:alpha val="0"/>
                  </a:srgbClr>
                </a:clrTo>
              </a:clrChange>
            </a:blip>
            <a:stretch>
              <a:fillRect/>
            </a:stretch>
          </p:blipFill>
          <p:spPr>
            <a:xfrm>
              <a:off x="1393123" y="3382684"/>
              <a:ext cx="2112077" cy="2112077"/>
            </a:xfrm>
            <a:prstGeom prst="rect">
              <a:avLst/>
            </a:prstGeom>
          </p:spPr>
        </p:pic>
      </p:grpSp>
      <p:grpSp>
        <p:nvGrpSpPr>
          <p:cNvPr id="9" name="Group 8"/>
          <p:cNvGrpSpPr/>
          <p:nvPr/>
        </p:nvGrpSpPr>
        <p:grpSpPr>
          <a:xfrm rot="21203244">
            <a:off x="3032539" y="4009992"/>
            <a:ext cx="2602523" cy="2332892"/>
            <a:chOff x="0" y="0"/>
            <a:chExt cx="2942492" cy="2684585"/>
          </a:xfrm>
        </p:grpSpPr>
        <p:sp>
          <p:nvSpPr>
            <p:cNvPr id="10" name="Rectangle 9"/>
            <p:cNvSpPr/>
            <p:nvPr/>
          </p:nvSpPr>
          <p:spPr>
            <a:xfrm>
              <a:off x="0" y="0"/>
              <a:ext cx="2942492" cy="2684585"/>
            </a:xfrm>
            <a:prstGeom prst="rect">
              <a:avLst/>
            </a:prstGeom>
            <a:solidFill>
              <a:schemeClr val="bg1"/>
            </a:solid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等线"/>
                <a:ea typeface="+mn-ea"/>
                <a:cs typeface="+mn-cs"/>
              </a:endParaRPr>
            </a:p>
          </p:txBody>
        </p:sp>
        <p:sp>
          <p:nvSpPr>
            <p:cNvPr id="11" name="Rectangle 10"/>
            <p:cNvSpPr/>
            <p:nvPr/>
          </p:nvSpPr>
          <p:spPr>
            <a:xfrm>
              <a:off x="162900" y="164415"/>
              <a:ext cx="2622093" cy="2168477"/>
            </a:xfrm>
            <a:prstGeom prst="rect">
              <a:avLst/>
            </a:prstGeom>
            <a:solidFill>
              <a:schemeClr val="accent4">
                <a:lumMod val="40000"/>
                <a:lumOff val="60000"/>
              </a:schemeClr>
            </a:solid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等线"/>
                <a:ea typeface="+mn-ea"/>
                <a:cs typeface="+mn-cs"/>
              </a:endParaRPr>
            </a:p>
          </p:txBody>
        </p:sp>
        <p:pic>
          <p:nvPicPr>
            <p:cNvPr id="12" name="Picture 11"/>
            <p:cNvPicPr>
              <a:picLocks noChangeAspect="1"/>
            </p:cNvPicPr>
            <p:nvPr/>
          </p:nvPicPr>
          <p:blipFill rotWithShape="1">
            <a:blip r:embed="rId5">
              <a:clrChange>
                <a:clrFrom>
                  <a:srgbClr val="F7F7F7"/>
                </a:clrFrom>
                <a:clrTo>
                  <a:srgbClr val="F7F7F7">
                    <a:alpha val="0"/>
                  </a:srgbClr>
                </a:clrTo>
              </a:clrChange>
            </a:blip>
            <a:srcRect l="22831" r="25718" b="12576"/>
            <a:stretch/>
          </p:blipFill>
          <p:spPr>
            <a:xfrm>
              <a:off x="894879" y="320107"/>
              <a:ext cx="1158133" cy="2012785"/>
            </a:xfrm>
            <a:prstGeom prst="rect">
              <a:avLst/>
            </a:prstGeom>
          </p:spPr>
        </p:pic>
      </p:grpSp>
      <p:pic>
        <p:nvPicPr>
          <p:cNvPr id="13" name="Picture 12"/>
          <p:cNvPicPr>
            <a:picLocks noChangeAspect="1"/>
          </p:cNvPicPr>
          <p:nvPr/>
        </p:nvPicPr>
        <p:blipFill rotWithShape="1">
          <a:blip r:embed="rId6">
            <a:clrChange>
              <a:clrFrom>
                <a:srgbClr val="F5F5F5"/>
              </a:clrFrom>
              <a:clrTo>
                <a:srgbClr val="F5F5F5">
                  <a:alpha val="0"/>
                </a:srgbClr>
              </a:clrTo>
            </a:clrChange>
            <a:extLst>
              <a:ext uri="{BEBA8EAE-BF5A-486C-A8C5-ECC9F3942E4B}">
                <a14:imgProps xmlns:a14="http://schemas.microsoft.com/office/drawing/2010/main">
                  <a14:imgLayer r:embed="rId7">
                    <a14:imgEffect>
                      <a14:backgroundRemoval t="31875" b="67813" l="26250" r="37188"/>
                    </a14:imgEffect>
                  </a14:imgLayer>
                </a14:imgProps>
              </a:ext>
            </a:extLst>
          </a:blip>
          <a:srcRect l="26923" t="32129" r="63077" b="31910"/>
          <a:stretch/>
        </p:blipFill>
        <p:spPr>
          <a:xfrm rot="20620047">
            <a:off x="4056953" y="3623039"/>
            <a:ext cx="160346" cy="576631"/>
          </a:xfrm>
          <a:prstGeom prst="rect">
            <a:avLst/>
          </a:prstGeom>
        </p:spPr>
      </p:pic>
      <p:pic>
        <p:nvPicPr>
          <p:cNvPr id="16" name="Picture 15"/>
          <p:cNvPicPr>
            <a:picLocks noChangeAspect="1"/>
          </p:cNvPicPr>
          <p:nvPr/>
        </p:nvPicPr>
        <p:blipFill rotWithShape="1">
          <a:blip r:embed="rId6">
            <a:clrChange>
              <a:clrFrom>
                <a:srgbClr val="F5F5F5"/>
              </a:clrFrom>
              <a:clrTo>
                <a:srgbClr val="F5F5F5">
                  <a:alpha val="0"/>
                </a:srgbClr>
              </a:clrTo>
            </a:clrChange>
            <a:extLst>
              <a:ext uri="{BEBA8EAE-BF5A-486C-A8C5-ECC9F3942E4B}">
                <a14:imgProps xmlns:a14="http://schemas.microsoft.com/office/drawing/2010/main">
                  <a14:imgLayer r:embed="rId7">
                    <a14:imgEffect>
                      <a14:backgroundRemoval t="31875" b="67813" l="26250" r="37188"/>
                    </a14:imgEffect>
                  </a14:imgLayer>
                </a14:imgProps>
              </a:ext>
            </a:extLst>
          </a:blip>
          <a:srcRect l="26923" t="32129" r="63077" b="31910"/>
          <a:stretch/>
        </p:blipFill>
        <p:spPr>
          <a:xfrm>
            <a:off x="7499262" y="3035497"/>
            <a:ext cx="160346" cy="576631"/>
          </a:xfrm>
          <a:prstGeom prst="rect">
            <a:avLst/>
          </a:prstGeom>
        </p:spPr>
      </p:pic>
      <p:grpSp>
        <p:nvGrpSpPr>
          <p:cNvPr id="23" name="Group 22"/>
          <p:cNvGrpSpPr/>
          <p:nvPr/>
        </p:nvGrpSpPr>
        <p:grpSpPr>
          <a:xfrm>
            <a:off x="9511147" y="2737313"/>
            <a:ext cx="2273971" cy="2261182"/>
            <a:chOff x="9511147" y="2737313"/>
            <a:chExt cx="2273971" cy="2261182"/>
          </a:xfrm>
        </p:grpSpPr>
        <p:sp>
          <p:nvSpPr>
            <p:cNvPr id="3" name="Rectangle 2"/>
            <p:cNvSpPr/>
            <p:nvPr/>
          </p:nvSpPr>
          <p:spPr>
            <a:xfrm rot="329524">
              <a:off x="9511147" y="2737313"/>
              <a:ext cx="2273971" cy="2261182"/>
            </a:xfrm>
            <a:prstGeom prst="rect">
              <a:avLst/>
            </a:prstGeom>
            <a:solidFill>
              <a:srgbClr val="ABE9FF"/>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等线"/>
                <a:ea typeface="+mn-ea"/>
                <a:cs typeface="+mn-cs"/>
              </a:endParaRPr>
            </a:p>
          </p:txBody>
        </p:sp>
        <p:pic>
          <p:nvPicPr>
            <p:cNvPr id="15" name="Picture 14"/>
            <p:cNvPicPr>
              <a:picLocks noChangeAspect="1"/>
            </p:cNvPicPr>
            <p:nvPr/>
          </p:nvPicPr>
          <p:blipFill rotWithShape="1">
            <a:blip r:embed="rId6">
              <a:clrChange>
                <a:clrFrom>
                  <a:srgbClr val="F5F5F5"/>
                </a:clrFrom>
                <a:clrTo>
                  <a:srgbClr val="F5F5F5">
                    <a:alpha val="0"/>
                  </a:srgbClr>
                </a:clrTo>
              </a:clrChange>
              <a:extLst>
                <a:ext uri="{BEBA8EAE-BF5A-486C-A8C5-ECC9F3942E4B}">
                  <a14:imgProps xmlns:a14="http://schemas.microsoft.com/office/drawing/2010/main">
                    <a14:imgLayer r:embed="rId7">
                      <a14:imgEffect>
                        <a14:backgroundRemoval t="31875" b="67813" l="26250" r="37188"/>
                      </a14:imgEffect>
                    </a14:imgLayer>
                  </a14:imgProps>
                </a:ext>
              </a:extLst>
            </a:blip>
            <a:srcRect l="26923" t="32129" r="63077" b="31910"/>
            <a:stretch/>
          </p:blipFill>
          <p:spPr>
            <a:xfrm rot="329524">
              <a:off x="10566577" y="2965437"/>
              <a:ext cx="160346" cy="576631"/>
            </a:xfrm>
            <a:prstGeom prst="rect">
              <a:avLst/>
            </a:prstGeom>
          </p:spPr>
        </p:pic>
        <p:sp>
          <p:nvSpPr>
            <p:cNvPr id="24" name="Rectangle 23"/>
            <p:cNvSpPr/>
            <p:nvPr/>
          </p:nvSpPr>
          <p:spPr>
            <a:xfrm rot="329524">
              <a:off x="9676404" y="2904275"/>
              <a:ext cx="1941413" cy="1674224"/>
            </a:xfrm>
            <a:prstGeom prst="rect">
              <a:avLst/>
            </a:prstGeom>
            <a:solidFill>
              <a:schemeClr val="bg1"/>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等线"/>
                <a:ea typeface="+mn-ea"/>
                <a:cs typeface="+mn-cs"/>
              </a:endParaRPr>
            </a:p>
          </p:txBody>
        </p:sp>
        <p:pic>
          <p:nvPicPr>
            <p:cNvPr id="2056" name="Picture 8" descr="Clip Art Family Love Clipart - Happy Family Png Animation , Free  Transparent Clipart - ClipartKey"/>
            <p:cNvPicPr>
              <a:picLocks noChangeAspect="1" noChangeArrowheads="1"/>
            </p:cNvPicPr>
            <p:nvPr/>
          </p:nvPicPr>
          <p:blipFill>
            <a:blip r:embed="rId8" cstate="print">
              <a:clrChange>
                <a:clrFrom>
                  <a:srgbClr val="F7F7F7"/>
                </a:clrFrom>
                <a:clrTo>
                  <a:srgbClr val="F7F7F7">
                    <a:alpha val="0"/>
                  </a:srgbClr>
                </a:clrTo>
              </a:clrChange>
              <a:extLst>
                <a:ext uri="{28A0092B-C50C-407E-A947-70E740481C1C}">
                  <a14:useLocalDpi xmlns:a14="http://schemas.microsoft.com/office/drawing/2010/main" val="0"/>
                </a:ext>
              </a:extLst>
            </a:blip>
            <a:srcRect/>
            <a:stretch>
              <a:fillRect/>
            </a:stretch>
          </p:blipFill>
          <p:spPr bwMode="auto">
            <a:xfrm rot="329524">
              <a:off x="9787700" y="2904274"/>
              <a:ext cx="1731259" cy="1692786"/>
            </a:xfrm>
            <a:prstGeom prst="rect">
              <a:avLst/>
            </a:prstGeom>
            <a:noFill/>
            <a:extLst>
              <a:ext uri="{909E8E84-426E-40DD-AFC4-6F175D3DCCD1}">
                <a14:hiddenFill xmlns:a14="http://schemas.microsoft.com/office/drawing/2010/main">
                  <a:solidFill>
                    <a:srgbClr val="FFFFFF"/>
                  </a:solidFill>
                </a14:hiddenFill>
              </a:ext>
            </a:extLst>
          </p:spPr>
        </p:pic>
      </p:grpSp>
      <p:pic>
        <p:nvPicPr>
          <p:cNvPr id="21" name="Picture 20"/>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718972" y="3731772"/>
            <a:ext cx="1413804" cy="1900913"/>
          </a:xfrm>
          <a:prstGeom prst="rect">
            <a:avLst/>
          </a:prstGeom>
        </p:spPr>
      </p:pic>
      <p:pic>
        <p:nvPicPr>
          <p:cNvPr id="31" name="Picture 30"/>
          <p:cNvPicPr>
            <a:picLocks noChangeAspect="1"/>
          </p:cNvPicPr>
          <p:nvPr/>
        </p:nvPicPr>
        <p:blipFill rotWithShape="1">
          <a:blip r:embed="rId6">
            <a:clrChange>
              <a:clrFrom>
                <a:srgbClr val="F5F5F5"/>
              </a:clrFrom>
              <a:clrTo>
                <a:srgbClr val="F5F5F5">
                  <a:alpha val="0"/>
                </a:srgbClr>
              </a:clrTo>
            </a:clrChange>
            <a:extLst>
              <a:ext uri="{BEBA8EAE-BF5A-486C-A8C5-ECC9F3942E4B}">
                <a14:imgProps xmlns:a14="http://schemas.microsoft.com/office/drawing/2010/main">
                  <a14:imgLayer r:embed="rId7">
                    <a14:imgEffect>
                      <a14:backgroundRemoval t="31875" b="67813" l="26250" r="37188"/>
                    </a14:imgEffect>
                  </a14:imgLayer>
                </a14:imgProps>
              </a:ext>
            </a:extLst>
          </a:blip>
          <a:srcRect l="26923" t="32129" r="63077" b="31910"/>
          <a:stretch/>
        </p:blipFill>
        <p:spPr>
          <a:xfrm rot="20620047">
            <a:off x="10486403" y="2316732"/>
            <a:ext cx="160346" cy="576631"/>
          </a:xfrm>
          <a:prstGeom prst="rect">
            <a:avLst/>
          </a:prstGeom>
        </p:spPr>
      </p:pic>
      <p:pic>
        <p:nvPicPr>
          <p:cNvPr id="33" name="Picture 32"/>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60097" y="5130672"/>
            <a:ext cx="1233502" cy="1658490"/>
          </a:xfrm>
          <a:prstGeom prst="rect">
            <a:avLst/>
          </a:prstGeom>
        </p:spPr>
      </p:pic>
      <p:pic>
        <p:nvPicPr>
          <p:cNvPr id="34" name="Picture 33"/>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648148" y="5139393"/>
            <a:ext cx="783981" cy="1054092"/>
          </a:xfrm>
          <a:prstGeom prst="rect">
            <a:avLst/>
          </a:prstGeom>
        </p:spPr>
      </p:pic>
      <p:sp>
        <p:nvSpPr>
          <p:cNvPr id="25" name="TextBox 24">
            <a:extLst>
              <a:ext uri="{FF2B5EF4-FFF2-40B4-BE49-F238E27FC236}">
                <a16:creationId xmlns="" xmlns:a16="http://schemas.microsoft.com/office/drawing/2014/main" id="{050FE48A-31DA-4C49-A2A0-6BBCCCA44E8B}"/>
              </a:ext>
            </a:extLst>
          </p:cNvPr>
          <p:cNvSpPr txBox="1"/>
          <p:nvPr/>
        </p:nvSpPr>
        <p:spPr>
          <a:xfrm>
            <a:off x="3077053" y="218414"/>
            <a:ext cx="7472996" cy="584775"/>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err="1">
                <a:ln>
                  <a:noFill/>
                </a:ln>
                <a:solidFill>
                  <a:srgbClr val="000000"/>
                </a:solidFill>
                <a:effectLst/>
                <a:uLnTx/>
                <a:uFillTx/>
                <a:latin typeface="Arial"/>
                <a:ea typeface="微软雅黑"/>
                <a:cs typeface="Arial"/>
                <a:sym typeface="Arial"/>
              </a:rPr>
              <a:t>Thứ</a:t>
            </a:r>
            <a:r>
              <a:rPr kumimoji="0" lang="en-US" sz="3200" b="0" i="0" u="none" strike="noStrike" kern="1200" cap="none" spc="0" normalizeH="0" baseline="0" noProof="0" dirty="0">
                <a:ln>
                  <a:noFill/>
                </a:ln>
                <a:solidFill>
                  <a:srgbClr val="000000"/>
                </a:solidFill>
                <a:effectLst/>
                <a:uLnTx/>
                <a:uFillTx/>
                <a:latin typeface="Arial"/>
                <a:ea typeface="微软雅黑"/>
                <a:cs typeface="Arial"/>
                <a:sym typeface="Arial"/>
              </a:rPr>
              <a:t> … ngày … tháng … </a:t>
            </a:r>
            <a:r>
              <a:rPr kumimoji="0" lang="en-US" sz="3200" b="0" i="0" u="none" strike="noStrike" kern="1200" cap="none" spc="0" normalizeH="0" baseline="0" noProof="0" dirty="0" err="1">
                <a:ln>
                  <a:noFill/>
                </a:ln>
                <a:solidFill>
                  <a:srgbClr val="000000"/>
                </a:solidFill>
                <a:effectLst/>
                <a:uLnTx/>
                <a:uFillTx/>
                <a:latin typeface="Arial"/>
                <a:ea typeface="微软雅黑"/>
                <a:cs typeface="Arial"/>
                <a:sym typeface="Arial"/>
              </a:rPr>
              <a:t>năm</a:t>
            </a:r>
            <a:r>
              <a:rPr kumimoji="0" lang="en-US" sz="3200" b="0" i="0" u="none" strike="noStrike" kern="1200" cap="none" spc="0" normalizeH="0" baseline="0" noProof="0" dirty="0">
                <a:ln>
                  <a:noFill/>
                </a:ln>
                <a:solidFill>
                  <a:srgbClr val="000000"/>
                </a:solidFill>
                <a:effectLst/>
                <a:uLnTx/>
                <a:uFillTx/>
                <a:latin typeface="Arial"/>
                <a:ea typeface="微软雅黑"/>
                <a:cs typeface="Arial"/>
                <a:sym typeface="Arial"/>
              </a:rPr>
              <a:t> …</a:t>
            </a:r>
          </a:p>
        </p:txBody>
      </p:sp>
      <p:pic>
        <p:nvPicPr>
          <p:cNvPr id="26" name="Picture 25">
            <a:extLst>
              <a:ext uri="{FF2B5EF4-FFF2-40B4-BE49-F238E27FC236}">
                <a16:creationId xmlns="" xmlns:a16="http://schemas.microsoft.com/office/drawing/2014/main" id="{F38269E3-7F99-4F96-9B66-19EC8F04160D}"/>
              </a:ext>
            </a:extLst>
          </p:cNvPr>
          <p:cNvPicPr>
            <a:picLocks noChangeAspect="1"/>
          </p:cNvPicPr>
          <p:nvPr/>
        </p:nvPicPr>
        <p:blipFill>
          <a:blip r:embed="rId10"/>
          <a:stretch>
            <a:fillRect/>
          </a:stretch>
        </p:blipFill>
        <p:spPr>
          <a:xfrm>
            <a:off x="5105277" y="791170"/>
            <a:ext cx="2834886" cy="859611"/>
          </a:xfrm>
          <a:prstGeom prst="rect">
            <a:avLst/>
          </a:prstGeom>
        </p:spPr>
      </p:pic>
      <p:pic>
        <p:nvPicPr>
          <p:cNvPr id="14" name="Picture 13">
            <a:extLst>
              <a:ext uri="{FF2B5EF4-FFF2-40B4-BE49-F238E27FC236}">
                <a16:creationId xmlns="" xmlns:a16="http://schemas.microsoft.com/office/drawing/2014/main" id="{B2E99DCA-9B40-4766-93CC-39347905DE77}"/>
              </a:ext>
            </a:extLst>
          </p:cNvPr>
          <p:cNvPicPr>
            <a:picLocks noChangeAspect="1"/>
          </p:cNvPicPr>
          <p:nvPr/>
        </p:nvPicPr>
        <p:blipFill>
          <a:blip r:embed="rId11"/>
          <a:stretch>
            <a:fillRect/>
          </a:stretch>
        </p:blipFill>
        <p:spPr>
          <a:xfrm>
            <a:off x="2292739" y="1715473"/>
            <a:ext cx="8602202" cy="926672"/>
          </a:xfrm>
          <a:prstGeom prst="rect">
            <a:avLst/>
          </a:prstGeom>
        </p:spPr>
      </p:pic>
    </p:spTree>
    <p:extLst>
      <p:ext uri="{BB962C8B-B14F-4D97-AF65-F5344CB8AC3E}">
        <p14:creationId xmlns:p14="http://schemas.microsoft.com/office/powerpoint/2010/main" val="15185423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left)">
                                      <p:cBhvr>
                                        <p:cTn id="7" dur="500"/>
                                        <p:tgtEl>
                                          <p:spTgt spid="2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6"/>
                                        </p:tgtEl>
                                        <p:attrNameLst>
                                          <p:attrName>style.visibility</p:attrName>
                                        </p:attrNameLst>
                                      </p:cBhvr>
                                      <p:to>
                                        <p:strVal val="visible"/>
                                      </p:to>
                                    </p:set>
                                    <p:animEffect transition="in" filter="fade">
                                      <p:cBhvr>
                                        <p:cTn id="12" dur="500"/>
                                        <p:tgtEl>
                                          <p:spTgt spid="26"/>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wipe(down)">
                                      <p:cBhvr>
                                        <p:cTn id="17"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组合 3">
            <a:extLst>
              <a:ext uri="{FF2B5EF4-FFF2-40B4-BE49-F238E27FC236}">
                <a16:creationId xmlns="" xmlns:a16="http://schemas.microsoft.com/office/drawing/2014/main" id="{E7ED31FC-FAC4-4E24-9D5F-49691F6CC53E}"/>
              </a:ext>
            </a:extLst>
          </p:cNvPr>
          <p:cNvGrpSpPr/>
          <p:nvPr/>
        </p:nvGrpSpPr>
        <p:grpSpPr>
          <a:xfrm>
            <a:off x="1604739" y="302607"/>
            <a:ext cx="9533109" cy="1224068"/>
            <a:chOff x="1603464" y="2459552"/>
            <a:chExt cx="9533109" cy="856397"/>
          </a:xfrm>
        </p:grpSpPr>
        <p:sp>
          <p:nvSpPr>
            <p:cNvPr id="5" name="矩形 8">
              <a:extLst>
                <a:ext uri="{FF2B5EF4-FFF2-40B4-BE49-F238E27FC236}">
                  <a16:creationId xmlns="" xmlns:a16="http://schemas.microsoft.com/office/drawing/2014/main" id="{45CE4F59-25C5-487D-B891-72ED2E81F717}"/>
                </a:ext>
              </a:extLst>
            </p:cNvPr>
            <p:cNvSpPr/>
            <p:nvPr/>
          </p:nvSpPr>
          <p:spPr>
            <a:xfrm>
              <a:off x="1924334" y="2524836"/>
              <a:ext cx="9212239" cy="742950"/>
            </a:xfrm>
            <a:prstGeom prst="rect">
              <a:avLst/>
            </a:prstGeom>
            <a:noFill/>
            <a:ln w="12700" cap="flat" cmpd="sng" algn="ctr">
              <a:solidFill>
                <a:srgbClr val="48A04D"/>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rgbClr val="FFFFFF"/>
                </a:solidFill>
                <a:effectLst/>
                <a:uLnTx/>
                <a:uFillTx/>
                <a:latin typeface="字魂59号-创粗黑" panose="00000500000000000000" charset="-122"/>
                <a:ea typeface="字魂59号-创粗黑" panose="00000500000000000000" charset="-122"/>
                <a:cs typeface="+mn-cs"/>
              </a:endParaRPr>
            </a:p>
          </p:txBody>
        </p:sp>
        <p:sp>
          <p:nvSpPr>
            <p:cNvPr id="6" name="箭头: 五边形 19">
              <a:extLst>
                <a:ext uri="{FF2B5EF4-FFF2-40B4-BE49-F238E27FC236}">
                  <a16:creationId xmlns="" xmlns:a16="http://schemas.microsoft.com/office/drawing/2014/main" id="{D4278707-27FB-4D4A-A121-D9C374C56CAD}"/>
                </a:ext>
              </a:extLst>
            </p:cNvPr>
            <p:cNvSpPr/>
            <p:nvPr/>
          </p:nvSpPr>
          <p:spPr>
            <a:xfrm>
              <a:off x="1603464" y="2459552"/>
              <a:ext cx="948668" cy="856397"/>
            </a:xfrm>
            <a:prstGeom prst="homePlate">
              <a:avLst/>
            </a:prstGeom>
            <a:solidFill>
              <a:srgbClr val="48A04D"/>
            </a:soli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3200" b="1" i="0" u="none" strike="noStrike" kern="0" cap="none" spc="0" normalizeH="0" baseline="0" noProof="0" dirty="0">
                  <a:ln>
                    <a:noFill/>
                  </a:ln>
                  <a:solidFill>
                    <a:srgbClr val="FFFFFF"/>
                  </a:solidFill>
                  <a:effectLst/>
                  <a:uLnTx/>
                  <a:uFillTx/>
                  <a:latin typeface="字魂59号-创粗黑" panose="00000500000000000000" charset="-122"/>
                  <a:ea typeface="字魂59号-创粗黑" panose="00000500000000000000" charset="-122"/>
                  <a:cs typeface="+mn-cs"/>
                </a:rPr>
                <a:t>01</a:t>
              </a:r>
            </a:p>
          </p:txBody>
        </p:sp>
      </p:grpSp>
      <p:sp>
        <p:nvSpPr>
          <p:cNvPr id="7" name="TextBox 6">
            <a:extLst>
              <a:ext uri="{FF2B5EF4-FFF2-40B4-BE49-F238E27FC236}">
                <a16:creationId xmlns="" xmlns:a16="http://schemas.microsoft.com/office/drawing/2014/main" id="{D857F0C3-3374-46CE-A6CD-0A987643C7D8}"/>
              </a:ext>
            </a:extLst>
          </p:cNvPr>
          <p:cNvSpPr txBox="1"/>
          <p:nvPr/>
        </p:nvSpPr>
        <p:spPr>
          <a:xfrm>
            <a:off x="2667082" y="449457"/>
            <a:ext cx="8470766" cy="1077218"/>
          </a:xfrm>
          <a:prstGeom prst="rect">
            <a:avLst/>
          </a:prstGeom>
          <a:noFill/>
        </p:spPr>
        <p:txBody>
          <a:bodyPr wrap="square" rtlCol="0">
            <a:spAutoFit/>
          </a:bodyPr>
          <a:lstStyle/>
          <a:p>
            <a:pPr lvl="0"/>
            <a:r>
              <a:rPr lang="vi-VN" sz="3200" b="1" dirty="0">
                <a:solidFill>
                  <a:srgbClr val="000000"/>
                </a:solidFill>
                <a:latin typeface="Arial-Rounded" panose="020B0500000000000000" pitchFamily="34" charset="0"/>
                <a:ea typeface="Arial-Rounded" panose="020B0500000000000000" pitchFamily="34" charset="0"/>
                <a:cs typeface="Arial-Rounded" panose="020B0500000000000000" pitchFamily="34" charset="0"/>
              </a:rPr>
              <a:t>Chi tiết nào cho thấy ba mẹ con Thư rất thích trò chuyện với nhau trước khi đi ngủ?</a:t>
            </a:r>
          </a:p>
        </p:txBody>
      </p:sp>
      <p:grpSp>
        <p:nvGrpSpPr>
          <p:cNvPr id="10" name="Group 9">
            <a:extLst>
              <a:ext uri="{FF2B5EF4-FFF2-40B4-BE49-F238E27FC236}">
                <a16:creationId xmlns="" xmlns:a16="http://schemas.microsoft.com/office/drawing/2014/main" id="{8353F251-002E-4CC7-9EA6-5E4FF1ACB79B}"/>
              </a:ext>
            </a:extLst>
          </p:cNvPr>
          <p:cNvGrpSpPr/>
          <p:nvPr/>
        </p:nvGrpSpPr>
        <p:grpSpPr>
          <a:xfrm>
            <a:off x="150967" y="1696850"/>
            <a:ext cx="10986883" cy="2623255"/>
            <a:chOff x="503736" y="2521384"/>
            <a:chExt cx="6325689" cy="2623255"/>
          </a:xfrm>
        </p:grpSpPr>
        <p:sp>
          <p:nvSpPr>
            <p:cNvPr id="11" name="Rectangle 10">
              <a:extLst>
                <a:ext uri="{FF2B5EF4-FFF2-40B4-BE49-F238E27FC236}">
                  <a16:creationId xmlns="" xmlns:a16="http://schemas.microsoft.com/office/drawing/2014/main" id="{5200CBE4-7737-44A1-92F3-23B5536AC4D5}"/>
                </a:ext>
              </a:extLst>
            </p:cNvPr>
            <p:cNvSpPr/>
            <p:nvPr/>
          </p:nvSpPr>
          <p:spPr>
            <a:xfrm>
              <a:off x="951517" y="2833288"/>
              <a:ext cx="5877908" cy="2311351"/>
            </a:xfrm>
            <a:prstGeom prst="rect">
              <a:avLst/>
            </a:prstGeom>
            <a:noFill/>
            <a:ln w="57150">
              <a:solidFill>
                <a:srgbClr val="3EF03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DFGothic-EB"/>
                <a:cs typeface="+mn-cs"/>
              </a:endParaRPr>
            </a:p>
          </p:txBody>
        </p:sp>
        <p:pic>
          <p:nvPicPr>
            <p:cNvPr id="12" name="Picture 11">
              <a:extLst>
                <a:ext uri="{FF2B5EF4-FFF2-40B4-BE49-F238E27FC236}">
                  <a16:creationId xmlns="" xmlns:a16="http://schemas.microsoft.com/office/drawing/2014/main" id="{9E9635AC-FEE4-4421-BD38-504EFF4DE640}"/>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03736" y="2521384"/>
              <a:ext cx="467370" cy="853940"/>
            </a:xfrm>
            <a:prstGeom prst="rect">
              <a:avLst/>
            </a:prstGeom>
          </p:spPr>
        </p:pic>
      </p:grpSp>
      <p:grpSp>
        <p:nvGrpSpPr>
          <p:cNvPr id="13" name="Group 12">
            <a:extLst>
              <a:ext uri="{FF2B5EF4-FFF2-40B4-BE49-F238E27FC236}">
                <a16:creationId xmlns="" xmlns:a16="http://schemas.microsoft.com/office/drawing/2014/main" id="{6785772F-6223-4FD0-B757-E660A2EC5E5B}"/>
              </a:ext>
            </a:extLst>
          </p:cNvPr>
          <p:cNvGrpSpPr/>
          <p:nvPr/>
        </p:nvGrpSpPr>
        <p:grpSpPr>
          <a:xfrm>
            <a:off x="2478410" y="3640679"/>
            <a:ext cx="7109731" cy="4890943"/>
            <a:chOff x="2210738" y="-1461943"/>
            <a:chExt cx="9410579" cy="4890943"/>
          </a:xfrm>
        </p:grpSpPr>
        <p:grpSp>
          <p:nvGrpSpPr>
            <p:cNvPr id="14" name="Group 13">
              <a:extLst>
                <a:ext uri="{FF2B5EF4-FFF2-40B4-BE49-F238E27FC236}">
                  <a16:creationId xmlns="" xmlns:a16="http://schemas.microsoft.com/office/drawing/2014/main" id="{54118385-739C-490E-B4D2-FAE5EC966009}"/>
                </a:ext>
              </a:extLst>
            </p:cNvPr>
            <p:cNvGrpSpPr/>
            <p:nvPr/>
          </p:nvGrpSpPr>
          <p:grpSpPr>
            <a:xfrm>
              <a:off x="3320903" y="-1461943"/>
              <a:ext cx="8300414" cy="4890943"/>
              <a:chOff x="3637968" y="-666044"/>
              <a:chExt cx="7054397" cy="4648755"/>
            </a:xfrm>
          </p:grpSpPr>
          <p:pic>
            <p:nvPicPr>
              <p:cNvPr id="16" name="Picture 4">
                <a:extLst>
                  <a:ext uri="{FF2B5EF4-FFF2-40B4-BE49-F238E27FC236}">
                    <a16:creationId xmlns="" xmlns:a16="http://schemas.microsoft.com/office/drawing/2014/main" id="{2056C22E-DD89-4D62-9CCE-B38C1EF4D5BC}"/>
                  </a:ext>
                </a:extLst>
              </p:cNvPr>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10000" b="90000" l="6944" r="93611">
                            <a14:foregroundMark x1="7222" y1="46944" x2="7222" y2="46944"/>
                            <a14:foregroundMark x1="93611" y1="40556" x2="93611" y2="40556"/>
                          </a14:backgroundRemoval>
                        </a14:imgEffect>
                      </a14:imgLayer>
                    </a14:imgProps>
                  </a:ext>
                  <a:ext uri="{28A0092B-C50C-407E-A947-70E740481C1C}">
                    <a14:useLocalDpi xmlns:a14="http://schemas.microsoft.com/office/drawing/2010/main" val="0"/>
                  </a:ext>
                </a:extLst>
              </a:blip>
              <a:srcRect/>
              <a:stretch>
                <a:fillRect/>
              </a:stretch>
            </p:blipFill>
            <p:spPr bwMode="auto">
              <a:xfrm>
                <a:off x="3637968" y="-666044"/>
                <a:ext cx="7054397" cy="4648755"/>
              </a:xfrm>
              <a:prstGeom prst="rect">
                <a:avLst/>
              </a:prstGeom>
              <a:noFill/>
              <a:extLst>
                <a:ext uri="{909E8E84-426E-40DD-AFC4-6F175D3DCCD1}">
                  <a14:hiddenFill xmlns:a14="http://schemas.microsoft.com/office/drawing/2010/main">
                    <a:solidFill>
                      <a:srgbClr val="FFFFFF"/>
                    </a:solidFill>
                  </a14:hiddenFill>
                </a:ext>
              </a:extLst>
            </p:spPr>
          </p:pic>
          <p:sp>
            <p:nvSpPr>
              <p:cNvPr id="17" name="TextBox 16">
                <a:extLst>
                  <a:ext uri="{FF2B5EF4-FFF2-40B4-BE49-F238E27FC236}">
                    <a16:creationId xmlns="" xmlns:a16="http://schemas.microsoft.com/office/drawing/2014/main" id="{97386D63-52AA-4A6B-AFD4-475CCBFF89B3}"/>
                  </a:ext>
                </a:extLst>
              </p:cNvPr>
              <p:cNvSpPr txBox="1"/>
              <p:nvPr/>
            </p:nvSpPr>
            <p:spPr>
              <a:xfrm>
                <a:off x="4096133" y="1019935"/>
                <a:ext cx="6596230" cy="114089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Đọc</a:t>
                </a:r>
                <a:r>
                  <a:rPr kumimoji="0" lang="en-US" sz="36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36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kĩ</a:t>
                </a:r>
                <a:r>
                  <a:rPr kumimoji="0" lang="en-US" sz="36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36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đoạn</a:t>
                </a:r>
                <a:r>
                  <a:rPr kumimoji="0" lang="en-US" sz="36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36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văn</a:t>
                </a:r>
                <a:r>
                  <a:rPr kumimoji="0" lang="en-US" sz="36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36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đầu</a:t>
                </a:r>
                <a:r>
                  <a:rPr kumimoji="0" lang="en-US" sz="36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36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tiên</a:t>
                </a:r>
                <a:endParaRPr kumimoji="0" lang="en-US" sz="36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grpSp>
        <p:pic>
          <p:nvPicPr>
            <p:cNvPr id="15" name="Picture 2" descr="Khỉ dễ thương cầm chuối biểu tượng hoạt hình vector minh họa.  khái niệm biểu tượng thực phẩm động vật bị cô lập vector cao cấp.  phong cách hoạt hình phẳng Miễn phí Vector">
              <a:extLst>
                <a:ext uri="{FF2B5EF4-FFF2-40B4-BE49-F238E27FC236}">
                  <a16:creationId xmlns="" xmlns:a16="http://schemas.microsoft.com/office/drawing/2014/main" id="{A465D987-9C76-4036-A3EF-CE41C2B44C82}"/>
                </a:ext>
              </a:extLst>
            </p:cNvPr>
            <p:cNvPicPr>
              <a:picLocks noChangeAspect="1" noChangeArrowheads="1"/>
            </p:cNvPicPr>
            <p:nvPr/>
          </p:nvPicPr>
          <p:blipFill>
            <a:blip r:embed="rId5" cstate="print">
              <a:extLst>
                <a:ext uri="{BEBA8EAE-BF5A-486C-A8C5-ECC9F3942E4B}">
                  <a14:imgProps xmlns:a14="http://schemas.microsoft.com/office/drawing/2010/main">
                    <a14:imgLayer r:embed="rId6">
                      <a14:imgEffect>
                        <a14:backgroundRemoval t="10000" b="90000" l="10000" r="90000">
                          <a14:backgroundMark x1="37220" y1="46805" x2="37220" y2="46805"/>
                          <a14:backgroundMark x1="33227" y1="49042" x2="33227" y2="49042"/>
                        </a14:backgroundRemoval>
                      </a14:imgEffect>
                    </a14:imgLayer>
                  </a14:imgProps>
                </a:ext>
                <a:ext uri="{28A0092B-C50C-407E-A947-70E740481C1C}">
                  <a14:useLocalDpi xmlns:a14="http://schemas.microsoft.com/office/drawing/2010/main" val="0"/>
                </a:ext>
              </a:extLst>
            </a:blip>
            <a:srcRect/>
            <a:stretch>
              <a:fillRect/>
            </a:stretch>
          </p:blipFill>
          <p:spPr bwMode="auto">
            <a:xfrm>
              <a:off x="2210738" y="36474"/>
              <a:ext cx="1854194" cy="1255346"/>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1810062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barn(inVertical)">
                                      <p:cBhvr>
                                        <p:cTn id="10" dur="500"/>
                                        <p:tgtEl>
                                          <p:spTgt spid="7"/>
                                        </p:tgtEl>
                                      </p:cBhvr>
                                    </p:animEffect>
                                  </p:childTnLst>
                                </p:cTn>
                              </p:par>
                            </p:childTnLst>
                          </p:cTn>
                        </p:par>
                      </p:childTnLst>
                    </p:cTn>
                  </p:par>
                  <p:par>
                    <p:cTn id="11" fill="hold">
                      <p:stCondLst>
                        <p:cond delay="indefinite"/>
                      </p:stCondLst>
                      <p:childTnLst>
                        <p:par>
                          <p:cTn id="12" fill="hold">
                            <p:stCondLst>
                              <p:cond delay="0"/>
                            </p:stCondLst>
                            <p:childTnLst>
                              <p:par>
                                <p:cTn id="13" presetID="53" presetClass="entr" presetSubtype="16" fill="hold" nodeType="click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p:cTn id="15" dur="500" fill="hold"/>
                                        <p:tgtEl>
                                          <p:spTgt spid="13"/>
                                        </p:tgtEl>
                                        <p:attrNameLst>
                                          <p:attrName>ppt_w</p:attrName>
                                        </p:attrNameLst>
                                      </p:cBhvr>
                                      <p:tavLst>
                                        <p:tav tm="0">
                                          <p:val>
                                            <p:fltVal val="0"/>
                                          </p:val>
                                        </p:tav>
                                        <p:tav tm="100000">
                                          <p:val>
                                            <p:strVal val="#ppt_w"/>
                                          </p:val>
                                        </p:tav>
                                      </p:tavLst>
                                    </p:anim>
                                    <p:anim calcmode="lin" valueType="num">
                                      <p:cBhvr>
                                        <p:cTn id="16" dur="500" fill="hold"/>
                                        <p:tgtEl>
                                          <p:spTgt spid="13"/>
                                        </p:tgtEl>
                                        <p:attrNameLst>
                                          <p:attrName>ppt_h</p:attrName>
                                        </p:attrNameLst>
                                      </p:cBhvr>
                                      <p:tavLst>
                                        <p:tav tm="0">
                                          <p:val>
                                            <p:fltVal val="0"/>
                                          </p:val>
                                        </p:tav>
                                        <p:tav tm="100000">
                                          <p:val>
                                            <p:strVal val="#ppt_h"/>
                                          </p:val>
                                        </p:tav>
                                      </p:tavLst>
                                    </p:anim>
                                    <p:animEffect transition="in" filter="fade">
                                      <p:cBhvr>
                                        <p:cTn id="1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组合 10">
            <a:extLst>
              <a:ext uri="{FF2B5EF4-FFF2-40B4-BE49-F238E27FC236}">
                <a16:creationId xmlns="" xmlns:a16="http://schemas.microsoft.com/office/drawing/2014/main" id="{34575FE5-D164-4A83-ACE3-101E04D47F5D}"/>
              </a:ext>
            </a:extLst>
          </p:cNvPr>
          <p:cNvGrpSpPr/>
          <p:nvPr/>
        </p:nvGrpSpPr>
        <p:grpSpPr>
          <a:xfrm>
            <a:off x="1853047" y="284784"/>
            <a:ext cx="9533109" cy="1511558"/>
            <a:chOff x="1603464" y="2459552"/>
            <a:chExt cx="9533109" cy="856397"/>
          </a:xfrm>
        </p:grpSpPr>
        <p:sp>
          <p:nvSpPr>
            <p:cNvPr id="5" name="矩形 11">
              <a:extLst>
                <a:ext uri="{FF2B5EF4-FFF2-40B4-BE49-F238E27FC236}">
                  <a16:creationId xmlns="" xmlns:a16="http://schemas.microsoft.com/office/drawing/2014/main" id="{1683ADE8-E347-4C05-AF3A-E65ACCFF8B9F}"/>
                </a:ext>
              </a:extLst>
            </p:cNvPr>
            <p:cNvSpPr/>
            <p:nvPr/>
          </p:nvSpPr>
          <p:spPr>
            <a:xfrm>
              <a:off x="1924334" y="2524836"/>
              <a:ext cx="9212239" cy="742950"/>
            </a:xfrm>
            <a:prstGeom prst="rect">
              <a:avLst/>
            </a:prstGeom>
            <a:noFill/>
            <a:ln w="12700" cap="flat" cmpd="sng" algn="ctr">
              <a:solidFill>
                <a:srgbClr val="48A04D"/>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2000" b="0" i="0" u="none" strike="noStrike" kern="0" cap="none" spc="0" normalizeH="0" baseline="0" noProof="0">
                <a:ln>
                  <a:noFill/>
                </a:ln>
                <a:solidFill>
                  <a:srgbClr val="FFFFFF"/>
                </a:solidFill>
                <a:effectLst/>
                <a:uLnTx/>
                <a:uFillTx/>
                <a:latin typeface="字魂59号-创粗黑" panose="00000500000000000000" charset="-122"/>
                <a:ea typeface="字魂59号-创粗黑" panose="00000500000000000000" charset="-122"/>
                <a:cs typeface="+mn-cs"/>
              </a:endParaRPr>
            </a:p>
          </p:txBody>
        </p:sp>
        <p:sp>
          <p:nvSpPr>
            <p:cNvPr id="6" name="箭头: 五边形 23">
              <a:extLst>
                <a:ext uri="{FF2B5EF4-FFF2-40B4-BE49-F238E27FC236}">
                  <a16:creationId xmlns="" xmlns:a16="http://schemas.microsoft.com/office/drawing/2014/main" id="{24DBCF6F-E709-4125-98F8-DD469883FA71}"/>
                </a:ext>
              </a:extLst>
            </p:cNvPr>
            <p:cNvSpPr/>
            <p:nvPr/>
          </p:nvSpPr>
          <p:spPr>
            <a:xfrm>
              <a:off x="1603464" y="2459552"/>
              <a:ext cx="948668" cy="856397"/>
            </a:xfrm>
            <a:prstGeom prst="homePlate">
              <a:avLst/>
            </a:prstGeom>
            <a:solidFill>
              <a:srgbClr val="48A04D"/>
            </a:soli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3200" b="1" i="0" u="none" strike="noStrike" kern="0" cap="none" spc="0" normalizeH="0" baseline="0" noProof="0" dirty="0">
                  <a:ln>
                    <a:noFill/>
                  </a:ln>
                  <a:solidFill>
                    <a:srgbClr val="FFFFFF"/>
                  </a:solidFill>
                  <a:effectLst/>
                  <a:uLnTx/>
                  <a:uFillTx/>
                  <a:latin typeface="字魂59号-创粗黑" panose="00000500000000000000" charset="-122"/>
                  <a:ea typeface="字魂59号-创粗黑" panose="00000500000000000000" charset="-122"/>
                  <a:cs typeface="+mn-cs"/>
                </a:rPr>
                <a:t>02</a:t>
              </a:r>
            </a:p>
          </p:txBody>
        </p:sp>
      </p:grpSp>
      <p:sp>
        <p:nvSpPr>
          <p:cNvPr id="7" name="TextBox 6">
            <a:extLst>
              <a:ext uri="{FF2B5EF4-FFF2-40B4-BE49-F238E27FC236}">
                <a16:creationId xmlns="" xmlns:a16="http://schemas.microsoft.com/office/drawing/2014/main" id="{C9FBEAAE-199F-4219-BF6D-CD6B138D41D2}"/>
              </a:ext>
            </a:extLst>
          </p:cNvPr>
          <p:cNvSpPr txBox="1"/>
          <p:nvPr/>
        </p:nvSpPr>
        <p:spPr>
          <a:xfrm>
            <a:off x="2794982" y="471304"/>
            <a:ext cx="8652412" cy="1200329"/>
          </a:xfrm>
          <a:prstGeom prst="rect">
            <a:avLst/>
          </a:prstGeom>
          <a:noFill/>
        </p:spPr>
        <p:txBody>
          <a:bodyPr wrap="square" rtlCol="0">
            <a:spAutoFit/>
          </a:bodyPr>
          <a:lstStyle/>
          <a:p>
            <a:pPr lvl="0"/>
            <a:r>
              <a:rPr lang="vi-VN" sz="3600" b="1" dirty="0">
                <a:solidFill>
                  <a:srgbClr val="FF0000"/>
                </a:solidFill>
                <a:latin typeface="Arial-Rounded" panose="020B0500000000000000" pitchFamily="34" charset="0"/>
                <a:ea typeface="Arial-Rounded" panose="020B0500000000000000" pitchFamily="34" charset="0"/>
                <a:cs typeface="Arial-Rounded" panose="020B0500000000000000" pitchFamily="34" charset="0"/>
              </a:rPr>
              <a:t>Vì sao thời gian trò chuyện của ba mẹ con cứ được cộng thêm mãi.</a:t>
            </a:r>
          </a:p>
        </p:txBody>
      </p:sp>
      <p:grpSp>
        <p:nvGrpSpPr>
          <p:cNvPr id="10" name="Group 9">
            <a:extLst>
              <a:ext uri="{FF2B5EF4-FFF2-40B4-BE49-F238E27FC236}">
                <a16:creationId xmlns="" xmlns:a16="http://schemas.microsoft.com/office/drawing/2014/main" id="{23F98E79-B296-4E78-8C9E-E262C593B3C8}"/>
              </a:ext>
            </a:extLst>
          </p:cNvPr>
          <p:cNvGrpSpPr/>
          <p:nvPr/>
        </p:nvGrpSpPr>
        <p:grpSpPr>
          <a:xfrm>
            <a:off x="406484" y="1486947"/>
            <a:ext cx="11829082" cy="4082819"/>
            <a:chOff x="362918" y="1369539"/>
            <a:chExt cx="11829082" cy="4900108"/>
          </a:xfrm>
        </p:grpSpPr>
        <p:sp>
          <p:nvSpPr>
            <p:cNvPr id="11" name="TextBox 10">
              <a:extLst>
                <a:ext uri="{FF2B5EF4-FFF2-40B4-BE49-F238E27FC236}">
                  <a16:creationId xmlns="" xmlns:a16="http://schemas.microsoft.com/office/drawing/2014/main" id="{F4253037-D157-4D41-834C-9CADE2C91D46}"/>
                </a:ext>
              </a:extLst>
            </p:cNvPr>
            <p:cNvSpPr txBox="1"/>
            <p:nvPr/>
          </p:nvSpPr>
          <p:spPr>
            <a:xfrm>
              <a:off x="966457" y="4269099"/>
              <a:ext cx="11225543" cy="2000548"/>
            </a:xfrm>
            <a:prstGeom prst="rect">
              <a:avLst/>
            </a:prstGeom>
            <a:noFill/>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3100" b="0" i="0" u="none" strike="noStrike" kern="1200" cap="none" spc="0" normalizeH="0" baseline="0" noProof="0" dirty="0">
                  <a:ln>
                    <a:noFill/>
                  </a:ln>
                  <a:solidFill>
                    <a:srgbClr val="000000"/>
                  </a:solidFill>
                  <a:effectLst/>
                  <a:uLnTx/>
                  <a:uFillTx/>
                  <a:latin typeface="Calibri" panose="020F0502020204030204" pitchFamily="34" charset="0"/>
                  <a:ea typeface="微软雅黑"/>
                  <a:cs typeface="Calibri" panose="020F0502020204030204" pitchFamily="34" charset="0"/>
                </a:rPr>
                <a:t>       </a:t>
              </a:r>
              <a:endParaRPr kumimoji="0" lang="vi-VN" sz="3100" b="0" i="0" u="none" strike="noStrike" kern="1200" cap="none" spc="0" normalizeH="0" baseline="0" noProof="0" dirty="0">
                <a:ln>
                  <a:noFill/>
                </a:ln>
                <a:solidFill>
                  <a:srgbClr val="000000"/>
                </a:solidFill>
                <a:effectLst/>
                <a:uLnTx/>
                <a:uFillTx/>
                <a:latin typeface="Calibri" panose="020F0502020204030204" pitchFamily="34" charset="0"/>
                <a:ea typeface="微软雅黑"/>
                <a:cs typeface="Calibri" panose="020F0502020204030204" pitchFamily="34"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3100" b="0" i="0" u="none" strike="noStrike" kern="1200" cap="none" spc="0" normalizeH="0" baseline="0" noProof="0" dirty="0">
                  <a:ln>
                    <a:noFill/>
                  </a:ln>
                  <a:solidFill>
                    <a:srgbClr val="000000"/>
                  </a:solidFill>
                  <a:effectLst/>
                  <a:uLnTx/>
                  <a:uFillTx/>
                  <a:latin typeface="Calibri" panose="020F0502020204030204" pitchFamily="34" charset="0"/>
                  <a:ea typeface="微软雅黑"/>
                  <a:cs typeface="Calibri" panose="020F0502020204030204" pitchFamily="34" charset="0"/>
                </a:rPr>
                <a:t>    </a:t>
              </a:r>
              <a:r>
                <a:rPr kumimoji="0" lang="vi-VN" sz="3100" b="0" i="0" u="none" strike="noStrike" kern="1200" cap="none" spc="0" normalizeH="0" baseline="0" noProof="0" dirty="0">
                  <a:ln>
                    <a:noFill/>
                  </a:ln>
                  <a:solidFill>
                    <a:srgbClr val="000000"/>
                  </a:solidFill>
                  <a:effectLst/>
                  <a:uLnTx/>
                  <a:uFillTx/>
                  <a:latin typeface="Calibri" panose="020F0502020204030204" pitchFamily="34" charset="0"/>
                  <a:ea typeface="微软雅黑"/>
                  <a:cs typeface="Calibri" panose="020F0502020204030204" pitchFamily="34" charset="0"/>
                </a:rPr>
                <a:t/>
              </a:r>
              <a:br>
                <a:rPr kumimoji="0" lang="vi-VN" sz="3100" b="0" i="0" u="none" strike="noStrike" kern="1200" cap="none" spc="0" normalizeH="0" baseline="0" noProof="0" dirty="0">
                  <a:ln>
                    <a:noFill/>
                  </a:ln>
                  <a:solidFill>
                    <a:srgbClr val="000000"/>
                  </a:solidFill>
                  <a:effectLst/>
                  <a:uLnTx/>
                  <a:uFillTx/>
                  <a:latin typeface="Calibri" panose="020F0502020204030204" pitchFamily="34" charset="0"/>
                  <a:ea typeface="微软雅黑"/>
                  <a:cs typeface="Calibri" panose="020F0502020204030204" pitchFamily="34" charset="0"/>
                </a:rPr>
              </a:br>
              <a:r>
                <a:rPr kumimoji="0" lang="vi-VN" sz="3100" b="0" i="0" u="none" strike="noStrike" kern="1200" cap="none" spc="0" normalizeH="0" baseline="0" noProof="0" dirty="0">
                  <a:ln>
                    <a:noFill/>
                  </a:ln>
                  <a:solidFill>
                    <a:srgbClr val="000000"/>
                  </a:solidFill>
                  <a:effectLst/>
                  <a:uLnTx/>
                  <a:uFillTx/>
                  <a:latin typeface="Calibri" panose="020F0502020204030204" pitchFamily="34" charset="0"/>
                  <a:ea typeface="微软雅黑"/>
                  <a:cs typeface="Calibri" panose="020F0502020204030204" pitchFamily="34" charset="0"/>
                </a:rPr>
                <a:t/>
              </a:r>
              <a:br>
                <a:rPr kumimoji="0" lang="vi-VN" sz="3100" b="0" i="0" u="none" strike="noStrike" kern="1200" cap="none" spc="0" normalizeH="0" baseline="0" noProof="0" dirty="0">
                  <a:ln>
                    <a:noFill/>
                  </a:ln>
                  <a:solidFill>
                    <a:srgbClr val="000000"/>
                  </a:solidFill>
                  <a:effectLst/>
                  <a:uLnTx/>
                  <a:uFillTx/>
                  <a:latin typeface="Calibri" panose="020F0502020204030204" pitchFamily="34" charset="0"/>
                  <a:ea typeface="微软雅黑"/>
                  <a:cs typeface="Calibri" panose="020F0502020204030204" pitchFamily="34" charset="0"/>
                </a:rPr>
              </a:br>
              <a:endParaRPr kumimoji="0" lang="en-US" sz="3100" b="0" i="0" u="none" strike="noStrike" kern="1200" cap="none" spc="0" normalizeH="0" baseline="0" noProof="0" dirty="0">
                <a:ln>
                  <a:noFill/>
                </a:ln>
                <a:solidFill>
                  <a:srgbClr val="000000"/>
                </a:solidFill>
                <a:effectLst/>
                <a:uLnTx/>
                <a:uFillTx/>
                <a:latin typeface="Calibri" panose="020F0502020204030204" pitchFamily="34" charset="0"/>
                <a:ea typeface="微软雅黑"/>
                <a:cs typeface="Calibri" panose="020F0502020204030204" pitchFamily="34" charset="0"/>
              </a:endParaRPr>
            </a:p>
          </p:txBody>
        </p:sp>
        <p:sp>
          <p:nvSpPr>
            <p:cNvPr id="12" name="Rectangle 11">
              <a:extLst>
                <a:ext uri="{FF2B5EF4-FFF2-40B4-BE49-F238E27FC236}">
                  <a16:creationId xmlns="" xmlns:a16="http://schemas.microsoft.com/office/drawing/2014/main" id="{5B4FA130-3803-4259-A0D6-03BCEBB32D0F}"/>
                </a:ext>
              </a:extLst>
            </p:cNvPr>
            <p:cNvSpPr/>
            <p:nvPr/>
          </p:nvSpPr>
          <p:spPr>
            <a:xfrm>
              <a:off x="405986" y="2128166"/>
              <a:ext cx="11225543" cy="3887110"/>
            </a:xfrm>
            <a:prstGeom prst="rect">
              <a:avLst/>
            </a:prstGeom>
            <a:noFill/>
            <a:ln w="5715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DFGothic-EB"/>
                <a:cs typeface="+mn-cs"/>
              </a:endParaRPr>
            </a:p>
          </p:txBody>
        </p:sp>
        <p:pic>
          <p:nvPicPr>
            <p:cNvPr id="13" name="Picture 12">
              <a:extLst>
                <a:ext uri="{FF2B5EF4-FFF2-40B4-BE49-F238E27FC236}">
                  <a16:creationId xmlns="" xmlns:a16="http://schemas.microsoft.com/office/drawing/2014/main" id="{18688670-06C9-4DB0-9510-6CEDF3BC3B7D}"/>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62918" y="1369539"/>
              <a:ext cx="722697" cy="961046"/>
            </a:xfrm>
            <a:prstGeom prst="rect">
              <a:avLst/>
            </a:prstGeom>
          </p:spPr>
        </p:pic>
      </p:grpSp>
      <p:grpSp>
        <p:nvGrpSpPr>
          <p:cNvPr id="14" name="Group 13">
            <a:extLst>
              <a:ext uri="{FF2B5EF4-FFF2-40B4-BE49-F238E27FC236}">
                <a16:creationId xmlns="" xmlns:a16="http://schemas.microsoft.com/office/drawing/2014/main" id="{96E09F5C-ECFC-426A-BC04-3FE199E0E760}"/>
              </a:ext>
            </a:extLst>
          </p:cNvPr>
          <p:cNvGrpSpPr/>
          <p:nvPr/>
        </p:nvGrpSpPr>
        <p:grpSpPr>
          <a:xfrm>
            <a:off x="2801715" y="3859406"/>
            <a:ext cx="7109731" cy="4890943"/>
            <a:chOff x="2210738" y="-1461943"/>
            <a:chExt cx="9410579" cy="4890943"/>
          </a:xfrm>
        </p:grpSpPr>
        <p:grpSp>
          <p:nvGrpSpPr>
            <p:cNvPr id="15" name="Group 14">
              <a:extLst>
                <a:ext uri="{FF2B5EF4-FFF2-40B4-BE49-F238E27FC236}">
                  <a16:creationId xmlns="" xmlns:a16="http://schemas.microsoft.com/office/drawing/2014/main" id="{CDDE57C0-B92B-47F0-AE62-F8543325B155}"/>
                </a:ext>
              </a:extLst>
            </p:cNvPr>
            <p:cNvGrpSpPr/>
            <p:nvPr/>
          </p:nvGrpSpPr>
          <p:grpSpPr>
            <a:xfrm>
              <a:off x="3320903" y="-1461943"/>
              <a:ext cx="8300414" cy="4890943"/>
              <a:chOff x="3637968" y="-666044"/>
              <a:chExt cx="7054397" cy="4648755"/>
            </a:xfrm>
          </p:grpSpPr>
          <p:pic>
            <p:nvPicPr>
              <p:cNvPr id="17" name="Picture 4">
                <a:extLst>
                  <a:ext uri="{FF2B5EF4-FFF2-40B4-BE49-F238E27FC236}">
                    <a16:creationId xmlns="" xmlns:a16="http://schemas.microsoft.com/office/drawing/2014/main" id="{83692E48-D138-427A-A979-919994439378}"/>
                  </a:ext>
                </a:extLst>
              </p:cNvPr>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10000" b="90000" l="6944" r="93611">
                            <a14:foregroundMark x1="7222" y1="46944" x2="7222" y2="46944"/>
                            <a14:foregroundMark x1="93611" y1="40556" x2="93611" y2="40556"/>
                          </a14:backgroundRemoval>
                        </a14:imgEffect>
                      </a14:imgLayer>
                    </a14:imgProps>
                  </a:ext>
                  <a:ext uri="{28A0092B-C50C-407E-A947-70E740481C1C}">
                    <a14:useLocalDpi xmlns:a14="http://schemas.microsoft.com/office/drawing/2010/main" val="0"/>
                  </a:ext>
                </a:extLst>
              </a:blip>
              <a:srcRect/>
              <a:stretch>
                <a:fillRect/>
              </a:stretch>
            </p:blipFill>
            <p:spPr bwMode="auto">
              <a:xfrm>
                <a:off x="3637968" y="-666044"/>
                <a:ext cx="7054397" cy="4648755"/>
              </a:xfrm>
              <a:prstGeom prst="rect">
                <a:avLst/>
              </a:prstGeom>
              <a:noFill/>
              <a:extLst>
                <a:ext uri="{909E8E84-426E-40DD-AFC4-6F175D3DCCD1}">
                  <a14:hiddenFill xmlns:a14="http://schemas.microsoft.com/office/drawing/2010/main">
                    <a:solidFill>
                      <a:srgbClr val="FFFFFF"/>
                    </a:solidFill>
                  </a14:hiddenFill>
                </a:ext>
              </a:extLst>
            </p:spPr>
          </p:pic>
          <p:sp>
            <p:nvSpPr>
              <p:cNvPr id="18" name="TextBox 17">
                <a:extLst>
                  <a:ext uri="{FF2B5EF4-FFF2-40B4-BE49-F238E27FC236}">
                    <a16:creationId xmlns="" xmlns:a16="http://schemas.microsoft.com/office/drawing/2014/main" id="{EC45B076-9D42-4B96-9960-1B853C024E5D}"/>
                  </a:ext>
                </a:extLst>
              </p:cNvPr>
              <p:cNvSpPr txBox="1"/>
              <p:nvPr/>
            </p:nvSpPr>
            <p:spPr>
              <a:xfrm>
                <a:off x="4096133" y="1019935"/>
                <a:ext cx="6596230" cy="61432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Em</a:t>
                </a:r>
                <a:r>
                  <a:rPr kumimoji="0" lang="en-US" sz="36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36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suy</a:t>
                </a:r>
                <a:r>
                  <a:rPr kumimoji="0" lang="en-US" sz="36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36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nghĩ</a:t>
                </a:r>
                <a:r>
                  <a:rPr kumimoji="0" lang="en-US" sz="36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36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và</a:t>
                </a:r>
                <a:r>
                  <a:rPr kumimoji="0" lang="en-US" sz="36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36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trả</a:t>
                </a:r>
                <a:r>
                  <a:rPr kumimoji="0" lang="en-US" sz="36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36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lời</a:t>
                </a:r>
                <a:endParaRPr kumimoji="0" lang="en-US" sz="36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grpSp>
        <p:pic>
          <p:nvPicPr>
            <p:cNvPr id="16" name="Picture 2" descr="Khỉ dễ thương cầm chuối biểu tượng hoạt hình vector minh họa.  khái niệm biểu tượng thực phẩm động vật bị cô lập vector cao cấp.  phong cách hoạt hình phẳng Miễn phí Vector">
              <a:extLst>
                <a:ext uri="{FF2B5EF4-FFF2-40B4-BE49-F238E27FC236}">
                  <a16:creationId xmlns="" xmlns:a16="http://schemas.microsoft.com/office/drawing/2014/main" id="{2570F7BF-E297-4F86-A74C-FA502088C9A6}"/>
                </a:ext>
              </a:extLst>
            </p:cNvPr>
            <p:cNvPicPr>
              <a:picLocks noChangeAspect="1" noChangeArrowheads="1"/>
            </p:cNvPicPr>
            <p:nvPr/>
          </p:nvPicPr>
          <p:blipFill>
            <a:blip r:embed="rId5" cstate="print">
              <a:extLst>
                <a:ext uri="{BEBA8EAE-BF5A-486C-A8C5-ECC9F3942E4B}">
                  <a14:imgProps xmlns:a14="http://schemas.microsoft.com/office/drawing/2010/main">
                    <a14:imgLayer r:embed="rId6">
                      <a14:imgEffect>
                        <a14:backgroundRemoval t="10000" b="90000" l="10000" r="90000">
                          <a14:backgroundMark x1="37220" y1="46805" x2="37220" y2="46805"/>
                          <a14:backgroundMark x1="33227" y1="49042" x2="33227" y2="49042"/>
                        </a14:backgroundRemoval>
                      </a14:imgEffect>
                    </a14:imgLayer>
                  </a14:imgProps>
                </a:ext>
                <a:ext uri="{28A0092B-C50C-407E-A947-70E740481C1C}">
                  <a14:useLocalDpi xmlns:a14="http://schemas.microsoft.com/office/drawing/2010/main" val="0"/>
                </a:ext>
              </a:extLst>
            </a:blip>
            <a:srcRect/>
            <a:stretch>
              <a:fillRect/>
            </a:stretch>
          </p:blipFill>
          <p:spPr bwMode="auto">
            <a:xfrm>
              <a:off x="2210738" y="36474"/>
              <a:ext cx="1854194" cy="1255346"/>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11102004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barn(inVertical)">
                                      <p:cBhvr>
                                        <p:cTn id="10" dur="500"/>
                                        <p:tgtEl>
                                          <p:spTgt spid="7"/>
                                        </p:tgtEl>
                                      </p:cBhvr>
                                    </p:animEffect>
                                  </p:childTnLst>
                                </p:cTn>
                              </p:par>
                            </p:childTnLst>
                          </p:cTn>
                        </p:par>
                      </p:childTnLst>
                    </p:cTn>
                  </p:par>
                  <p:par>
                    <p:cTn id="11" fill="hold">
                      <p:stCondLst>
                        <p:cond delay="indefinite"/>
                      </p:stCondLst>
                      <p:childTnLst>
                        <p:par>
                          <p:cTn id="12" fill="hold">
                            <p:stCondLst>
                              <p:cond delay="0"/>
                            </p:stCondLst>
                            <p:childTnLst>
                              <p:par>
                                <p:cTn id="13" presetID="53" presetClass="entr" presetSubtype="16" fill="hold" nodeType="clickEffect">
                                  <p:stCondLst>
                                    <p:cond delay="0"/>
                                  </p:stCondLst>
                                  <p:childTnLst>
                                    <p:set>
                                      <p:cBhvr>
                                        <p:cTn id="14" dur="1" fill="hold">
                                          <p:stCondLst>
                                            <p:cond delay="0"/>
                                          </p:stCondLst>
                                        </p:cTn>
                                        <p:tgtEl>
                                          <p:spTgt spid="14"/>
                                        </p:tgtEl>
                                        <p:attrNameLst>
                                          <p:attrName>style.visibility</p:attrName>
                                        </p:attrNameLst>
                                      </p:cBhvr>
                                      <p:to>
                                        <p:strVal val="visible"/>
                                      </p:to>
                                    </p:set>
                                    <p:anim calcmode="lin" valueType="num">
                                      <p:cBhvr>
                                        <p:cTn id="15" dur="500" fill="hold"/>
                                        <p:tgtEl>
                                          <p:spTgt spid="14"/>
                                        </p:tgtEl>
                                        <p:attrNameLst>
                                          <p:attrName>ppt_w</p:attrName>
                                        </p:attrNameLst>
                                      </p:cBhvr>
                                      <p:tavLst>
                                        <p:tav tm="0">
                                          <p:val>
                                            <p:fltVal val="0"/>
                                          </p:val>
                                        </p:tav>
                                        <p:tav tm="100000">
                                          <p:val>
                                            <p:strVal val="#ppt_w"/>
                                          </p:val>
                                        </p:tav>
                                      </p:tavLst>
                                    </p:anim>
                                    <p:anim calcmode="lin" valueType="num">
                                      <p:cBhvr>
                                        <p:cTn id="16" dur="500" fill="hold"/>
                                        <p:tgtEl>
                                          <p:spTgt spid="14"/>
                                        </p:tgtEl>
                                        <p:attrNameLst>
                                          <p:attrName>ppt_h</p:attrName>
                                        </p:attrNameLst>
                                      </p:cBhvr>
                                      <p:tavLst>
                                        <p:tav tm="0">
                                          <p:val>
                                            <p:fltVal val="0"/>
                                          </p:val>
                                        </p:tav>
                                        <p:tav tm="100000">
                                          <p:val>
                                            <p:strVal val="#ppt_h"/>
                                          </p:val>
                                        </p:tav>
                                      </p:tavLst>
                                    </p:anim>
                                    <p:animEffect transition="in" filter="fade">
                                      <p:cBhvr>
                                        <p:cTn id="17"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组合 26">
            <a:extLst>
              <a:ext uri="{FF2B5EF4-FFF2-40B4-BE49-F238E27FC236}">
                <a16:creationId xmlns="" xmlns:a16="http://schemas.microsoft.com/office/drawing/2014/main" id="{D7E74173-39B3-4244-816E-316F28E87224}"/>
              </a:ext>
            </a:extLst>
          </p:cNvPr>
          <p:cNvGrpSpPr/>
          <p:nvPr/>
        </p:nvGrpSpPr>
        <p:grpSpPr>
          <a:xfrm>
            <a:off x="478411" y="213803"/>
            <a:ext cx="11235178" cy="856397"/>
            <a:chOff x="1603464" y="2459552"/>
            <a:chExt cx="9533109" cy="856397"/>
          </a:xfrm>
        </p:grpSpPr>
        <p:sp>
          <p:nvSpPr>
            <p:cNvPr id="5" name="矩形 27">
              <a:extLst>
                <a:ext uri="{FF2B5EF4-FFF2-40B4-BE49-F238E27FC236}">
                  <a16:creationId xmlns="" xmlns:a16="http://schemas.microsoft.com/office/drawing/2014/main" id="{914B0D1A-6A38-45A5-97AF-BAA1DAB95F66}"/>
                </a:ext>
              </a:extLst>
            </p:cNvPr>
            <p:cNvSpPr/>
            <p:nvPr/>
          </p:nvSpPr>
          <p:spPr>
            <a:xfrm>
              <a:off x="1924334" y="2524836"/>
              <a:ext cx="9212239" cy="742950"/>
            </a:xfrm>
            <a:prstGeom prst="rect">
              <a:avLst/>
            </a:prstGeom>
            <a:noFill/>
            <a:ln w="12700" cap="flat" cmpd="sng" algn="ctr">
              <a:solidFill>
                <a:srgbClr val="48A04D"/>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2000" b="0" i="0" u="none" strike="noStrike" kern="0" cap="none" spc="0" normalizeH="0" baseline="0" noProof="0">
                <a:ln>
                  <a:noFill/>
                </a:ln>
                <a:solidFill>
                  <a:srgbClr val="FFFFFF"/>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
          <p:nvSpPr>
            <p:cNvPr id="6" name="箭头: 五边形 26">
              <a:extLst>
                <a:ext uri="{FF2B5EF4-FFF2-40B4-BE49-F238E27FC236}">
                  <a16:creationId xmlns="" xmlns:a16="http://schemas.microsoft.com/office/drawing/2014/main" id="{9FEF3110-15BD-4388-BC1A-C73E6A6D692A}"/>
                </a:ext>
              </a:extLst>
            </p:cNvPr>
            <p:cNvSpPr/>
            <p:nvPr/>
          </p:nvSpPr>
          <p:spPr>
            <a:xfrm>
              <a:off x="1603464" y="2459552"/>
              <a:ext cx="948668" cy="856397"/>
            </a:xfrm>
            <a:prstGeom prst="homePlate">
              <a:avLst/>
            </a:prstGeom>
            <a:solidFill>
              <a:srgbClr val="48A04D"/>
            </a:soli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3200" b="1" i="0" u="none" strike="noStrike" kern="0" cap="none" spc="0" normalizeH="0" baseline="0" noProof="0" dirty="0">
                  <a:ln>
                    <a:noFill/>
                  </a:ln>
                  <a:solidFill>
                    <a:srgbClr val="FFFFFF"/>
                  </a:solidFill>
                  <a:effectLst/>
                  <a:uLnTx/>
                  <a:uFillTx/>
                  <a:latin typeface="Arial-Rounded" panose="020B0500000000000000" pitchFamily="34" charset="0"/>
                  <a:ea typeface="Arial-Rounded" panose="020B0500000000000000" pitchFamily="34" charset="0"/>
                  <a:cs typeface="Arial-Rounded" panose="020B0500000000000000" pitchFamily="34" charset="0"/>
                </a:rPr>
                <a:t>03</a:t>
              </a:r>
            </a:p>
          </p:txBody>
        </p:sp>
      </p:grpSp>
      <p:sp>
        <p:nvSpPr>
          <p:cNvPr id="7" name="TextBox 6">
            <a:extLst>
              <a:ext uri="{FF2B5EF4-FFF2-40B4-BE49-F238E27FC236}">
                <a16:creationId xmlns="" xmlns:a16="http://schemas.microsoft.com/office/drawing/2014/main" id="{AA2262D7-4758-4229-98FA-CA39718301F2}"/>
              </a:ext>
            </a:extLst>
          </p:cNvPr>
          <p:cNvSpPr txBox="1"/>
          <p:nvPr/>
        </p:nvSpPr>
        <p:spPr>
          <a:xfrm>
            <a:off x="1596457" y="367987"/>
            <a:ext cx="10093117" cy="646331"/>
          </a:xfrm>
          <a:prstGeom prst="rect">
            <a:avLst/>
          </a:prstGeom>
          <a:noFill/>
        </p:spPr>
        <p:txBody>
          <a:bodyPr wrap="square" rtlCol="0">
            <a:spAutoFit/>
          </a:bodyPr>
          <a:lstStyle/>
          <a:p>
            <a:pPr algn="just">
              <a:defRPr/>
            </a:pPr>
            <a:r>
              <a:rPr lang="vi-VN" altLang="zh-CN" sz="3600"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Mẹ đã kể cho chị em Thư những chuyện gì?</a:t>
            </a:r>
          </a:p>
        </p:txBody>
      </p:sp>
      <p:grpSp>
        <p:nvGrpSpPr>
          <p:cNvPr id="8" name="Group 7">
            <a:extLst>
              <a:ext uri="{FF2B5EF4-FFF2-40B4-BE49-F238E27FC236}">
                <a16:creationId xmlns="" xmlns:a16="http://schemas.microsoft.com/office/drawing/2014/main" id="{85688698-9502-4743-A99F-6F2AC1B68083}"/>
              </a:ext>
            </a:extLst>
          </p:cNvPr>
          <p:cNvGrpSpPr/>
          <p:nvPr/>
        </p:nvGrpSpPr>
        <p:grpSpPr>
          <a:xfrm>
            <a:off x="-198637" y="1227496"/>
            <a:ext cx="12541284" cy="3832723"/>
            <a:chOff x="-198637" y="966102"/>
            <a:chExt cx="12541284" cy="3832723"/>
          </a:xfrm>
        </p:grpSpPr>
        <p:sp>
          <p:nvSpPr>
            <p:cNvPr id="10" name="Rectangle 9">
              <a:extLst>
                <a:ext uri="{FF2B5EF4-FFF2-40B4-BE49-F238E27FC236}">
                  <a16:creationId xmlns="" xmlns:a16="http://schemas.microsoft.com/office/drawing/2014/main" id="{EDBB5D01-2B3C-4D9E-A3A6-B1BC127BBCB7}"/>
                </a:ext>
              </a:extLst>
            </p:cNvPr>
            <p:cNvSpPr/>
            <p:nvPr/>
          </p:nvSpPr>
          <p:spPr>
            <a:xfrm>
              <a:off x="943383" y="1489753"/>
              <a:ext cx="11399264" cy="3309072"/>
            </a:xfrm>
            <a:prstGeom prst="rect">
              <a:avLst/>
            </a:prstGeom>
            <a:noFill/>
            <a:ln w="5715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pic>
          <p:nvPicPr>
            <p:cNvPr id="11" name="Picture 10">
              <a:extLst>
                <a:ext uri="{FF2B5EF4-FFF2-40B4-BE49-F238E27FC236}">
                  <a16:creationId xmlns="" xmlns:a16="http://schemas.microsoft.com/office/drawing/2014/main" id="{E8A10921-1DAD-4A1B-834D-625AF9BAB03F}"/>
                </a:ext>
              </a:extLst>
            </p:cNvPr>
            <p:cNvPicPr>
              <a:picLocks noChangeAspect="1"/>
            </p:cNvPicPr>
            <p:nvPr/>
          </p:nvPicPr>
          <p:blipFill>
            <a:blip r:embed="rId3" cstate="print">
              <a:extLst>
                <a:ext uri="{BEBA8EAE-BF5A-486C-A8C5-ECC9F3942E4B}">
                  <a14:imgProps xmlns:a14="http://schemas.microsoft.com/office/drawing/2010/main">
                    <a14:imgLayer r:embed="rId4">
                      <a14:imgEffect>
                        <a14:backgroundRemoval t="10000" b="90000" l="10000" r="90000">
                          <a14:foregroundMark x1="41875" y1="28125" x2="41875" y2="28125"/>
                          <a14:foregroundMark x1="40375" y1="32375" x2="44250" y2="34875"/>
                          <a14:foregroundMark x1="57250" y1="28125" x2="63750" y2="34500"/>
                        </a14:backgroundRemoval>
                      </a14:imgEffect>
                    </a14:imgLayer>
                  </a14:imgProps>
                </a:ext>
                <a:ext uri="{28A0092B-C50C-407E-A947-70E740481C1C}">
                  <a14:useLocalDpi xmlns:a14="http://schemas.microsoft.com/office/drawing/2010/main" val="0"/>
                </a:ext>
              </a:extLst>
            </a:blip>
            <a:stretch>
              <a:fillRect/>
            </a:stretch>
          </p:blipFill>
          <p:spPr>
            <a:xfrm>
              <a:off x="-198637" y="966102"/>
              <a:ext cx="1296576" cy="1296576"/>
            </a:xfrm>
            <a:prstGeom prst="rect">
              <a:avLst/>
            </a:prstGeom>
          </p:spPr>
        </p:pic>
      </p:grpSp>
      <p:grpSp>
        <p:nvGrpSpPr>
          <p:cNvPr id="12" name="Group 11">
            <a:extLst>
              <a:ext uri="{FF2B5EF4-FFF2-40B4-BE49-F238E27FC236}">
                <a16:creationId xmlns="" xmlns:a16="http://schemas.microsoft.com/office/drawing/2014/main" id="{F4EB75AD-663F-4544-9C36-216BBE5AD8E7}"/>
              </a:ext>
            </a:extLst>
          </p:cNvPr>
          <p:cNvGrpSpPr/>
          <p:nvPr/>
        </p:nvGrpSpPr>
        <p:grpSpPr>
          <a:xfrm>
            <a:off x="2555880" y="3561802"/>
            <a:ext cx="7746360" cy="5856422"/>
            <a:chOff x="2210738" y="-1461943"/>
            <a:chExt cx="9410579" cy="5856422"/>
          </a:xfrm>
        </p:grpSpPr>
        <p:grpSp>
          <p:nvGrpSpPr>
            <p:cNvPr id="13" name="Group 12">
              <a:extLst>
                <a:ext uri="{FF2B5EF4-FFF2-40B4-BE49-F238E27FC236}">
                  <a16:creationId xmlns="" xmlns:a16="http://schemas.microsoft.com/office/drawing/2014/main" id="{93E41D69-EA19-4E4C-B9D5-45D47C58CFCE}"/>
                </a:ext>
              </a:extLst>
            </p:cNvPr>
            <p:cNvGrpSpPr/>
            <p:nvPr/>
          </p:nvGrpSpPr>
          <p:grpSpPr>
            <a:xfrm>
              <a:off x="3320903" y="-1461943"/>
              <a:ext cx="8300414" cy="5856422"/>
              <a:chOff x="3637968" y="-666044"/>
              <a:chExt cx="7054397" cy="5566426"/>
            </a:xfrm>
          </p:grpSpPr>
          <p:pic>
            <p:nvPicPr>
              <p:cNvPr id="15" name="Picture 4">
                <a:extLst>
                  <a:ext uri="{FF2B5EF4-FFF2-40B4-BE49-F238E27FC236}">
                    <a16:creationId xmlns="" xmlns:a16="http://schemas.microsoft.com/office/drawing/2014/main" id="{105D6669-9BEA-4F90-A2FD-D2BB979DB209}"/>
                  </a:ext>
                </a:extLst>
              </p:cNvPr>
              <p:cNvPicPr>
                <a:picLocks noChangeAspect="1" noChangeArrowheads="1"/>
              </p:cNvPicPr>
              <p:nvPr/>
            </p:nvPicPr>
            <p:blipFill>
              <a:blip r:embed="rId5">
                <a:extLst>
                  <a:ext uri="{BEBA8EAE-BF5A-486C-A8C5-ECC9F3942E4B}">
                    <a14:imgProps xmlns:a14="http://schemas.microsoft.com/office/drawing/2010/main">
                      <a14:imgLayer r:embed="rId6">
                        <a14:imgEffect>
                          <a14:backgroundRemoval t="10000" b="90000" l="6944" r="93611">
                            <a14:foregroundMark x1="7222" y1="46944" x2="7222" y2="46944"/>
                            <a14:foregroundMark x1="93611" y1="40556" x2="93611" y2="40556"/>
                          </a14:backgroundRemoval>
                        </a14:imgEffect>
                      </a14:imgLayer>
                    </a14:imgProps>
                  </a:ext>
                  <a:ext uri="{28A0092B-C50C-407E-A947-70E740481C1C}">
                    <a14:useLocalDpi xmlns:a14="http://schemas.microsoft.com/office/drawing/2010/main" val="0"/>
                  </a:ext>
                </a:extLst>
              </a:blip>
              <a:srcRect/>
              <a:stretch>
                <a:fillRect/>
              </a:stretch>
            </p:blipFill>
            <p:spPr bwMode="auto">
              <a:xfrm>
                <a:off x="3637968" y="-666044"/>
                <a:ext cx="7054397" cy="5566426"/>
              </a:xfrm>
              <a:prstGeom prst="rect">
                <a:avLst/>
              </a:prstGeom>
              <a:noFill/>
              <a:extLst>
                <a:ext uri="{909E8E84-426E-40DD-AFC4-6F175D3DCCD1}">
                  <a14:hiddenFill xmlns:a14="http://schemas.microsoft.com/office/drawing/2010/main">
                    <a:solidFill>
                      <a:srgbClr val="FFFFFF"/>
                    </a:solidFill>
                  </a14:hiddenFill>
                </a:ext>
              </a:extLst>
            </p:spPr>
          </p:pic>
          <p:sp>
            <p:nvSpPr>
              <p:cNvPr id="16" name="TextBox 15">
                <a:extLst>
                  <a:ext uri="{FF2B5EF4-FFF2-40B4-BE49-F238E27FC236}">
                    <a16:creationId xmlns="" xmlns:a16="http://schemas.microsoft.com/office/drawing/2014/main" id="{05C51A12-30C9-4D55-A9BC-B898748363F9}"/>
                  </a:ext>
                </a:extLst>
              </p:cNvPr>
              <p:cNvSpPr txBox="1"/>
              <p:nvPr/>
            </p:nvSpPr>
            <p:spPr>
              <a:xfrm>
                <a:off x="4049661" y="1324697"/>
                <a:ext cx="6170658" cy="789848"/>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vi-VN" sz="24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Em đọc đoạn văn thứ hai để kể tên những câu chuyện mà mẹ đã kể cho chị em Thư.</a:t>
                </a:r>
                <a:endParaRPr kumimoji="0" lang="en-US" sz="24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grpSp>
        <p:pic>
          <p:nvPicPr>
            <p:cNvPr id="14" name="Picture 2" descr="Khỉ dễ thương cầm chuối biểu tượng hoạt hình vector minh họa.  khái niệm biểu tượng thực phẩm động vật bị cô lập vector cao cấp.  phong cách hoạt hình phẳng Miễn phí Vector">
              <a:extLst>
                <a:ext uri="{FF2B5EF4-FFF2-40B4-BE49-F238E27FC236}">
                  <a16:creationId xmlns="" xmlns:a16="http://schemas.microsoft.com/office/drawing/2014/main" id="{A40C0649-11A8-4D74-AC52-5316F0B71DF5}"/>
                </a:ext>
              </a:extLst>
            </p:cNvPr>
            <p:cNvPicPr>
              <a:picLocks noChangeAspect="1" noChangeArrowheads="1"/>
            </p:cNvPicPr>
            <p:nvPr/>
          </p:nvPicPr>
          <p:blipFill>
            <a:blip r:embed="rId7" cstate="print">
              <a:extLst>
                <a:ext uri="{BEBA8EAE-BF5A-486C-A8C5-ECC9F3942E4B}">
                  <a14:imgProps xmlns:a14="http://schemas.microsoft.com/office/drawing/2010/main">
                    <a14:imgLayer r:embed="rId8">
                      <a14:imgEffect>
                        <a14:backgroundRemoval t="10000" b="90000" l="10000" r="90000">
                          <a14:backgroundMark x1="37220" y1="46805" x2="37220" y2="46805"/>
                          <a14:backgroundMark x1="33227" y1="49042" x2="33227" y2="49042"/>
                        </a14:backgroundRemoval>
                      </a14:imgEffect>
                    </a14:imgLayer>
                  </a14:imgProps>
                </a:ext>
                <a:ext uri="{28A0092B-C50C-407E-A947-70E740481C1C}">
                  <a14:useLocalDpi xmlns:a14="http://schemas.microsoft.com/office/drawing/2010/main" val="0"/>
                </a:ext>
              </a:extLst>
            </a:blip>
            <a:srcRect/>
            <a:stretch>
              <a:fillRect/>
            </a:stretch>
          </p:blipFill>
          <p:spPr bwMode="auto">
            <a:xfrm>
              <a:off x="2210738" y="36474"/>
              <a:ext cx="1854194" cy="1255346"/>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39182161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barn(inVertical)">
                                      <p:cBhvr>
                                        <p:cTn id="10" dur="500"/>
                                        <p:tgtEl>
                                          <p:spTgt spid="7"/>
                                        </p:tgtEl>
                                      </p:cBhvr>
                                    </p:animEffect>
                                  </p:childTnLst>
                                </p:cTn>
                              </p:par>
                            </p:childTnLst>
                          </p:cTn>
                        </p:par>
                      </p:childTnLst>
                    </p:cTn>
                  </p:par>
                  <p:par>
                    <p:cTn id="11" fill="hold">
                      <p:stCondLst>
                        <p:cond delay="indefinite"/>
                      </p:stCondLst>
                      <p:childTnLst>
                        <p:par>
                          <p:cTn id="12" fill="hold">
                            <p:stCondLst>
                              <p:cond delay="0"/>
                            </p:stCondLst>
                            <p:childTnLst>
                              <p:par>
                                <p:cTn id="13" presetID="53" presetClass="entr" presetSubtype="16" fill="hold" nodeType="clickEffect">
                                  <p:stCondLst>
                                    <p:cond delay="0"/>
                                  </p:stCondLst>
                                  <p:childTnLst>
                                    <p:set>
                                      <p:cBhvr>
                                        <p:cTn id="14" dur="1" fill="hold">
                                          <p:stCondLst>
                                            <p:cond delay="0"/>
                                          </p:stCondLst>
                                        </p:cTn>
                                        <p:tgtEl>
                                          <p:spTgt spid="12"/>
                                        </p:tgtEl>
                                        <p:attrNameLst>
                                          <p:attrName>style.visibility</p:attrName>
                                        </p:attrNameLst>
                                      </p:cBhvr>
                                      <p:to>
                                        <p:strVal val="visible"/>
                                      </p:to>
                                    </p:set>
                                    <p:anim calcmode="lin" valueType="num">
                                      <p:cBhvr>
                                        <p:cTn id="15" dur="500" fill="hold"/>
                                        <p:tgtEl>
                                          <p:spTgt spid="12"/>
                                        </p:tgtEl>
                                        <p:attrNameLst>
                                          <p:attrName>ppt_w</p:attrName>
                                        </p:attrNameLst>
                                      </p:cBhvr>
                                      <p:tavLst>
                                        <p:tav tm="0">
                                          <p:val>
                                            <p:fltVal val="0"/>
                                          </p:val>
                                        </p:tav>
                                        <p:tav tm="100000">
                                          <p:val>
                                            <p:strVal val="#ppt_w"/>
                                          </p:val>
                                        </p:tav>
                                      </p:tavLst>
                                    </p:anim>
                                    <p:anim calcmode="lin" valueType="num">
                                      <p:cBhvr>
                                        <p:cTn id="16" dur="500" fill="hold"/>
                                        <p:tgtEl>
                                          <p:spTgt spid="12"/>
                                        </p:tgtEl>
                                        <p:attrNameLst>
                                          <p:attrName>ppt_h</p:attrName>
                                        </p:attrNameLst>
                                      </p:cBhvr>
                                      <p:tavLst>
                                        <p:tav tm="0">
                                          <p:val>
                                            <p:fltVal val="0"/>
                                          </p:val>
                                        </p:tav>
                                        <p:tav tm="100000">
                                          <p:val>
                                            <p:strVal val="#ppt_h"/>
                                          </p:val>
                                        </p:tav>
                                      </p:tavLst>
                                    </p:anim>
                                    <p:animEffect transition="in" filter="fade">
                                      <p:cBhvr>
                                        <p:cTn id="17" dur="500"/>
                                        <p:tgtEl>
                                          <p:spTgt spid="12"/>
                                        </p:tgtEl>
                                      </p:cBhvr>
                                    </p:animEffect>
                                  </p:childTnLst>
                                </p:cTn>
                              </p:par>
                            </p:childTnLst>
                          </p:cTn>
                        </p:par>
                      </p:childTnLst>
                    </p:cTn>
                  </p:par>
                  <p:par>
                    <p:cTn id="18" fill="hold">
                      <p:stCondLst>
                        <p:cond delay="indefinite"/>
                      </p:stCondLst>
                      <p:childTnLst>
                        <p:par>
                          <p:cTn id="19" fill="hold">
                            <p:stCondLst>
                              <p:cond delay="0"/>
                            </p:stCondLst>
                            <p:childTnLst>
                              <p:par>
                                <p:cTn id="20" presetID="42" presetClass="entr" presetSubtype="0" fill="hold"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fade">
                                      <p:cBhvr>
                                        <p:cTn id="22" dur="1000"/>
                                        <p:tgtEl>
                                          <p:spTgt spid="8"/>
                                        </p:tgtEl>
                                      </p:cBhvr>
                                    </p:animEffect>
                                    <p:anim calcmode="lin" valueType="num">
                                      <p:cBhvr>
                                        <p:cTn id="23" dur="1000" fill="hold"/>
                                        <p:tgtEl>
                                          <p:spTgt spid="8"/>
                                        </p:tgtEl>
                                        <p:attrNameLst>
                                          <p:attrName>ppt_x</p:attrName>
                                        </p:attrNameLst>
                                      </p:cBhvr>
                                      <p:tavLst>
                                        <p:tav tm="0">
                                          <p:val>
                                            <p:strVal val="#ppt_x"/>
                                          </p:val>
                                        </p:tav>
                                        <p:tav tm="100000">
                                          <p:val>
                                            <p:strVal val="#ppt_x"/>
                                          </p:val>
                                        </p:tav>
                                      </p:tavLst>
                                    </p:anim>
                                    <p:anim calcmode="lin" valueType="num">
                                      <p:cBhvr>
                                        <p:cTn id="24"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组合 29">
            <a:extLst>
              <a:ext uri="{FF2B5EF4-FFF2-40B4-BE49-F238E27FC236}">
                <a16:creationId xmlns="" xmlns:a16="http://schemas.microsoft.com/office/drawing/2014/main" id="{F9E95A2D-2676-4248-B458-366A6A07A0E7}"/>
              </a:ext>
            </a:extLst>
          </p:cNvPr>
          <p:cNvGrpSpPr/>
          <p:nvPr/>
        </p:nvGrpSpPr>
        <p:grpSpPr>
          <a:xfrm>
            <a:off x="1532645" y="185343"/>
            <a:ext cx="9533109" cy="1353345"/>
            <a:chOff x="1603464" y="2459552"/>
            <a:chExt cx="9533109" cy="856397"/>
          </a:xfrm>
        </p:grpSpPr>
        <p:sp>
          <p:nvSpPr>
            <p:cNvPr id="5" name="矩形 30">
              <a:extLst>
                <a:ext uri="{FF2B5EF4-FFF2-40B4-BE49-F238E27FC236}">
                  <a16:creationId xmlns="" xmlns:a16="http://schemas.microsoft.com/office/drawing/2014/main" id="{2EFA8635-B368-438C-BA03-46CE0B56AF86}"/>
                </a:ext>
              </a:extLst>
            </p:cNvPr>
            <p:cNvSpPr/>
            <p:nvPr/>
          </p:nvSpPr>
          <p:spPr>
            <a:xfrm>
              <a:off x="1924334" y="2524836"/>
              <a:ext cx="9212239" cy="742950"/>
            </a:xfrm>
            <a:prstGeom prst="rect">
              <a:avLst/>
            </a:prstGeom>
            <a:noFill/>
            <a:ln w="12700" cap="flat" cmpd="sng" algn="ctr">
              <a:solidFill>
                <a:srgbClr val="48A04D"/>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2000" b="0" i="0" u="none" strike="noStrike" kern="0" cap="none" spc="0" normalizeH="0" baseline="0" noProof="0">
                <a:ln>
                  <a:noFill/>
                </a:ln>
                <a:solidFill>
                  <a:srgbClr val="FFFFFF"/>
                </a:solidFill>
                <a:effectLst/>
                <a:uLnTx/>
                <a:uFillTx/>
                <a:latin typeface="字魂59号-创粗黑" panose="00000500000000000000" charset="-122"/>
                <a:ea typeface="字魂59号-创粗黑" panose="00000500000000000000" charset="-122"/>
                <a:cs typeface="+mn-cs"/>
              </a:endParaRPr>
            </a:p>
          </p:txBody>
        </p:sp>
        <p:sp>
          <p:nvSpPr>
            <p:cNvPr id="6" name="箭头: 五边形 29">
              <a:extLst>
                <a:ext uri="{FF2B5EF4-FFF2-40B4-BE49-F238E27FC236}">
                  <a16:creationId xmlns="" xmlns:a16="http://schemas.microsoft.com/office/drawing/2014/main" id="{E4E8FA1A-AC24-47A0-8D1E-E9CF1EA5A79F}"/>
                </a:ext>
              </a:extLst>
            </p:cNvPr>
            <p:cNvSpPr/>
            <p:nvPr/>
          </p:nvSpPr>
          <p:spPr>
            <a:xfrm>
              <a:off x="1603464" y="2459552"/>
              <a:ext cx="948668" cy="856397"/>
            </a:xfrm>
            <a:prstGeom prst="homePlate">
              <a:avLst/>
            </a:prstGeom>
            <a:solidFill>
              <a:srgbClr val="48A04D"/>
            </a:soli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3200" b="1" i="0" u="none" strike="noStrike" kern="0" cap="none" spc="0" normalizeH="0" baseline="0" noProof="0" dirty="0">
                  <a:ln>
                    <a:noFill/>
                  </a:ln>
                  <a:solidFill>
                    <a:srgbClr val="FFFFFF"/>
                  </a:solidFill>
                  <a:effectLst/>
                  <a:uLnTx/>
                  <a:uFillTx/>
                  <a:latin typeface="字魂59号-创粗黑" panose="00000500000000000000" charset="-122"/>
                  <a:ea typeface="字魂59号-创粗黑" panose="00000500000000000000" charset="-122"/>
                  <a:cs typeface="+mn-cs"/>
                </a:rPr>
                <a:t>04</a:t>
              </a:r>
            </a:p>
          </p:txBody>
        </p:sp>
      </p:grpSp>
      <p:sp>
        <p:nvSpPr>
          <p:cNvPr id="7" name="TextBox 6">
            <a:extLst>
              <a:ext uri="{FF2B5EF4-FFF2-40B4-BE49-F238E27FC236}">
                <a16:creationId xmlns="" xmlns:a16="http://schemas.microsoft.com/office/drawing/2014/main" id="{2D2B9D60-0435-4CE4-986D-9F868B270C9D}"/>
              </a:ext>
            </a:extLst>
          </p:cNvPr>
          <p:cNvSpPr txBox="1"/>
          <p:nvPr/>
        </p:nvSpPr>
        <p:spPr>
          <a:xfrm>
            <a:off x="2535817" y="366363"/>
            <a:ext cx="8652412" cy="1077218"/>
          </a:xfrm>
          <a:prstGeom prst="rect">
            <a:avLst/>
          </a:prstGeom>
          <a:noFill/>
        </p:spPr>
        <p:txBody>
          <a:bodyPr wrap="square" rtlCol="0">
            <a:spAutoFit/>
          </a:bodyPr>
          <a:lstStyle/>
          <a:p>
            <a:pPr algn="just">
              <a:defRPr/>
            </a:pPr>
            <a:r>
              <a:rPr lang="vi-VN" altLang="zh-CN" sz="3200"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Đóng vai Thư hoặc Hân nhắc lại những chuyện mình đã kể cho mẹ nghe.</a:t>
            </a:r>
          </a:p>
        </p:txBody>
      </p:sp>
      <p:grpSp>
        <p:nvGrpSpPr>
          <p:cNvPr id="8" name="Group 7">
            <a:extLst>
              <a:ext uri="{FF2B5EF4-FFF2-40B4-BE49-F238E27FC236}">
                <a16:creationId xmlns="" xmlns:a16="http://schemas.microsoft.com/office/drawing/2014/main" id="{70DF4828-868D-44AE-9104-F6735DD7F31F}"/>
              </a:ext>
            </a:extLst>
          </p:cNvPr>
          <p:cNvGrpSpPr/>
          <p:nvPr/>
        </p:nvGrpSpPr>
        <p:grpSpPr>
          <a:xfrm>
            <a:off x="1236787" y="3429000"/>
            <a:ext cx="9382482" cy="6364063"/>
            <a:chOff x="2210738" y="-1902221"/>
            <a:chExt cx="9410579" cy="5886450"/>
          </a:xfrm>
        </p:grpSpPr>
        <p:grpSp>
          <p:nvGrpSpPr>
            <p:cNvPr id="9" name="Group 8">
              <a:extLst>
                <a:ext uri="{FF2B5EF4-FFF2-40B4-BE49-F238E27FC236}">
                  <a16:creationId xmlns="" xmlns:a16="http://schemas.microsoft.com/office/drawing/2014/main" id="{92C0B23A-088C-4DEE-8C6C-80B0AADF71D0}"/>
                </a:ext>
              </a:extLst>
            </p:cNvPr>
            <p:cNvGrpSpPr/>
            <p:nvPr/>
          </p:nvGrpSpPr>
          <p:grpSpPr>
            <a:xfrm>
              <a:off x="3320903" y="-1902221"/>
              <a:ext cx="8300414" cy="5886450"/>
              <a:chOff x="3637968" y="-1084520"/>
              <a:chExt cx="7054397" cy="5594966"/>
            </a:xfrm>
          </p:grpSpPr>
          <p:pic>
            <p:nvPicPr>
              <p:cNvPr id="11" name="Picture 4">
                <a:extLst>
                  <a:ext uri="{FF2B5EF4-FFF2-40B4-BE49-F238E27FC236}">
                    <a16:creationId xmlns="" xmlns:a16="http://schemas.microsoft.com/office/drawing/2014/main" id="{2BA2CB4D-688D-40A9-A0AD-66E7FD19CCF0}"/>
                  </a:ext>
                </a:extLst>
              </p:cNvPr>
              <p:cNvPicPr>
                <a:picLocks noChangeAspect="1" noChangeArrowheads="1"/>
              </p:cNvPicPr>
              <p:nvPr/>
            </p:nvPicPr>
            <p:blipFill>
              <a:blip r:embed="rId2">
                <a:extLst>
                  <a:ext uri="{BEBA8EAE-BF5A-486C-A8C5-ECC9F3942E4B}">
                    <a14:imgProps xmlns:a14="http://schemas.microsoft.com/office/drawing/2010/main">
                      <a14:imgLayer r:embed="rId3">
                        <a14:imgEffect>
                          <a14:backgroundRemoval t="10000" b="90000" l="6944" r="93611">
                            <a14:foregroundMark x1="7222" y1="46944" x2="7222" y2="46944"/>
                            <a14:foregroundMark x1="93611" y1="40556" x2="93611" y2="40556"/>
                          </a14:backgroundRemoval>
                        </a14:imgEffect>
                      </a14:imgLayer>
                    </a14:imgProps>
                  </a:ext>
                  <a:ext uri="{28A0092B-C50C-407E-A947-70E740481C1C}">
                    <a14:useLocalDpi xmlns:a14="http://schemas.microsoft.com/office/drawing/2010/main" val="0"/>
                  </a:ext>
                </a:extLst>
              </a:blip>
              <a:srcRect/>
              <a:stretch>
                <a:fillRect/>
              </a:stretch>
            </p:blipFill>
            <p:spPr bwMode="auto">
              <a:xfrm>
                <a:off x="3637968" y="-1084520"/>
                <a:ext cx="7054397" cy="5594966"/>
              </a:xfrm>
              <a:prstGeom prst="rect">
                <a:avLst/>
              </a:prstGeom>
              <a:noFill/>
              <a:extLst>
                <a:ext uri="{909E8E84-426E-40DD-AFC4-6F175D3DCCD1}">
                  <a14:hiddenFill xmlns:a14="http://schemas.microsoft.com/office/drawing/2010/main">
                    <a:solidFill>
                      <a:srgbClr val="FFFFFF"/>
                    </a:solidFill>
                  </a14:hiddenFill>
                </a:ext>
              </a:extLst>
            </p:spPr>
          </p:pic>
          <p:sp>
            <p:nvSpPr>
              <p:cNvPr id="12" name="TextBox 11">
                <a:extLst>
                  <a:ext uri="{FF2B5EF4-FFF2-40B4-BE49-F238E27FC236}">
                    <a16:creationId xmlns="" xmlns:a16="http://schemas.microsoft.com/office/drawing/2014/main" id="{25E5BA41-1232-4F56-8582-F9C722DBCA3E}"/>
                  </a:ext>
                </a:extLst>
              </p:cNvPr>
              <p:cNvSpPr txBox="1"/>
              <p:nvPr/>
            </p:nvSpPr>
            <p:spPr>
              <a:xfrm>
                <a:off x="4036033" y="896090"/>
                <a:ext cx="6023019" cy="73057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400" b="0" i="0" dirty="0" err="1">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Em</a:t>
                </a:r>
                <a:r>
                  <a:rPr lang="en-US" sz="24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sz="2400" b="0" i="0" dirty="0" err="1">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đọc</a:t>
                </a:r>
                <a:r>
                  <a:rPr lang="en-US" sz="24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sz="2400" b="0" i="0" dirty="0" err="1">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đoạn</a:t>
                </a:r>
                <a:r>
                  <a:rPr lang="en-US" sz="24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sz="2400" b="0" i="0" dirty="0" err="1">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văn</a:t>
                </a:r>
                <a:r>
                  <a:rPr lang="en-US" sz="24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sz="2400" b="0" i="0" dirty="0" err="1">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thứ</a:t>
                </a:r>
                <a:r>
                  <a:rPr lang="en-US" sz="24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sz="2400" b="0" i="0" dirty="0" err="1">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ba</a:t>
                </a:r>
                <a:r>
                  <a:rPr lang="en-US" sz="24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sz="2400" b="0" i="0" dirty="0" err="1">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và</a:t>
                </a:r>
                <a:r>
                  <a:rPr lang="en-US" sz="24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sz="2400" b="0" i="0" dirty="0" err="1">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đóng</a:t>
                </a:r>
                <a:r>
                  <a:rPr lang="en-US" sz="24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sz="2400" b="0" i="0" dirty="0" err="1">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vai</a:t>
                </a:r>
                <a:r>
                  <a:rPr lang="en-US" sz="24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sz="2400" b="0" i="0" dirty="0" err="1">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một</a:t>
                </a:r>
                <a:r>
                  <a:rPr lang="en-US" sz="24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sz="2400" b="0" i="0" dirty="0" err="1">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trong</a:t>
                </a:r>
                <a:r>
                  <a:rPr lang="en-US" sz="24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sz="2400" b="0" i="0" dirty="0" err="1">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hai</a:t>
                </a:r>
                <a:r>
                  <a:rPr lang="en-US" sz="24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sz="2400" b="0" i="0" dirty="0" err="1">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chị</a:t>
                </a:r>
                <a:r>
                  <a:rPr lang="en-US" sz="24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sz="2400" b="0" i="0" dirty="0" err="1">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em</a:t>
                </a:r>
                <a:r>
                  <a:rPr lang="en-US" sz="24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sz="2400" b="0" i="0" dirty="0" err="1">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để</a:t>
                </a:r>
                <a:r>
                  <a:rPr lang="en-US" sz="24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sz="2400" b="0" i="0" dirty="0" err="1">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kể</a:t>
                </a:r>
                <a:r>
                  <a:rPr lang="en-US" sz="24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sz="2400" b="0" i="0" dirty="0" err="1">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lại</a:t>
                </a:r>
                <a:r>
                  <a:rPr lang="en-US" sz="24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sz="2400" b="0" i="0" dirty="0" err="1">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những</a:t>
                </a:r>
                <a:r>
                  <a:rPr lang="en-US" sz="24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sz="2400" b="0" i="0" dirty="0" err="1">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chuyện</a:t>
                </a:r>
                <a:r>
                  <a:rPr lang="en-US" sz="24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sz="2400" b="0" i="0" dirty="0" err="1">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mà</a:t>
                </a:r>
                <a:r>
                  <a:rPr lang="en-US" sz="24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sz="2400" b="0" i="0" dirty="0" err="1">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mình</a:t>
                </a:r>
                <a:r>
                  <a:rPr lang="en-US" sz="24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sz="2400" b="0" i="0" dirty="0" err="1">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kể</a:t>
                </a:r>
                <a:r>
                  <a:rPr lang="en-US" sz="24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sz="2400" b="0" i="0" dirty="0" err="1">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cho</a:t>
                </a:r>
                <a:r>
                  <a:rPr lang="en-US" sz="24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sz="2400" b="0" i="0" dirty="0" err="1">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mẹ</a:t>
                </a:r>
                <a:r>
                  <a:rPr lang="en-US" sz="24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a:t>
                </a:r>
                <a:endParaRPr kumimoji="0" lang="en-US" sz="24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grpSp>
        <p:pic>
          <p:nvPicPr>
            <p:cNvPr id="10" name="Picture 2" descr="Khỉ dễ thương cầm chuối biểu tượng hoạt hình vector minh họa.  khái niệm biểu tượng thực phẩm động vật bị cô lập vector cao cấp.  phong cách hoạt hình phẳng Miễn phí Vector">
              <a:extLst>
                <a:ext uri="{FF2B5EF4-FFF2-40B4-BE49-F238E27FC236}">
                  <a16:creationId xmlns="" xmlns:a16="http://schemas.microsoft.com/office/drawing/2014/main" id="{8A902D55-B321-4669-8FC2-C5DB7B06F776}"/>
                </a:ext>
              </a:extLst>
            </p:cNvPr>
            <p:cNvPicPr>
              <a:picLocks noChangeAspect="1" noChangeArrowheads="1"/>
            </p:cNvPicPr>
            <p:nvPr/>
          </p:nvPicPr>
          <p:blipFill>
            <a:blip r:embed="rId4" cstate="print">
              <a:extLst>
                <a:ext uri="{BEBA8EAE-BF5A-486C-A8C5-ECC9F3942E4B}">
                  <a14:imgProps xmlns:a14="http://schemas.microsoft.com/office/drawing/2010/main">
                    <a14:imgLayer r:embed="rId5">
                      <a14:imgEffect>
                        <a14:backgroundRemoval t="10000" b="90000" l="10000" r="90000">
                          <a14:backgroundMark x1="37220" y1="46805" x2="37220" y2="46805"/>
                          <a14:backgroundMark x1="33227" y1="49042" x2="33227" y2="49042"/>
                        </a14:backgroundRemoval>
                      </a14:imgEffect>
                    </a14:imgLayer>
                  </a14:imgProps>
                </a:ext>
                <a:ext uri="{28A0092B-C50C-407E-A947-70E740481C1C}">
                  <a14:useLocalDpi xmlns:a14="http://schemas.microsoft.com/office/drawing/2010/main" val="0"/>
                </a:ext>
              </a:extLst>
            </a:blip>
            <a:srcRect/>
            <a:stretch>
              <a:fillRect/>
            </a:stretch>
          </p:blipFill>
          <p:spPr bwMode="auto">
            <a:xfrm>
              <a:off x="2210738" y="36474"/>
              <a:ext cx="1854194" cy="1255346"/>
            </a:xfrm>
            <a:prstGeom prst="rect">
              <a:avLst/>
            </a:prstGeom>
            <a:noFill/>
            <a:extLst>
              <a:ext uri="{909E8E84-426E-40DD-AFC4-6F175D3DCCD1}">
                <a14:hiddenFill xmlns:a14="http://schemas.microsoft.com/office/drawing/2010/main">
                  <a:solidFill>
                    <a:srgbClr val="FFFFFF"/>
                  </a:solidFill>
                </a14:hiddenFill>
              </a:ext>
            </a:extLst>
          </p:spPr>
        </p:pic>
      </p:grpSp>
      <p:sp>
        <p:nvSpPr>
          <p:cNvPr id="13" name="Rectangle 12">
            <a:extLst>
              <a:ext uri="{FF2B5EF4-FFF2-40B4-BE49-F238E27FC236}">
                <a16:creationId xmlns="" xmlns:a16="http://schemas.microsoft.com/office/drawing/2014/main" id="{4EC7EC74-E18E-44CD-9544-0570448AF6BE}"/>
              </a:ext>
            </a:extLst>
          </p:cNvPr>
          <p:cNvSpPr/>
          <p:nvPr/>
        </p:nvSpPr>
        <p:spPr>
          <a:xfrm>
            <a:off x="943383" y="1751147"/>
            <a:ext cx="9501896" cy="3930722"/>
          </a:xfrm>
          <a:prstGeom prst="rect">
            <a:avLst/>
          </a:prstGeom>
          <a:noFill/>
          <a:ln w="5715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vi-VN" sz="2800" b="1" dirty="0">
                <a:solidFill>
                  <a:srgbClr val="FF0000"/>
                </a:solidFill>
                <a:latin typeface="Arial-Rounded" panose="020B0500000000000000" pitchFamily="34" charset="0"/>
                <a:ea typeface="Arial-Rounded" panose="020B0500000000000000" pitchFamily="34" charset="0"/>
                <a:cs typeface="Arial-Rounded" panose="020B0500000000000000" pitchFamily="34" charset="0"/>
              </a:rPr>
              <a:t>Đóng vai Hân: </a:t>
            </a:r>
            <a:r>
              <a:rPr lang="vi-VN" sz="2800" b="1" dirty="0">
                <a:solidFill>
                  <a:srgbClr val="000000"/>
                </a:solidFill>
                <a:latin typeface="Arial-Rounded" panose="020B0500000000000000" pitchFamily="34" charset="0"/>
                <a:ea typeface="Arial-Rounded" panose="020B0500000000000000" pitchFamily="34" charset="0"/>
                <a:cs typeface="Arial-Rounded" panose="020B0500000000000000" pitchFamily="34" charset="0"/>
              </a:rPr>
              <a:t>Tớ đã kể cho mẹ nghe về các bạn ở lớp mẫu giáo của mình, về những trò chơi mà tớ được cô dạy và cả những món quà chiều mà tớ ăn rồi nhưng cứ muốn ăn thêm nữa.</a:t>
            </a:r>
          </a:p>
          <a:p>
            <a:pPr algn="just"/>
            <a:r>
              <a:rPr lang="vi-VN" sz="2800" b="1" dirty="0">
                <a:solidFill>
                  <a:srgbClr val="FF0000"/>
                </a:solidFill>
                <a:latin typeface="Arial-Rounded" panose="020B0500000000000000" pitchFamily="34" charset="0"/>
                <a:ea typeface="Arial-Rounded" panose="020B0500000000000000" pitchFamily="34" charset="0"/>
                <a:cs typeface="Arial-Rounded" panose="020B0500000000000000" pitchFamily="34" charset="0"/>
              </a:rPr>
              <a:t>Đóng vai Thư: </a:t>
            </a:r>
            <a:r>
              <a:rPr lang="vi-VN" sz="2800" b="1" dirty="0">
                <a:solidFill>
                  <a:srgbClr val="000000"/>
                </a:solidFill>
                <a:latin typeface="Arial-Rounded" panose="020B0500000000000000" pitchFamily="34" charset="0"/>
                <a:ea typeface="Arial-Rounded" panose="020B0500000000000000" pitchFamily="34" charset="0"/>
                <a:cs typeface="Arial-Rounded" panose="020B0500000000000000" pitchFamily="34" charset="0"/>
              </a:rPr>
              <a:t>Mình kể cho mẹ nghe về chuyện mình được cô giáo mời đọc bài văn trước cả lớp và cả những bài toán thử trí thông minh các bạn trong lớp thường đố nhau vào giờ ra chơi.</a:t>
            </a:r>
          </a:p>
        </p:txBody>
      </p:sp>
    </p:spTree>
    <p:extLst>
      <p:ext uri="{BB962C8B-B14F-4D97-AF65-F5344CB8AC3E}">
        <p14:creationId xmlns:p14="http://schemas.microsoft.com/office/powerpoint/2010/main" val="1866722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barn(inVertical)">
                                      <p:cBhvr>
                                        <p:cTn id="10" dur="500"/>
                                        <p:tgtEl>
                                          <p:spTgt spid="7"/>
                                        </p:tgtEl>
                                      </p:cBhvr>
                                    </p:animEffect>
                                  </p:childTnLst>
                                </p:cTn>
                              </p:par>
                            </p:childTnLst>
                          </p:cTn>
                        </p:par>
                      </p:childTnLst>
                    </p:cTn>
                  </p:par>
                  <p:par>
                    <p:cTn id="11" fill="hold">
                      <p:stCondLst>
                        <p:cond delay="indefinite"/>
                      </p:stCondLst>
                      <p:childTnLst>
                        <p:par>
                          <p:cTn id="12" fill="hold">
                            <p:stCondLst>
                              <p:cond delay="0"/>
                            </p:stCondLst>
                            <p:childTnLst>
                              <p:par>
                                <p:cTn id="13" presetID="53" presetClass="entr" presetSubtype="16" fill="hold" nodeType="clickEffect">
                                  <p:stCondLst>
                                    <p:cond delay="0"/>
                                  </p:stCondLst>
                                  <p:childTnLst>
                                    <p:set>
                                      <p:cBhvr>
                                        <p:cTn id="14" dur="1" fill="hold">
                                          <p:stCondLst>
                                            <p:cond delay="0"/>
                                          </p:stCondLst>
                                        </p:cTn>
                                        <p:tgtEl>
                                          <p:spTgt spid="8"/>
                                        </p:tgtEl>
                                        <p:attrNameLst>
                                          <p:attrName>style.visibility</p:attrName>
                                        </p:attrNameLst>
                                      </p:cBhvr>
                                      <p:to>
                                        <p:strVal val="visible"/>
                                      </p:to>
                                    </p:set>
                                    <p:anim calcmode="lin" valueType="num">
                                      <p:cBhvr>
                                        <p:cTn id="15" dur="500" fill="hold"/>
                                        <p:tgtEl>
                                          <p:spTgt spid="8"/>
                                        </p:tgtEl>
                                        <p:attrNameLst>
                                          <p:attrName>ppt_w</p:attrName>
                                        </p:attrNameLst>
                                      </p:cBhvr>
                                      <p:tavLst>
                                        <p:tav tm="0">
                                          <p:val>
                                            <p:fltVal val="0"/>
                                          </p:val>
                                        </p:tav>
                                        <p:tav tm="100000">
                                          <p:val>
                                            <p:strVal val="#ppt_w"/>
                                          </p:val>
                                        </p:tav>
                                      </p:tavLst>
                                    </p:anim>
                                    <p:anim calcmode="lin" valueType="num">
                                      <p:cBhvr>
                                        <p:cTn id="16" dur="500" fill="hold"/>
                                        <p:tgtEl>
                                          <p:spTgt spid="8"/>
                                        </p:tgtEl>
                                        <p:attrNameLst>
                                          <p:attrName>ppt_h</p:attrName>
                                        </p:attrNameLst>
                                      </p:cBhvr>
                                      <p:tavLst>
                                        <p:tav tm="0">
                                          <p:val>
                                            <p:fltVal val="0"/>
                                          </p:val>
                                        </p:tav>
                                        <p:tav tm="100000">
                                          <p:val>
                                            <p:strVal val="#ppt_h"/>
                                          </p:val>
                                        </p:tav>
                                      </p:tavLst>
                                    </p:anim>
                                    <p:animEffect transition="in" filter="fade">
                                      <p:cBhvr>
                                        <p:cTn id="17" dur="500"/>
                                        <p:tgtEl>
                                          <p:spTgt spid="8"/>
                                        </p:tgtEl>
                                      </p:cBhvr>
                                    </p:animEffect>
                                  </p:childTnLst>
                                </p:cTn>
                              </p:par>
                            </p:childTnLst>
                          </p:cTn>
                        </p:par>
                      </p:childTnLst>
                    </p:cTn>
                  </p:par>
                  <p:par>
                    <p:cTn id="18" fill="hold">
                      <p:stCondLst>
                        <p:cond delay="indefinite"/>
                      </p:stCondLst>
                      <p:childTnLst>
                        <p:par>
                          <p:cTn id="19" fill="hold">
                            <p:stCondLst>
                              <p:cond delay="0"/>
                            </p:stCondLst>
                            <p:childTnLst>
                              <p:par>
                                <p:cTn id="20" presetID="42" presetClass="entr" presetSubtype="0" fill="hold" grpId="0" nodeType="click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fade">
                                      <p:cBhvr>
                                        <p:cTn id="22" dur="1000"/>
                                        <p:tgtEl>
                                          <p:spTgt spid="13"/>
                                        </p:tgtEl>
                                      </p:cBhvr>
                                    </p:animEffect>
                                    <p:anim calcmode="lin" valueType="num">
                                      <p:cBhvr>
                                        <p:cTn id="23" dur="1000" fill="hold"/>
                                        <p:tgtEl>
                                          <p:spTgt spid="13"/>
                                        </p:tgtEl>
                                        <p:attrNameLst>
                                          <p:attrName>ppt_x</p:attrName>
                                        </p:attrNameLst>
                                      </p:cBhvr>
                                      <p:tavLst>
                                        <p:tav tm="0">
                                          <p:val>
                                            <p:strVal val="#ppt_x"/>
                                          </p:val>
                                        </p:tav>
                                        <p:tav tm="100000">
                                          <p:val>
                                            <p:strVal val="#ppt_x"/>
                                          </p:val>
                                        </p:tav>
                                      </p:tavLst>
                                    </p:anim>
                                    <p:anim calcmode="lin" valueType="num">
                                      <p:cBhvr>
                                        <p:cTn id="24"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3"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1034421" y="2606609"/>
            <a:ext cx="5072312" cy="1938696"/>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25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fill="hold" nodeType="withEffect">
                                  <p:stCondLst>
                                    <p:cond delay="0"/>
                                  </p:stCondLst>
                                  <p:childTnLst>
                                    <p:animRot by="120000">
                                      <p:cBhvr>
                                        <p:cTn id="6" dur="100" fill="hold">
                                          <p:stCondLst>
                                            <p:cond delay="0"/>
                                          </p:stCondLst>
                                        </p:cTn>
                                        <p:tgtEl>
                                          <p:spTgt spid="4"/>
                                        </p:tgtEl>
                                        <p:attrNameLst>
                                          <p:attrName>r</p:attrName>
                                        </p:attrNameLst>
                                      </p:cBhvr>
                                    </p:animRot>
                                    <p:animRot by="-240000">
                                      <p:cBhvr>
                                        <p:cTn id="7" dur="200" fill="hold">
                                          <p:stCondLst>
                                            <p:cond delay="200"/>
                                          </p:stCondLst>
                                        </p:cTn>
                                        <p:tgtEl>
                                          <p:spTgt spid="4"/>
                                        </p:tgtEl>
                                        <p:attrNameLst>
                                          <p:attrName>r</p:attrName>
                                        </p:attrNameLst>
                                      </p:cBhvr>
                                    </p:animRot>
                                    <p:animRot by="240000">
                                      <p:cBhvr>
                                        <p:cTn id="8" dur="200" fill="hold">
                                          <p:stCondLst>
                                            <p:cond delay="400"/>
                                          </p:stCondLst>
                                        </p:cTn>
                                        <p:tgtEl>
                                          <p:spTgt spid="4"/>
                                        </p:tgtEl>
                                        <p:attrNameLst>
                                          <p:attrName>r</p:attrName>
                                        </p:attrNameLst>
                                      </p:cBhvr>
                                    </p:animRot>
                                    <p:animRot by="-240000">
                                      <p:cBhvr>
                                        <p:cTn id="9" dur="200" fill="hold">
                                          <p:stCondLst>
                                            <p:cond delay="600"/>
                                          </p:stCondLst>
                                        </p:cTn>
                                        <p:tgtEl>
                                          <p:spTgt spid="4"/>
                                        </p:tgtEl>
                                        <p:attrNameLst>
                                          <p:attrName>r</p:attrName>
                                        </p:attrNameLst>
                                      </p:cBhvr>
                                    </p:animRot>
                                    <p:animRot by="120000">
                                      <p:cBhvr>
                                        <p:cTn id="10" dur="200" fill="hold">
                                          <p:stCondLst>
                                            <p:cond delay="800"/>
                                          </p:stCondLst>
                                        </p:cTn>
                                        <p:tgtEl>
                                          <p:spTgt spid="4"/>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4" name="Picture 6" descr="Hình ảnh Dây Thừng Dây Bện Dây Phim Hoạt Hình Một, Dây Thừng, Quanh Co, Dây  Phim Hoạt Hình miễn phí tải tập tin PNG PSDComment và Vector"/>
          <p:cNvPicPr>
            <a:picLocks noChangeAspect="1" noChangeArrowheads="1"/>
          </p:cNvPicPr>
          <p:nvPr/>
        </p:nvPicPr>
        <p:blipFill rotWithShape="1">
          <a:blip r:embed="rId2">
            <a:clrChange>
              <a:clrFrom>
                <a:srgbClr val="F5F5F5"/>
              </a:clrFrom>
              <a:clrTo>
                <a:srgbClr val="F5F5F5">
                  <a:alpha val="0"/>
                </a:srgbClr>
              </a:clrTo>
            </a:clrChange>
            <a:extLst>
              <a:ext uri="{28A0092B-C50C-407E-A947-70E740481C1C}">
                <a14:useLocalDpi xmlns:a14="http://schemas.microsoft.com/office/drawing/2010/main" val="0"/>
              </a:ext>
            </a:extLst>
          </a:blip>
          <a:srcRect t="40111" b="44120"/>
          <a:stretch/>
        </p:blipFill>
        <p:spPr bwMode="auto">
          <a:xfrm rot="20769797">
            <a:off x="-124293" y="2806416"/>
            <a:ext cx="12398833" cy="961292"/>
          </a:xfrm>
          <a:prstGeom prst="rect">
            <a:avLst/>
          </a:prstGeom>
          <a:noFill/>
          <a:extLst>
            <a:ext uri="{909E8E84-426E-40DD-AFC4-6F175D3DCCD1}">
              <a14:hiddenFill xmlns:a14="http://schemas.microsoft.com/office/drawing/2010/main">
                <a:solidFill>
                  <a:srgbClr val="FFFFFF"/>
                </a:solidFill>
              </a14:hiddenFill>
            </a:ext>
          </a:extLst>
        </p:spPr>
      </p:pic>
      <p:grpSp>
        <p:nvGrpSpPr>
          <p:cNvPr id="5" name="Group 4"/>
          <p:cNvGrpSpPr/>
          <p:nvPr/>
        </p:nvGrpSpPr>
        <p:grpSpPr>
          <a:xfrm>
            <a:off x="6059749" y="3428746"/>
            <a:ext cx="3095941" cy="2203939"/>
            <a:chOff x="479597" y="3212123"/>
            <a:chExt cx="4012442" cy="2684585"/>
          </a:xfrm>
        </p:grpSpPr>
        <p:sp>
          <p:nvSpPr>
            <p:cNvPr id="6" name="Rectangle 5"/>
            <p:cNvSpPr/>
            <p:nvPr/>
          </p:nvSpPr>
          <p:spPr>
            <a:xfrm>
              <a:off x="479597" y="3212123"/>
              <a:ext cx="4012442" cy="2684585"/>
            </a:xfrm>
            <a:prstGeom prst="rect">
              <a:avLst/>
            </a:prstGeom>
            <a:solidFill>
              <a:schemeClr val="bg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等线"/>
                <a:ea typeface="+mn-ea"/>
                <a:cs typeface="+mn-cs"/>
              </a:endParaRPr>
            </a:p>
          </p:txBody>
        </p:sp>
        <p:pic>
          <p:nvPicPr>
            <p:cNvPr id="7" name="Picture 6"/>
            <p:cNvPicPr>
              <a:picLocks noChangeAspect="1"/>
            </p:cNvPicPr>
            <p:nvPr/>
          </p:nvPicPr>
          <p:blipFill>
            <a:blip r:embed="rId3"/>
            <a:stretch>
              <a:fillRect/>
            </a:stretch>
          </p:blipFill>
          <p:spPr>
            <a:xfrm>
              <a:off x="650763" y="3370961"/>
              <a:ext cx="3670110" cy="2066723"/>
            </a:xfrm>
            <a:prstGeom prst="rect">
              <a:avLst/>
            </a:prstGeom>
            <a:ln>
              <a:solidFill>
                <a:schemeClr val="accent1"/>
              </a:solidFill>
            </a:ln>
          </p:spPr>
        </p:pic>
        <p:pic>
          <p:nvPicPr>
            <p:cNvPr id="8" name="Picture 7"/>
            <p:cNvPicPr>
              <a:picLocks noChangeAspect="1"/>
            </p:cNvPicPr>
            <p:nvPr/>
          </p:nvPicPr>
          <p:blipFill>
            <a:blip r:embed="rId4">
              <a:clrChange>
                <a:clrFrom>
                  <a:srgbClr val="F5F5F5"/>
                </a:clrFrom>
                <a:clrTo>
                  <a:srgbClr val="F5F5F5">
                    <a:alpha val="0"/>
                  </a:srgbClr>
                </a:clrTo>
              </a:clrChange>
            </a:blip>
            <a:stretch>
              <a:fillRect/>
            </a:stretch>
          </p:blipFill>
          <p:spPr>
            <a:xfrm>
              <a:off x="1393123" y="3382684"/>
              <a:ext cx="2112077" cy="2112077"/>
            </a:xfrm>
            <a:prstGeom prst="rect">
              <a:avLst/>
            </a:prstGeom>
          </p:spPr>
        </p:pic>
      </p:grpSp>
      <p:grpSp>
        <p:nvGrpSpPr>
          <p:cNvPr id="9" name="Group 8"/>
          <p:cNvGrpSpPr/>
          <p:nvPr/>
        </p:nvGrpSpPr>
        <p:grpSpPr>
          <a:xfrm rot="21203244">
            <a:off x="3032539" y="4009992"/>
            <a:ext cx="2602523" cy="2332892"/>
            <a:chOff x="0" y="0"/>
            <a:chExt cx="2942492" cy="2684585"/>
          </a:xfrm>
        </p:grpSpPr>
        <p:sp>
          <p:nvSpPr>
            <p:cNvPr id="10" name="Rectangle 9"/>
            <p:cNvSpPr/>
            <p:nvPr/>
          </p:nvSpPr>
          <p:spPr>
            <a:xfrm>
              <a:off x="0" y="0"/>
              <a:ext cx="2942492" cy="2684585"/>
            </a:xfrm>
            <a:prstGeom prst="rect">
              <a:avLst/>
            </a:prstGeom>
            <a:solidFill>
              <a:schemeClr val="bg1"/>
            </a:solid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等线"/>
                <a:ea typeface="+mn-ea"/>
                <a:cs typeface="+mn-cs"/>
              </a:endParaRPr>
            </a:p>
          </p:txBody>
        </p:sp>
        <p:sp>
          <p:nvSpPr>
            <p:cNvPr id="11" name="Rectangle 10"/>
            <p:cNvSpPr/>
            <p:nvPr/>
          </p:nvSpPr>
          <p:spPr>
            <a:xfrm>
              <a:off x="162900" y="164415"/>
              <a:ext cx="2622093" cy="2168477"/>
            </a:xfrm>
            <a:prstGeom prst="rect">
              <a:avLst/>
            </a:prstGeom>
            <a:solidFill>
              <a:schemeClr val="accent4">
                <a:lumMod val="40000"/>
                <a:lumOff val="60000"/>
              </a:schemeClr>
            </a:solid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等线"/>
                <a:ea typeface="+mn-ea"/>
                <a:cs typeface="+mn-cs"/>
              </a:endParaRPr>
            </a:p>
          </p:txBody>
        </p:sp>
        <p:pic>
          <p:nvPicPr>
            <p:cNvPr id="12" name="Picture 11"/>
            <p:cNvPicPr>
              <a:picLocks noChangeAspect="1"/>
            </p:cNvPicPr>
            <p:nvPr/>
          </p:nvPicPr>
          <p:blipFill rotWithShape="1">
            <a:blip r:embed="rId5">
              <a:clrChange>
                <a:clrFrom>
                  <a:srgbClr val="F7F7F7"/>
                </a:clrFrom>
                <a:clrTo>
                  <a:srgbClr val="F7F7F7">
                    <a:alpha val="0"/>
                  </a:srgbClr>
                </a:clrTo>
              </a:clrChange>
            </a:blip>
            <a:srcRect l="22831" r="25718" b="12576"/>
            <a:stretch/>
          </p:blipFill>
          <p:spPr>
            <a:xfrm>
              <a:off x="894879" y="320107"/>
              <a:ext cx="1158133" cy="2012785"/>
            </a:xfrm>
            <a:prstGeom prst="rect">
              <a:avLst/>
            </a:prstGeom>
          </p:spPr>
        </p:pic>
      </p:grpSp>
      <p:pic>
        <p:nvPicPr>
          <p:cNvPr id="13" name="Picture 12"/>
          <p:cNvPicPr>
            <a:picLocks noChangeAspect="1"/>
          </p:cNvPicPr>
          <p:nvPr/>
        </p:nvPicPr>
        <p:blipFill rotWithShape="1">
          <a:blip r:embed="rId6">
            <a:clrChange>
              <a:clrFrom>
                <a:srgbClr val="F5F5F5"/>
              </a:clrFrom>
              <a:clrTo>
                <a:srgbClr val="F5F5F5">
                  <a:alpha val="0"/>
                </a:srgbClr>
              </a:clrTo>
            </a:clrChange>
            <a:extLst>
              <a:ext uri="{BEBA8EAE-BF5A-486C-A8C5-ECC9F3942E4B}">
                <a14:imgProps xmlns:a14="http://schemas.microsoft.com/office/drawing/2010/main">
                  <a14:imgLayer r:embed="rId7">
                    <a14:imgEffect>
                      <a14:backgroundRemoval t="31875" b="67813" l="26250" r="37188"/>
                    </a14:imgEffect>
                  </a14:imgLayer>
                </a14:imgProps>
              </a:ext>
            </a:extLst>
          </a:blip>
          <a:srcRect l="26923" t="32129" r="63077" b="31910"/>
          <a:stretch/>
        </p:blipFill>
        <p:spPr>
          <a:xfrm rot="20620047">
            <a:off x="4056953" y="3623039"/>
            <a:ext cx="160346" cy="576631"/>
          </a:xfrm>
          <a:prstGeom prst="rect">
            <a:avLst/>
          </a:prstGeom>
        </p:spPr>
      </p:pic>
      <p:pic>
        <p:nvPicPr>
          <p:cNvPr id="16" name="Picture 15"/>
          <p:cNvPicPr>
            <a:picLocks noChangeAspect="1"/>
          </p:cNvPicPr>
          <p:nvPr/>
        </p:nvPicPr>
        <p:blipFill rotWithShape="1">
          <a:blip r:embed="rId6">
            <a:clrChange>
              <a:clrFrom>
                <a:srgbClr val="F5F5F5"/>
              </a:clrFrom>
              <a:clrTo>
                <a:srgbClr val="F5F5F5">
                  <a:alpha val="0"/>
                </a:srgbClr>
              </a:clrTo>
            </a:clrChange>
            <a:extLst>
              <a:ext uri="{BEBA8EAE-BF5A-486C-A8C5-ECC9F3942E4B}">
                <a14:imgProps xmlns:a14="http://schemas.microsoft.com/office/drawing/2010/main">
                  <a14:imgLayer r:embed="rId7">
                    <a14:imgEffect>
                      <a14:backgroundRemoval t="31875" b="67813" l="26250" r="37188"/>
                    </a14:imgEffect>
                  </a14:imgLayer>
                </a14:imgProps>
              </a:ext>
            </a:extLst>
          </a:blip>
          <a:srcRect l="26923" t="32129" r="63077" b="31910"/>
          <a:stretch/>
        </p:blipFill>
        <p:spPr>
          <a:xfrm>
            <a:off x="7499262" y="3035497"/>
            <a:ext cx="160346" cy="576631"/>
          </a:xfrm>
          <a:prstGeom prst="rect">
            <a:avLst/>
          </a:prstGeom>
        </p:spPr>
      </p:pic>
      <p:grpSp>
        <p:nvGrpSpPr>
          <p:cNvPr id="23" name="Group 22"/>
          <p:cNvGrpSpPr/>
          <p:nvPr/>
        </p:nvGrpSpPr>
        <p:grpSpPr>
          <a:xfrm>
            <a:off x="9511147" y="2737313"/>
            <a:ext cx="2273971" cy="2261182"/>
            <a:chOff x="9511147" y="2737313"/>
            <a:chExt cx="2273971" cy="2261182"/>
          </a:xfrm>
        </p:grpSpPr>
        <p:sp>
          <p:nvSpPr>
            <p:cNvPr id="3" name="Rectangle 2"/>
            <p:cNvSpPr/>
            <p:nvPr/>
          </p:nvSpPr>
          <p:spPr>
            <a:xfrm rot="329524">
              <a:off x="9511147" y="2737313"/>
              <a:ext cx="2273971" cy="2261182"/>
            </a:xfrm>
            <a:prstGeom prst="rect">
              <a:avLst/>
            </a:prstGeom>
            <a:solidFill>
              <a:srgbClr val="ABE9FF"/>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等线"/>
                <a:ea typeface="+mn-ea"/>
                <a:cs typeface="+mn-cs"/>
              </a:endParaRPr>
            </a:p>
          </p:txBody>
        </p:sp>
        <p:pic>
          <p:nvPicPr>
            <p:cNvPr id="15" name="Picture 14"/>
            <p:cNvPicPr>
              <a:picLocks noChangeAspect="1"/>
            </p:cNvPicPr>
            <p:nvPr/>
          </p:nvPicPr>
          <p:blipFill rotWithShape="1">
            <a:blip r:embed="rId6">
              <a:clrChange>
                <a:clrFrom>
                  <a:srgbClr val="F5F5F5"/>
                </a:clrFrom>
                <a:clrTo>
                  <a:srgbClr val="F5F5F5">
                    <a:alpha val="0"/>
                  </a:srgbClr>
                </a:clrTo>
              </a:clrChange>
              <a:extLst>
                <a:ext uri="{BEBA8EAE-BF5A-486C-A8C5-ECC9F3942E4B}">
                  <a14:imgProps xmlns:a14="http://schemas.microsoft.com/office/drawing/2010/main">
                    <a14:imgLayer r:embed="rId7">
                      <a14:imgEffect>
                        <a14:backgroundRemoval t="31875" b="67813" l="26250" r="37188"/>
                      </a14:imgEffect>
                    </a14:imgLayer>
                  </a14:imgProps>
                </a:ext>
              </a:extLst>
            </a:blip>
            <a:srcRect l="26923" t="32129" r="63077" b="31910"/>
            <a:stretch/>
          </p:blipFill>
          <p:spPr>
            <a:xfrm rot="329524">
              <a:off x="10566577" y="2965437"/>
              <a:ext cx="160346" cy="576631"/>
            </a:xfrm>
            <a:prstGeom prst="rect">
              <a:avLst/>
            </a:prstGeom>
          </p:spPr>
        </p:pic>
        <p:sp>
          <p:nvSpPr>
            <p:cNvPr id="24" name="Rectangle 23"/>
            <p:cNvSpPr/>
            <p:nvPr/>
          </p:nvSpPr>
          <p:spPr>
            <a:xfrm rot="329524">
              <a:off x="9676404" y="2904275"/>
              <a:ext cx="1941413" cy="1674224"/>
            </a:xfrm>
            <a:prstGeom prst="rect">
              <a:avLst/>
            </a:prstGeom>
            <a:solidFill>
              <a:schemeClr val="bg1"/>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等线"/>
                <a:ea typeface="+mn-ea"/>
                <a:cs typeface="+mn-cs"/>
              </a:endParaRPr>
            </a:p>
          </p:txBody>
        </p:sp>
        <p:pic>
          <p:nvPicPr>
            <p:cNvPr id="2056" name="Picture 8" descr="Clip Art Family Love Clipart - Happy Family Png Animation , Free  Transparent Clipart - ClipartKey"/>
            <p:cNvPicPr>
              <a:picLocks noChangeAspect="1" noChangeArrowheads="1"/>
            </p:cNvPicPr>
            <p:nvPr/>
          </p:nvPicPr>
          <p:blipFill>
            <a:blip r:embed="rId8" cstate="print">
              <a:clrChange>
                <a:clrFrom>
                  <a:srgbClr val="F7F7F7"/>
                </a:clrFrom>
                <a:clrTo>
                  <a:srgbClr val="F7F7F7">
                    <a:alpha val="0"/>
                  </a:srgbClr>
                </a:clrTo>
              </a:clrChange>
              <a:extLst>
                <a:ext uri="{28A0092B-C50C-407E-A947-70E740481C1C}">
                  <a14:useLocalDpi xmlns:a14="http://schemas.microsoft.com/office/drawing/2010/main" val="0"/>
                </a:ext>
              </a:extLst>
            </a:blip>
            <a:srcRect/>
            <a:stretch>
              <a:fillRect/>
            </a:stretch>
          </p:blipFill>
          <p:spPr bwMode="auto">
            <a:xfrm rot="329524">
              <a:off x="9787700" y="2904274"/>
              <a:ext cx="1731259" cy="1692786"/>
            </a:xfrm>
            <a:prstGeom prst="rect">
              <a:avLst/>
            </a:prstGeom>
            <a:noFill/>
            <a:extLst>
              <a:ext uri="{909E8E84-426E-40DD-AFC4-6F175D3DCCD1}">
                <a14:hiddenFill xmlns:a14="http://schemas.microsoft.com/office/drawing/2010/main">
                  <a:solidFill>
                    <a:srgbClr val="FFFFFF"/>
                  </a:solidFill>
                </a14:hiddenFill>
              </a:ext>
            </a:extLst>
          </p:spPr>
        </p:pic>
      </p:grpSp>
      <p:pic>
        <p:nvPicPr>
          <p:cNvPr id="21" name="Picture 20"/>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718972" y="3731772"/>
            <a:ext cx="1413804" cy="1900913"/>
          </a:xfrm>
          <a:prstGeom prst="rect">
            <a:avLst/>
          </a:prstGeom>
        </p:spPr>
      </p:pic>
      <p:pic>
        <p:nvPicPr>
          <p:cNvPr id="31" name="Picture 30"/>
          <p:cNvPicPr>
            <a:picLocks noChangeAspect="1"/>
          </p:cNvPicPr>
          <p:nvPr/>
        </p:nvPicPr>
        <p:blipFill rotWithShape="1">
          <a:blip r:embed="rId6">
            <a:clrChange>
              <a:clrFrom>
                <a:srgbClr val="F5F5F5"/>
              </a:clrFrom>
              <a:clrTo>
                <a:srgbClr val="F5F5F5">
                  <a:alpha val="0"/>
                </a:srgbClr>
              </a:clrTo>
            </a:clrChange>
            <a:extLst>
              <a:ext uri="{BEBA8EAE-BF5A-486C-A8C5-ECC9F3942E4B}">
                <a14:imgProps xmlns:a14="http://schemas.microsoft.com/office/drawing/2010/main">
                  <a14:imgLayer r:embed="rId7">
                    <a14:imgEffect>
                      <a14:backgroundRemoval t="31875" b="67813" l="26250" r="37188"/>
                    </a14:imgEffect>
                  </a14:imgLayer>
                </a14:imgProps>
              </a:ext>
            </a:extLst>
          </a:blip>
          <a:srcRect l="26923" t="32129" r="63077" b="31910"/>
          <a:stretch/>
        </p:blipFill>
        <p:spPr>
          <a:xfrm rot="20620047">
            <a:off x="10486403" y="2316732"/>
            <a:ext cx="160346" cy="576631"/>
          </a:xfrm>
          <a:prstGeom prst="rect">
            <a:avLst/>
          </a:prstGeom>
        </p:spPr>
      </p:pic>
      <p:pic>
        <p:nvPicPr>
          <p:cNvPr id="33" name="Picture 32"/>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60097" y="5130672"/>
            <a:ext cx="1233502" cy="1658490"/>
          </a:xfrm>
          <a:prstGeom prst="rect">
            <a:avLst/>
          </a:prstGeom>
        </p:spPr>
      </p:pic>
      <p:pic>
        <p:nvPicPr>
          <p:cNvPr id="34" name="Picture 33"/>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648148" y="5139393"/>
            <a:ext cx="783981" cy="1054092"/>
          </a:xfrm>
          <a:prstGeom prst="rect">
            <a:avLst/>
          </a:prstGeom>
        </p:spPr>
      </p:pic>
      <p:sp>
        <p:nvSpPr>
          <p:cNvPr id="27" name="Rectangle: Rounded Corners 43">
            <a:extLst>
              <a:ext uri="{FF2B5EF4-FFF2-40B4-BE49-F238E27FC236}">
                <a16:creationId xmlns="" xmlns:a16="http://schemas.microsoft.com/office/drawing/2014/main" id="{07D1BCB6-6F4E-48D4-AC56-F7AB54E68018}"/>
              </a:ext>
            </a:extLst>
          </p:cNvPr>
          <p:cNvSpPr/>
          <p:nvPr/>
        </p:nvSpPr>
        <p:spPr>
          <a:xfrm>
            <a:off x="2040138" y="1276019"/>
            <a:ext cx="8499212" cy="1145931"/>
          </a:xfrm>
          <a:custGeom>
            <a:avLst/>
            <a:gdLst>
              <a:gd name="connsiteX0" fmla="*/ 0 w 8499212"/>
              <a:gd name="connsiteY0" fmla="*/ 190992 h 1145931"/>
              <a:gd name="connsiteX1" fmla="*/ 190992 w 8499212"/>
              <a:gd name="connsiteY1" fmla="*/ 0 h 1145931"/>
              <a:gd name="connsiteX2" fmla="*/ 689622 w 8499212"/>
              <a:gd name="connsiteY2" fmla="*/ 0 h 1145931"/>
              <a:gd name="connsiteX3" fmla="*/ 1350596 w 8499212"/>
              <a:gd name="connsiteY3" fmla="*/ 0 h 1145931"/>
              <a:gd name="connsiteX4" fmla="*/ 1686881 w 8499212"/>
              <a:gd name="connsiteY4" fmla="*/ 0 h 1145931"/>
              <a:gd name="connsiteX5" fmla="*/ 2023166 w 8499212"/>
              <a:gd name="connsiteY5" fmla="*/ 0 h 1145931"/>
              <a:gd name="connsiteX6" fmla="*/ 2359451 w 8499212"/>
              <a:gd name="connsiteY6" fmla="*/ 0 h 1145931"/>
              <a:gd name="connsiteX7" fmla="*/ 2776909 w 8499212"/>
              <a:gd name="connsiteY7" fmla="*/ 0 h 1145931"/>
              <a:gd name="connsiteX8" fmla="*/ 3437883 w 8499212"/>
              <a:gd name="connsiteY8" fmla="*/ 0 h 1145931"/>
              <a:gd name="connsiteX9" fmla="*/ 3774168 w 8499212"/>
              <a:gd name="connsiteY9" fmla="*/ 0 h 1145931"/>
              <a:gd name="connsiteX10" fmla="*/ 4272798 w 8499212"/>
              <a:gd name="connsiteY10" fmla="*/ 0 h 1145931"/>
              <a:gd name="connsiteX11" fmla="*/ 4690256 w 8499212"/>
              <a:gd name="connsiteY11" fmla="*/ 0 h 1145931"/>
              <a:gd name="connsiteX12" fmla="*/ 5188885 w 8499212"/>
              <a:gd name="connsiteY12" fmla="*/ 0 h 1145931"/>
              <a:gd name="connsiteX13" fmla="*/ 5606343 w 8499212"/>
              <a:gd name="connsiteY13" fmla="*/ 0 h 1145931"/>
              <a:gd name="connsiteX14" fmla="*/ 6186145 w 8499212"/>
              <a:gd name="connsiteY14" fmla="*/ 0 h 1145931"/>
              <a:gd name="connsiteX15" fmla="*/ 6603602 w 8499212"/>
              <a:gd name="connsiteY15" fmla="*/ 0 h 1145931"/>
              <a:gd name="connsiteX16" fmla="*/ 7102232 w 8499212"/>
              <a:gd name="connsiteY16" fmla="*/ 0 h 1145931"/>
              <a:gd name="connsiteX17" fmla="*/ 7682034 w 8499212"/>
              <a:gd name="connsiteY17" fmla="*/ 0 h 1145931"/>
              <a:gd name="connsiteX18" fmla="*/ 8308220 w 8499212"/>
              <a:gd name="connsiteY18" fmla="*/ 0 h 1145931"/>
              <a:gd name="connsiteX19" fmla="*/ 8499212 w 8499212"/>
              <a:gd name="connsiteY19" fmla="*/ 190992 h 1145931"/>
              <a:gd name="connsiteX20" fmla="*/ 8499212 w 8499212"/>
              <a:gd name="connsiteY20" fmla="*/ 588244 h 1145931"/>
              <a:gd name="connsiteX21" fmla="*/ 8499212 w 8499212"/>
              <a:gd name="connsiteY21" fmla="*/ 954939 h 1145931"/>
              <a:gd name="connsiteX22" fmla="*/ 8308220 w 8499212"/>
              <a:gd name="connsiteY22" fmla="*/ 1145931 h 1145931"/>
              <a:gd name="connsiteX23" fmla="*/ 7566073 w 8499212"/>
              <a:gd name="connsiteY23" fmla="*/ 1145931 h 1145931"/>
              <a:gd name="connsiteX24" fmla="*/ 6986271 w 8499212"/>
              <a:gd name="connsiteY24" fmla="*/ 1145931 h 1145931"/>
              <a:gd name="connsiteX25" fmla="*/ 6649986 w 8499212"/>
              <a:gd name="connsiteY25" fmla="*/ 1145931 h 1145931"/>
              <a:gd name="connsiteX26" fmla="*/ 5907840 w 8499212"/>
              <a:gd name="connsiteY26" fmla="*/ 1145931 h 1145931"/>
              <a:gd name="connsiteX27" fmla="*/ 5165693 w 8499212"/>
              <a:gd name="connsiteY27" fmla="*/ 1145931 h 1145931"/>
              <a:gd name="connsiteX28" fmla="*/ 4504719 w 8499212"/>
              <a:gd name="connsiteY28" fmla="*/ 1145931 h 1145931"/>
              <a:gd name="connsiteX29" fmla="*/ 3762572 w 8499212"/>
              <a:gd name="connsiteY29" fmla="*/ 1145931 h 1145931"/>
              <a:gd name="connsiteX30" fmla="*/ 3182770 w 8499212"/>
              <a:gd name="connsiteY30" fmla="*/ 1145931 h 1145931"/>
              <a:gd name="connsiteX31" fmla="*/ 2521796 w 8499212"/>
              <a:gd name="connsiteY31" fmla="*/ 1145931 h 1145931"/>
              <a:gd name="connsiteX32" fmla="*/ 2023166 w 8499212"/>
              <a:gd name="connsiteY32" fmla="*/ 1145931 h 1145931"/>
              <a:gd name="connsiteX33" fmla="*/ 1686881 w 8499212"/>
              <a:gd name="connsiteY33" fmla="*/ 1145931 h 1145931"/>
              <a:gd name="connsiteX34" fmla="*/ 1350596 w 8499212"/>
              <a:gd name="connsiteY34" fmla="*/ 1145931 h 1145931"/>
              <a:gd name="connsiteX35" fmla="*/ 933139 w 8499212"/>
              <a:gd name="connsiteY35" fmla="*/ 1145931 h 1145931"/>
              <a:gd name="connsiteX36" fmla="*/ 190992 w 8499212"/>
              <a:gd name="connsiteY36" fmla="*/ 1145931 h 1145931"/>
              <a:gd name="connsiteX37" fmla="*/ 0 w 8499212"/>
              <a:gd name="connsiteY37" fmla="*/ 954939 h 1145931"/>
              <a:gd name="connsiteX38" fmla="*/ 0 w 8499212"/>
              <a:gd name="connsiteY38" fmla="*/ 595884 h 1145931"/>
              <a:gd name="connsiteX39" fmla="*/ 0 w 8499212"/>
              <a:gd name="connsiteY39" fmla="*/ 190992 h 11459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8499212" h="1145931" fill="none" extrusionOk="0">
                <a:moveTo>
                  <a:pt x="0" y="190992"/>
                </a:moveTo>
                <a:cubicBezTo>
                  <a:pt x="-5291" y="81386"/>
                  <a:pt x="93007" y="-29883"/>
                  <a:pt x="190992" y="0"/>
                </a:cubicBezTo>
                <a:cubicBezTo>
                  <a:pt x="309096" y="-58903"/>
                  <a:pt x="505939" y="36751"/>
                  <a:pt x="689622" y="0"/>
                </a:cubicBezTo>
                <a:cubicBezTo>
                  <a:pt x="873305" y="-36751"/>
                  <a:pt x="1192675" y="54368"/>
                  <a:pt x="1350596" y="0"/>
                </a:cubicBezTo>
                <a:cubicBezTo>
                  <a:pt x="1508517" y="-54368"/>
                  <a:pt x="1569886" y="13160"/>
                  <a:pt x="1686881" y="0"/>
                </a:cubicBezTo>
                <a:cubicBezTo>
                  <a:pt x="1803876" y="-13160"/>
                  <a:pt x="1955866" y="39603"/>
                  <a:pt x="2023166" y="0"/>
                </a:cubicBezTo>
                <a:cubicBezTo>
                  <a:pt x="2090466" y="-39603"/>
                  <a:pt x="2212178" y="15890"/>
                  <a:pt x="2359451" y="0"/>
                </a:cubicBezTo>
                <a:cubicBezTo>
                  <a:pt x="2506725" y="-15890"/>
                  <a:pt x="2685328" y="15933"/>
                  <a:pt x="2776909" y="0"/>
                </a:cubicBezTo>
                <a:cubicBezTo>
                  <a:pt x="2868490" y="-15933"/>
                  <a:pt x="3280046" y="70083"/>
                  <a:pt x="3437883" y="0"/>
                </a:cubicBezTo>
                <a:cubicBezTo>
                  <a:pt x="3595720" y="-70083"/>
                  <a:pt x="3705413" y="34079"/>
                  <a:pt x="3774168" y="0"/>
                </a:cubicBezTo>
                <a:cubicBezTo>
                  <a:pt x="3842924" y="-34079"/>
                  <a:pt x="4125897" y="41613"/>
                  <a:pt x="4272798" y="0"/>
                </a:cubicBezTo>
                <a:cubicBezTo>
                  <a:pt x="4419699" y="-41613"/>
                  <a:pt x="4522771" y="30210"/>
                  <a:pt x="4690256" y="0"/>
                </a:cubicBezTo>
                <a:cubicBezTo>
                  <a:pt x="4857741" y="-30210"/>
                  <a:pt x="5058239" y="34270"/>
                  <a:pt x="5188885" y="0"/>
                </a:cubicBezTo>
                <a:cubicBezTo>
                  <a:pt x="5319531" y="-34270"/>
                  <a:pt x="5519269" y="42167"/>
                  <a:pt x="5606343" y="0"/>
                </a:cubicBezTo>
                <a:cubicBezTo>
                  <a:pt x="5693417" y="-42167"/>
                  <a:pt x="6036064" y="6328"/>
                  <a:pt x="6186145" y="0"/>
                </a:cubicBezTo>
                <a:cubicBezTo>
                  <a:pt x="6336226" y="-6328"/>
                  <a:pt x="6442504" y="47632"/>
                  <a:pt x="6603602" y="0"/>
                </a:cubicBezTo>
                <a:cubicBezTo>
                  <a:pt x="6764700" y="-47632"/>
                  <a:pt x="6895355" y="40250"/>
                  <a:pt x="7102232" y="0"/>
                </a:cubicBezTo>
                <a:cubicBezTo>
                  <a:pt x="7309109" y="-40250"/>
                  <a:pt x="7562345" y="68289"/>
                  <a:pt x="7682034" y="0"/>
                </a:cubicBezTo>
                <a:cubicBezTo>
                  <a:pt x="7801723" y="-68289"/>
                  <a:pt x="7996656" y="58783"/>
                  <a:pt x="8308220" y="0"/>
                </a:cubicBezTo>
                <a:cubicBezTo>
                  <a:pt x="8404114" y="19096"/>
                  <a:pt x="8514931" y="86127"/>
                  <a:pt x="8499212" y="190992"/>
                </a:cubicBezTo>
                <a:cubicBezTo>
                  <a:pt x="8523884" y="271153"/>
                  <a:pt x="8455482" y="430114"/>
                  <a:pt x="8499212" y="588244"/>
                </a:cubicBezTo>
                <a:cubicBezTo>
                  <a:pt x="8542942" y="746374"/>
                  <a:pt x="8478710" y="819878"/>
                  <a:pt x="8499212" y="954939"/>
                </a:cubicBezTo>
                <a:cubicBezTo>
                  <a:pt x="8497167" y="1039164"/>
                  <a:pt x="8409365" y="1123020"/>
                  <a:pt x="8308220" y="1145931"/>
                </a:cubicBezTo>
                <a:cubicBezTo>
                  <a:pt x="8059259" y="1176699"/>
                  <a:pt x="7818416" y="1084201"/>
                  <a:pt x="7566073" y="1145931"/>
                </a:cubicBezTo>
                <a:cubicBezTo>
                  <a:pt x="7313730" y="1207661"/>
                  <a:pt x="7175736" y="1097285"/>
                  <a:pt x="6986271" y="1145931"/>
                </a:cubicBezTo>
                <a:cubicBezTo>
                  <a:pt x="6796806" y="1194577"/>
                  <a:pt x="6757708" y="1116179"/>
                  <a:pt x="6649986" y="1145931"/>
                </a:cubicBezTo>
                <a:cubicBezTo>
                  <a:pt x="6542264" y="1175683"/>
                  <a:pt x="6078772" y="1097950"/>
                  <a:pt x="5907840" y="1145931"/>
                </a:cubicBezTo>
                <a:cubicBezTo>
                  <a:pt x="5736908" y="1193912"/>
                  <a:pt x="5420500" y="1105732"/>
                  <a:pt x="5165693" y="1145931"/>
                </a:cubicBezTo>
                <a:cubicBezTo>
                  <a:pt x="4910886" y="1186130"/>
                  <a:pt x="4694683" y="1085499"/>
                  <a:pt x="4504719" y="1145931"/>
                </a:cubicBezTo>
                <a:cubicBezTo>
                  <a:pt x="4314755" y="1206363"/>
                  <a:pt x="4005794" y="1119117"/>
                  <a:pt x="3762572" y="1145931"/>
                </a:cubicBezTo>
                <a:cubicBezTo>
                  <a:pt x="3519350" y="1172745"/>
                  <a:pt x="3428360" y="1082807"/>
                  <a:pt x="3182770" y="1145931"/>
                </a:cubicBezTo>
                <a:cubicBezTo>
                  <a:pt x="2937180" y="1209055"/>
                  <a:pt x="2841491" y="1080186"/>
                  <a:pt x="2521796" y="1145931"/>
                </a:cubicBezTo>
                <a:cubicBezTo>
                  <a:pt x="2202101" y="1211676"/>
                  <a:pt x="2180490" y="1112958"/>
                  <a:pt x="2023166" y="1145931"/>
                </a:cubicBezTo>
                <a:cubicBezTo>
                  <a:pt x="1865842" y="1178904"/>
                  <a:pt x="1802022" y="1131221"/>
                  <a:pt x="1686881" y="1145931"/>
                </a:cubicBezTo>
                <a:cubicBezTo>
                  <a:pt x="1571741" y="1160641"/>
                  <a:pt x="1435086" y="1112568"/>
                  <a:pt x="1350596" y="1145931"/>
                </a:cubicBezTo>
                <a:cubicBezTo>
                  <a:pt x="1266106" y="1179294"/>
                  <a:pt x="1069679" y="1125579"/>
                  <a:pt x="933139" y="1145931"/>
                </a:cubicBezTo>
                <a:cubicBezTo>
                  <a:pt x="796599" y="1166283"/>
                  <a:pt x="416496" y="1069436"/>
                  <a:pt x="190992" y="1145931"/>
                </a:cubicBezTo>
                <a:cubicBezTo>
                  <a:pt x="94410" y="1159151"/>
                  <a:pt x="-12976" y="1046718"/>
                  <a:pt x="0" y="954939"/>
                </a:cubicBezTo>
                <a:cubicBezTo>
                  <a:pt x="-2014" y="827041"/>
                  <a:pt x="22090" y="754331"/>
                  <a:pt x="0" y="595884"/>
                </a:cubicBezTo>
                <a:cubicBezTo>
                  <a:pt x="-22090" y="437437"/>
                  <a:pt x="14798" y="333097"/>
                  <a:pt x="0" y="190992"/>
                </a:cubicBezTo>
                <a:close/>
              </a:path>
              <a:path w="8499212" h="1145931" stroke="0" extrusionOk="0">
                <a:moveTo>
                  <a:pt x="0" y="190992"/>
                </a:moveTo>
                <a:cubicBezTo>
                  <a:pt x="-24526" y="78264"/>
                  <a:pt x="109815" y="18503"/>
                  <a:pt x="190992" y="0"/>
                </a:cubicBezTo>
                <a:cubicBezTo>
                  <a:pt x="470532" y="-44177"/>
                  <a:pt x="689776" y="27777"/>
                  <a:pt x="851966" y="0"/>
                </a:cubicBezTo>
                <a:cubicBezTo>
                  <a:pt x="1014156" y="-27777"/>
                  <a:pt x="1256327" y="53186"/>
                  <a:pt x="1512941" y="0"/>
                </a:cubicBezTo>
                <a:cubicBezTo>
                  <a:pt x="1769555" y="-53186"/>
                  <a:pt x="2039642" y="35506"/>
                  <a:pt x="2173915" y="0"/>
                </a:cubicBezTo>
                <a:cubicBezTo>
                  <a:pt x="2308188" y="-35506"/>
                  <a:pt x="2580487" y="69061"/>
                  <a:pt x="2916061" y="0"/>
                </a:cubicBezTo>
                <a:cubicBezTo>
                  <a:pt x="3251635" y="-69061"/>
                  <a:pt x="3176414" y="32435"/>
                  <a:pt x="3333519" y="0"/>
                </a:cubicBezTo>
                <a:cubicBezTo>
                  <a:pt x="3490624" y="-32435"/>
                  <a:pt x="3681828" y="24620"/>
                  <a:pt x="3913321" y="0"/>
                </a:cubicBezTo>
                <a:cubicBezTo>
                  <a:pt x="4144814" y="-24620"/>
                  <a:pt x="4166162" y="9997"/>
                  <a:pt x="4411951" y="0"/>
                </a:cubicBezTo>
                <a:cubicBezTo>
                  <a:pt x="4657740" y="-9997"/>
                  <a:pt x="4669106" y="28197"/>
                  <a:pt x="4829408" y="0"/>
                </a:cubicBezTo>
                <a:cubicBezTo>
                  <a:pt x="4989710" y="-28197"/>
                  <a:pt x="5324346" y="45862"/>
                  <a:pt x="5490382" y="0"/>
                </a:cubicBezTo>
                <a:cubicBezTo>
                  <a:pt x="5656418" y="-45862"/>
                  <a:pt x="5672801" y="38794"/>
                  <a:pt x="5826667" y="0"/>
                </a:cubicBezTo>
                <a:cubicBezTo>
                  <a:pt x="5980533" y="-38794"/>
                  <a:pt x="6010078" y="9692"/>
                  <a:pt x="6162953" y="0"/>
                </a:cubicBezTo>
                <a:cubicBezTo>
                  <a:pt x="6315828" y="-9692"/>
                  <a:pt x="6590279" y="7275"/>
                  <a:pt x="6823927" y="0"/>
                </a:cubicBezTo>
                <a:cubicBezTo>
                  <a:pt x="7057575" y="-7275"/>
                  <a:pt x="7109779" y="30872"/>
                  <a:pt x="7241384" y="0"/>
                </a:cubicBezTo>
                <a:cubicBezTo>
                  <a:pt x="7372989" y="-30872"/>
                  <a:pt x="7505986" y="21952"/>
                  <a:pt x="7658842" y="0"/>
                </a:cubicBezTo>
                <a:cubicBezTo>
                  <a:pt x="7811698" y="-21952"/>
                  <a:pt x="7992617" y="6730"/>
                  <a:pt x="8308220" y="0"/>
                </a:cubicBezTo>
                <a:cubicBezTo>
                  <a:pt x="8401716" y="8207"/>
                  <a:pt x="8508488" y="65988"/>
                  <a:pt x="8499212" y="190992"/>
                </a:cubicBezTo>
                <a:cubicBezTo>
                  <a:pt x="8499313" y="301399"/>
                  <a:pt x="8484871" y="493917"/>
                  <a:pt x="8499212" y="572966"/>
                </a:cubicBezTo>
                <a:cubicBezTo>
                  <a:pt x="8513553" y="652015"/>
                  <a:pt x="8487534" y="773159"/>
                  <a:pt x="8499212" y="954939"/>
                </a:cubicBezTo>
                <a:cubicBezTo>
                  <a:pt x="8508933" y="1070317"/>
                  <a:pt x="8430231" y="1162915"/>
                  <a:pt x="8308220" y="1145931"/>
                </a:cubicBezTo>
                <a:cubicBezTo>
                  <a:pt x="8107361" y="1209947"/>
                  <a:pt x="7737952" y="1064215"/>
                  <a:pt x="7566073" y="1145931"/>
                </a:cubicBezTo>
                <a:cubicBezTo>
                  <a:pt x="7394194" y="1227647"/>
                  <a:pt x="7212876" y="1096634"/>
                  <a:pt x="6986271" y="1145931"/>
                </a:cubicBezTo>
                <a:cubicBezTo>
                  <a:pt x="6759666" y="1195228"/>
                  <a:pt x="6594630" y="1092772"/>
                  <a:pt x="6406469" y="1145931"/>
                </a:cubicBezTo>
                <a:cubicBezTo>
                  <a:pt x="6218308" y="1199090"/>
                  <a:pt x="6181672" y="1119548"/>
                  <a:pt x="6070184" y="1145931"/>
                </a:cubicBezTo>
                <a:cubicBezTo>
                  <a:pt x="5958696" y="1172314"/>
                  <a:pt x="5787797" y="1107006"/>
                  <a:pt x="5652727" y="1145931"/>
                </a:cubicBezTo>
                <a:cubicBezTo>
                  <a:pt x="5517657" y="1184856"/>
                  <a:pt x="5473964" y="1128136"/>
                  <a:pt x="5316442" y="1145931"/>
                </a:cubicBezTo>
                <a:cubicBezTo>
                  <a:pt x="5158920" y="1163726"/>
                  <a:pt x="5031621" y="1124371"/>
                  <a:pt x="4898984" y="1145931"/>
                </a:cubicBezTo>
                <a:cubicBezTo>
                  <a:pt x="4766347" y="1167491"/>
                  <a:pt x="4372149" y="1079303"/>
                  <a:pt x="4238010" y="1145931"/>
                </a:cubicBezTo>
                <a:cubicBezTo>
                  <a:pt x="4103871" y="1212559"/>
                  <a:pt x="3908398" y="1107430"/>
                  <a:pt x="3820553" y="1145931"/>
                </a:cubicBezTo>
                <a:cubicBezTo>
                  <a:pt x="3732708" y="1184432"/>
                  <a:pt x="3389600" y="1095380"/>
                  <a:pt x="3240751" y="1145931"/>
                </a:cubicBezTo>
                <a:cubicBezTo>
                  <a:pt x="3091902" y="1196482"/>
                  <a:pt x="2909113" y="1110235"/>
                  <a:pt x="2742121" y="1145931"/>
                </a:cubicBezTo>
                <a:cubicBezTo>
                  <a:pt x="2575129" y="1181627"/>
                  <a:pt x="2429591" y="1097412"/>
                  <a:pt x="2324663" y="1145931"/>
                </a:cubicBezTo>
                <a:cubicBezTo>
                  <a:pt x="2219735" y="1194450"/>
                  <a:pt x="1734715" y="1064598"/>
                  <a:pt x="1582517" y="1145931"/>
                </a:cubicBezTo>
                <a:cubicBezTo>
                  <a:pt x="1430319" y="1227264"/>
                  <a:pt x="1363606" y="1142160"/>
                  <a:pt x="1165059" y="1145931"/>
                </a:cubicBezTo>
                <a:cubicBezTo>
                  <a:pt x="966512" y="1149702"/>
                  <a:pt x="654259" y="1077887"/>
                  <a:pt x="190992" y="1145931"/>
                </a:cubicBezTo>
                <a:cubicBezTo>
                  <a:pt x="106240" y="1157165"/>
                  <a:pt x="13030" y="1057432"/>
                  <a:pt x="0" y="954939"/>
                </a:cubicBezTo>
                <a:cubicBezTo>
                  <a:pt x="-12959" y="827819"/>
                  <a:pt x="4314" y="756425"/>
                  <a:pt x="0" y="588244"/>
                </a:cubicBezTo>
                <a:cubicBezTo>
                  <a:pt x="-4314" y="420063"/>
                  <a:pt x="30364" y="289584"/>
                  <a:pt x="0" y="190992"/>
                </a:cubicBezTo>
                <a:close/>
              </a:path>
            </a:pathLst>
          </a:custGeom>
          <a:solidFill>
            <a:srgbClr val="FDE1A9"/>
          </a:solidFill>
          <a:ln w="12700" cap="flat" cmpd="sng" algn="ctr">
            <a:solidFill>
              <a:srgbClr val="69991D">
                <a:shade val="50000"/>
              </a:srgbClr>
            </a:solidFill>
            <a:prstDash val="solid"/>
            <a:miter lim="800000"/>
            <a:extLst>
              <a:ext uri="{C807C97D-BFC1-408E-A445-0C87EB9F89A2}">
                <ask:lineSketchStyleProps xmlns="" xmlns:ask="http://schemas.microsoft.com/office/drawing/2018/sketchyshapes" sd="3444377824">
                  <a:prstGeom prst="roundRect">
                    <a:avLst/>
                  </a:prstGeom>
                  <ask:type>
                    <ask:lineSketchScribble/>
                  </ask:type>
                </ask:lineSketchStyleProps>
              </a:ext>
            </a:extLst>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0" cap="none" spc="0" normalizeH="0" baseline="0" noProof="0" dirty="0" err="1">
                <a:ln>
                  <a:noFill/>
                </a:ln>
                <a:solidFill>
                  <a:srgbClr val="FF0000"/>
                </a:solidFill>
                <a:effectLst/>
                <a:uLnTx/>
                <a:uFillTx/>
                <a:latin typeface="Arial" panose="020B0604020202020204" pitchFamily="34" charset="0"/>
                <a:cs typeface="Arial" panose="020B0604020202020204" pitchFamily="34" charset="0"/>
              </a:rPr>
              <a:t>Kể</a:t>
            </a:r>
            <a:r>
              <a:rPr kumimoji="0" lang="en-US" sz="3200" b="1" i="0" u="none" strike="noStrike" kern="0" cap="none" spc="0" normalizeH="0" baseline="0" noProof="0" dirty="0">
                <a:ln>
                  <a:noFill/>
                </a:ln>
                <a:solidFill>
                  <a:srgbClr val="FF0000"/>
                </a:solidFill>
                <a:effectLst/>
                <a:uLnTx/>
                <a:uFillTx/>
                <a:latin typeface="Arial" panose="020B0604020202020204" pitchFamily="34" charset="0"/>
                <a:cs typeface="Arial" panose="020B0604020202020204" pitchFamily="34" charset="0"/>
              </a:rPr>
              <a:t> </a:t>
            </a:r>
            <a:r>
              <a:rPr kumimoji="0" lang="en-US" sz="3200" b="1" i="0" u="none" strike="noStrike" kern="0" cap="none" spc="0" normalizeH="0" baseline="0" noProof="0" dirty="0" err="1">
                <a:ln>
                  <a:noFill/>
                </a:ln>
                <a:solidFill>
                  <a:srgbClr val="FF0000"/>
                </a:solidFill>
                <a:effectLst/>
                <a:uLnTx/>
                <a:uFillTx/>
                <a:latin typeface="Arial" panose="020B0604020202020204" pitchFamily="34" charset="0"/>
                <a:cs typeface="Arial" panose="020B0604020202020204" pitchFamily="34" charset="0"/>
              </a:rPr>
              <a:t>về</a:t>
            </a:r>
            <a:r>
              <a:rPr kumimoji="0" lang="en-US" sz="3200" b="1" i="0" u="none" strike="noStrike" kern="0" cap="none" spc="0" normalizeH="0" baseline="0" noProof="0" dirty="0">
                <a:ln>
                  <a:noFill/>
                </a:ln>
                <a:solidFill>
                  <a:srgbClr val="FF0000"/>
                </a:solidFill>
                <a:effectLst/>
                <a:uLnTx/>
                <a:uFillTx/>
                <a:latin typeface="Arial" panose="020B0604020202020204" pitchFamily="34" charset="0"/>
                <a:cs typeface="Arial" panose="020B0604020202020204" pitchFamily="34" charset="0"/>
              </a:rPr>
              <a:t> </a:t>
            </a:r>
            <a:r>
              <a:rPr kumimoji="0" lang="en-US" sz="3200" b="1" i="0" u="none" strike="noStrike" kern="0" cap="none" spc="0" normalizeH="0" baseline="0" noProof="0" dirty="0" err="1">
                <a:ln>
                  <a:noFill/>
                </a:ln>
                <a:solidFill>
                  <a:srgbClr val="FF0000"/>
                </a:solidFill>
                <a:effectLst/>
                <a:uLnTx/>
                <a:uFillTx/>
                <a:latin typeface="Arial" panose="020B0604020202020204" pitchFamily="34" charset="0"/>
                <a:cs typeface="Arial" panose="020B0604020202020204" pitchFamily="34" charset="0"/>
              </a:rPr>
              <a:t>một</a:t>
            </a:r>
            <a:r>
              <a:rPr kumimoji="0" lang="en-US" sz="3200" b="1" i="0" u="none" strike="noStrike" kern="0" cap="none" spc="0" normalizeH="0" baseline="0" noProof="0" dirty="0">
                <a:ln>
                  <a:noFill/>
                </a:ln>
                <a:solidFill>
                  <a:srgbClr val="FF0000"/>
                </a:solidFill>
                <a:effectLst/>
                <a:uLnTx/>
                <a:uFillTx/>
                <a:latin typeface="Arial" panose="020B0604020202020204" pitchFamily="34" charset="0"/>
                <a:cs typeface="Arial" panose="020B0604020202020204" pitchFamily="34" charset="0"/>
              </a:rPr>
              <a:t> </a:t>
            </a:r>
            <a:r>
              <a:rPr kumimoji="0" lang="en-US" sz="3200" b="1" i="0" u="none" strike="noStrike" kern="0" cap="none" spc="0" normalizeH="0" baseline="0" noProof="0" dirty="0" err="1">
                <a:ln>
                  <a:noFill/>
                </a:ln>
                <a:solidFill>
                  <a:srgbClr val="FF0000"/>
                </a:solidFill>
                <a:effectLst/>
                <a:uLnTx/>
                <a:uFillTx/>
                <a:latin typeface="Arial" panose="020B0604020202020204" pitchFamily="34" charset="0"/>
                <a:cs typeface="Arial" panose="020B0604020202020204" pitchFamily="34" charset="0"/>
              </a:rPr>
              <a:t>hoạt</a:t>
            </a:r>
            <a:r>
              <a:rPr kumimoji="0" lang="en-US" sz="3200" b="1" i="0" u="none" strike="noStrike" kern="0" cap="none" spc="0" normalizeH="0" baseline="0" noProof="0" dirty="0">
                <a:ln>
                  <a:noFill/>
                </a:ln>
                <a:solidFill>
                  <a:srgbClr val="FF0000"/>
                </a:solidFill>
                <a:effectLst/>
                <a:uLnTx/>
                <a:uFillTx/>
                <a:latin typeface="Arial" panose="020B0604020202020204" pitchFamily="34" charset="0"/>
                <a:cs typeface="Arial" panose="020B0604020202020204" pitchFamily="34" charset="0"/>
              </a:rPr>
              <a:t> </a:t>
            </a:r>
            <a:r>
              <a:rPr kumimoji="0" lang="en-US" sz="3200" b="1" i="0" u="none" strike="noStrike" kern="0" cap="none" spc="0" normalizeH="0" baseline="0" noProof="0" dirty="0" err="1">
                <a:ln>
                  <a:noFill/>
                </a:ln>
                <a:solidFill>
                  <a:srgbClr val="FF0000"/>
                </a:solidFill>
                <a:effectLst/>
                <a:uLnTx/>
                <a:uFillTx/>
                <a:latin typeface="Arial" panose="020B0604020202020204" pitchFamily="34" charset="0"/>
                <a:cs typeface="Arial" panose="020B0604020202020204" pitchFamily="34" charset="0"/>
              </a:rPr>
              <a:t>động</a:t>
            </a:r>
            <a:r>
              <a:rPr kumimoji="0" lang="en-US" sz="3200" b="1" i="0" u="none" strike="noStrike" kern="0" cap="none" spc="0" normalizeH="0" baseline="0" noProof="0" dirty="0">
                <a:ln>
                  <a:noFill/>
                </a:ln>
                <a:solidFill>
                  <a:srgbClr val="FF0000"/>
                </a:solidFill>
                <a:effectLst/>
                <a:uLnTx/>
                <a:uFillTx/>
                <a:latin typeface="Arial" panose="020B0604020202020204" pitchFamily="34" charset="0"/>
                <a:cs typeface="Arial" panose="020B0604020202020204" pitchFamily="34" charset="0"/>
              </a:rPr>
              <a:t> </a:t>
            </a:r>
            <a:r>
              <a:rPr kumimoji="0" lang="en-US" sz="3200" b="1" i="0" u="none" strike="noStrike" kern="0" cap="none" spc="0" normalizeH="0" baseline="0" noProof="0" dirty="0" err="1">
                <a:ln>
                  <a:noFill/>
                </a:ln>
                <a:solidFill>
                  <a:srgbClr val="FF0000"/>
                </a:solidFill>
                <a:effectLst/>
                <a:uLnTx/>
                <a:uFillTx/>
                <a:latin typeface="Arial" panose="020B0604020202020204" pitchFamily="34" charset="0"/>
                <a:cs typeface="Arial" panose="020B0604020202020204" pitchFamily="34" charset="0"/>
              </a:rPr>
              <a:t>chung</a:t>
            </a:r>
            <a:r>
              <a:rPr kumimoji="0" lang="en-US" sz="3200" b="1" i="0" u="none" strike="noStrike" kern="0" cap="none" spc="0" normalizeH="0" baseline="0" noProof="0" dirty="0">
                <a:ln>
                  <a:noFill/>
                </a:ln>
                <a:solidFill>
                  <a:srgbClr val="FF0000"/>
                </a:solidFill>
                <a:effectLst/>
                <a:uLnTx/>
                <a:uFillTx/>
                <a:latin typeface="Arial" panose="020B0604020202020204" pitchFamily="34" charset="0"/>
                <a:cs typeface="Arial" panose="020B0604020202020204" pitchFamily="34" charset="0"/>
              </a:rPr>
              <a:t> </a:t>
            </a:r>
            <a:r>
              <a:rPr kumimoji="0" lang="en-US" sz="3200" b="1" i="0" u="none" strike="noStrike" kern="0" cap="none" spc="0" normalizeH="0" baseline="0" noProof="0" dirty="0" err="1">
                <a:ln>
                  <a:noFill/>
                </a:ln>
                <a:solidFill>
                  <a:srgbClr val="FF0000"/>
                </a:solidFill>
                <a:effectLst/>
                <a:uLnTx/>
                <a:uFillTx/>
                <a:latin typeface="Arial" panose="020B0604020202020204" pitchFamily="34" charset="0"/>
                <a:cs typeface="Arial" panose="020B0604020202020204" pitchFamily="34" charset="0"/>
              </a:rPr>
              <a:t>của</a:t>
            </a:r>
            <a:r>
              <a:rPr kumimoji="0" lang="en-US" sz="3200" b="1" i="0" u="none" strike="noStrike" kern="0" cap="none" spc="0" normalizeH="0" baseline="0" noProof="0" dirty="0">
                <a:ln>
                  <a:noFill/>
                </a:ln>
                <a:solidFill>
                  <a:srgbClr val="FF0000"/>
                </a:solidFill>
                <a:effectLst/>
                <a:uLnTx/>
                <a:uFillTx/>
                <a:latin typeface="Arial" panose="020B0604020202020204" pitchFamily="34" charset="0"/>
                <a:cs typeface="Arial" panose="020B0604020202020204" pitchFamily="34" charset="0"/>
              </a:rPr>
              <a:t> </a:t>
            </a:r>
            <a:r>
              <a:rPr kumimoji="0" lang="en-US" sz="3200" b="1" i="0" u="none" strike="noStrike" kern="0" cap="none" spc="0" normalizeH="0" baseline="0" noProof="0" dirty="0" err="1">
                <a:ln>
                  <a:noFill/>
                </a:ln>
                <a:solidFill>
                  <a:srgbClr val="FF0000"/>
                </a:solidFill>
                <a:effectLst/>
                <a:uLnTx/>
                <a:uFillTx/>
                <a:latin typeface="Arial" panose="020B0604020202020204" pitchFamily="34" charset="0"/>
                <a:cs typeface="Arial" panose="020B0604020202020204" pitchFamily="34" charset="0"/>
              </a:rPr>
              <a:t>gia</a:t>
            </a:r>
            <a:r>
              <a:rPr kumimoji="0" lang="en-US" sz="3200" b="1" i="0" u="none" strike="noStrike" kern="0" cap="none" spc="0" normalizeH="0" baseline="0" noProof="0" dirty="0">
                <a:ln>
                  <a:noFill/>
                </a:ln>
                <a:solidFill>
                  <a:srgbClr val="FF0000"/>
                </a:solidFill>
                <a:effectLst/>
                <a:uLnTx/>
                <a:uFillTx/>
                <a:latin typeface="Arial" panose="020B0604020202020204" pitchFamily="34" charset="0"/>
                <a:cs typeface="Arial" panose="020B0604020202020204" pitchFamily="34" charset="0"/>
              </a:rPr>
              <a:t> </a:t>
            </a:r>
            <a:r>
              <a:rPr kumimoji="0" lang="en-US" sz="3200" b="1" i="0" u="none" strike="noStrike" kern="0" cap="none" spc="0" normalizeH="0" baseline="0" noProof="0" dirty="0" err="1">
                <a:ln>
                  <a:noFill/>
                </a:ln>
                <a:solidFill>
                  <a:srgbClr val="FF0000"/>
                </a:solidFill>
                <a:effectLst/>
                <a:uLnTx/>
                <a:uFillTx/>
                <a:latin typeface="Arial" panose="020B0604020202020204" pitchFamily="34" charset="0"/>
                <a:cs typeface="Arial" panose="020B0604020202020204" pitchFamily="34" charset="0"/>
              </a:rPr>
              <a:t>đình</a:t>
            </a:r>
            <a:r>
              <a:rPr kumimoji="0" lang="en-US" sz="3200" b="1" i="0" u="none" strike="noStrike" kern="0" cap="none" spc="0" normalizeH="0" baseline="0" noProof="0" dirty="0">
                <a:ln>
                  <a:noFill/>
                </a:ln>
                <a:solidFill>
                  <a:srgbClr val="FF0000"/>
                </a:solidFill>
                <a:effectLst/>
                <a:uLnTx/>
                <a:uFillTx/>
                <a:latin typeface="Arial" panose="020B0604020202020204" pitchFamily="34" charset="0"/>
                <a:cs typeface="Arial" panose="020B0604020202020204" pitchFamily="34" charset="0"/>
              </a:rPr>
              <a:t> </a:t>
            </a:r>
            <a:r>
              <a:rPr kumimoji="0" lang="en-US" sz="3200" b="1" i="0" u="none" strike="noStrike" kern="0" cap="none" spc="0" normalizeH="0" baseline="0" noProof="0" dirty="0" err="1">
                <a:ln>
                  <a:noFill/>
                </a:ln>
                <a:solidFill>
                  <a:srgbClr val="FF0000"/>
                </a:solidFill>
                <a:effectLst/>
                <a:uLnTx/>
                <a:uFillTx/>
                <a:latin typeface="Arial" panose="020B0604020202020204" pitchFamily="34" charset="0"/>
                <a:cs typeface="Arial" panose="020B0604020202020204" pitchFamily="34" charset="0"/>
              </a:rPr>
              <a:t>em</a:t>
            </a:r>
            <a:r>
              <a:rPr kumimoji="0" lang="en-US" sz="3200" b="1" i="0" u="none" strike="noStrike" kern="0" cap="none" spc="0" normalizeH="0" baseline="0" noProof="0" dirty="0">
                <a:ln>
                  <a:noFill/>
                </a:ln>
                <a:solidFill>
                  <a:srgbClr val="FF0000"/>
                </a:solidFill>
                <a:effectLst/>
                <a:uLnTx/>
                <a:uFillTx/>
                <a:latin typeface="Arial" panose="020B0604020202020204" pitchFamily="34" charset="0"/>
                <a:cs typeface="Arial" panose="020B0604020202020204" pitchFamily="34" charset="0"/>
              </a:rPr>
              <a:t> </a:t>
            </a:r>
            <a:r>
              <a:rPr kumimoji="0" lang="en-US" sz="3200" b="1" i="0" u="none" strike="noStrike" kern="0" cap="none" spc="0" normalizeH="0" baseline="0" noProof="0" dirty="0" err="1">
                <a:ln>
                  <a:noFill/>
                </a:ln>
                <a:solidFill>
                  <a:srgbClr val="FF0000"/>
                </a:solidFill>
                <a:effectLst/>
                <a:uLnTx/>
                <a:uFillTx/>
                <a:latin typeface="Arial" panose="020B0604020202020204" pitchFamily="34" charset="0"/>
                <a:cs typeface="Arial" panose="020B0604020202020204" pitchFamily="34" charset="0"/>
              </a:rPr>
              <a:t>vào</a:t>
            </a:r>
            <a:r>
              <a:rPr kumimoji="0" lang="en-US" sz="3200" b="1" i="0" u="none" strike="noStrike" kern="0" cap="none" spc="0" normalizeH="0" baseline="0" noProof="0" dirty="0">
                <a:ln>
                  <a:noFill/>
                </a:ln>
                <a:solidFill>
                  <a:srgbClr val="FF0000"/>
                </a:solidFill>
                <a:effectLst/>
                <a:uLnTx/>
                <a:uFillTx/>
                <a:latin typeface="Arial" panose="020B0604020202020204" pitchFamily="34" charset="0"/>
                <a:cs typeface="Arial" panose="020B0604020202020204" pitchFamily="34" charset="0"/>
              </a:rPr>
              <a:t> </a:t>
            </a:r>
            <a:r>
              <a:rPr kumimoji="0" lang="en-US" sz="3200" b="1" i="0" u="none" strike="noStrike" kern="0" cap="none" spc="0" normalizeH="0" baseline="0" noProof="0" dirty="0" err="1">
                <a:ln>
                  <a:noFill/>
                </a:ln>
                <a:solidFill>
                  <a:srgbClr val="FF0000"/>
                </a:solidFill>
                <a:effectLst/>
                <a:uLnTx/>
                <a:uFillTx/>
                <a:latin typeface="Arial" panose="020B0604020202020204" pitchFamily="34" charset="0"/>
                <a:cs typeface="Arial" panose="020B0604020202020204" pitchFamily="34" charset="0"/>
              </a:rPr>
              <a:t>buổi</a:t>
            </a:r>
            <a:r>
              <a:rPr kumimoji="0" lang="en-US" sz="3200" b="1" i="0" u="none" strike="noStrike" kern="0" cap="none" spc="0" normalizeH="0" baseline="0" noProof="0" dirty="0">
                <a:ln>
                  <a:noFill/>
                </a:ln>
                <a:solidFill>
                  <a:srgbClr val="FF0000"/>
                </a:solidFill>
                <a:effectLst/>
                <a:uLnTx/>
                <a:uFillTx/>
                <a:latin typeface="Arial" panose="020B0604020202020204" pitchFamily="34" charset="0"/>
                <a:cs typeface="Arial" panose="020B0604020202020204" pitchFamily="34" charset="0"/>
              </a:rPr>
              <a:t> </a:t>
            </a:r>
            <a:r>
              <a:rPr kumimoji="0" lang="en-US" sz="3200" b="1" i="0" u="none" strike="noStrike" kern="0" cap="none" spc="0" normalizeH="0" baseline="0" noProof="0" dirty="0" err="1">
                <a:ln>
                  <a:noFill/>
                </a:ln>
                <a:solidFill>
                  <a:srgbClr val="FF0000"/>
                </a:solidFill>
                <a:effectLst/>
                <a:uLnTx/>
                <a:uFillTx/>
                <a:latin typeface="Arial" panose="020B0604020202020204" pitchFamily="34" charset="0"/>
                <a:cs typeface="Arial" panose="020B0604020202020204" pitchFamily="34" charset="0"/>
              </a:rPr>
              <a:t>tối</a:t>
            </a:r>
            <a:endParaRPr kumimoji="0" lang="en-US" sz="3200" b="1" i="0" u="none" strike="noStrike" kern="0" cap="none" spc="0" normalizeH="0" baseline="0" noProof="0" dirty="0">
              <a:ln>
                <a:noFill/>
              </a:ln>
              <a:solidFill>
                <a:srgbClr val="FF0000"/>
              </a:solidFill>
              <a:effectLst/>
              <a:uLnTx/>
              <a:uFillTx/>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1791197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barn(inVertical)">
                                      <p:cBhvr>
                                        <p:cTn id="7"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44"/>
        <p:cNvGrpSpPr/>
        <p:nvPr/>
      </p:nvGrpSpPr>
      <p:grpSpPr>
        <a:xfrm>
          <a:off x="0" y="0"/>
          <a:ext cx="0" cy="0"/>
          <a:chOff x="0" y="0"/>
          <a:chExt cx="0" cy="0"/>
        </a:xfrm>
      </p:grpSpPr>
      <p:pic>
        <p:nvPicPr>
          <p:cNvPr id="147" name="Google Shape;147;p39"/>
          <p:cNvPicPr preferRelativeResize="0"/>
          <p:nvPr/>
        </p:nvPicPr>
        <p:blipFill>
          <a:blip r:embed="rId3">
            <a:alphaModFix/>
          </a:blip>
          <a:stretch>
            <a:fillRect/>
          </a:stretch>
        </p:blipFill>
        <p:spPr>
          <a:xfrm>
            <a:off x="8441355" y="1655545"/>
            <a:ext cx="2687623" cy="5474163"/>
          </a:xfrm>
          <a:prstGeom prst="rect">
            <a:avLst/>
          </a:prstGeom>
          <a:noFill/>
          <a:ln>
            <a:noFill/>
          </a:ln>
        </p:spPr>
      </p:pic>
      <p:pic>
        <p:nvPicPr>
          <p:cNvPr id="2" name="Picture 1"/>
          <p:cNvPicPr>
            <a:picLocks noChangeAspect="1"/>
          </p:cNvPicPr>
          <p:nvPr/>
        </p:nvPicPr>
        <p:blipFill>
          <a:blip r:embed="rId4"/>
          <a:stretch>
            <a:fillRect/>
          </a:stretch>
        </p:blipFill>
        <p:spPr>
          <a:xfrm>
            <a:off x="620950" y="2115953"/>
            <a:ext cx="5968501" cy="2786113"/>
          </a:xfrm>
          <a:prstGeom prst="rect">
            <a:avLst/>
          </a:prstGeom>
        </p:spPr>
      </p:pic>
      <p:pic>
        <p:nvPicPr>
          <p:cNvPr id="3" name="Picture 2"/>
          <p:cNvPicPr>
            <a:picLocks noChangeAspect="1"/>
          </p:cNvPicPr>
          <p:nvPr/>
        </p:nvPicPr>
        <p:blipFill>
          <a:blip r:embed="rId5"/>
          <a:stretch>
            <a:fillRect/>
          </a:stretch>
        </p:blipFill>
        <p:spPr>
          <a:xfrm>
            <a:off x="2291556" y="1343112"/>
            <a:ext cx="2383743" cy="920576"/>
          </a:xfrm>
          <a:prstGeom prst="rect">
            <a:avLst/>
          </a:prstGeom>
        </p:spPr>
      </p:pic>
    </p:spTree>
    <p:extLst>
      <p:ext uri="{BB962C8B-B14F-4D97-AF65-F5344CB8AC3E}">
        <p14:creationId xmlns:p14="http://schemas.microsoft.com/office/powerpoint/2010/main" val="42880848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fill="hold" nodeType="withEffect">
                                  <p:stCondLst>
                                    <p:cond delay="0"/>
                                  </p:stCondLst>
                                  <p:childTnLst>
                                    <p:animRot by="120000">
                                      <p:cBhvr>
                                        <p:cTn id="6" dur="100" fill="hold">
                                          <p:stCondLst>
                                            <p:cond delay="0"/>
                                          </p:stCondLst>
                                        </p:cTn>
                                        <p:tgtEl>
                                          <p:spTgt spid="2"/>
                                        </p:tgtEl>
                                        <p:attrNameLst>
                                          <p:attrName>r</p:attrName>
                                        </p:attrNameLst>
                                      </p:cBhvr>
                                    </p:animRot>
                                    <p:animRot by="-240000">
                                      <p:cBhvr>
                                        <p:cTn id="7" dur="200" fill="hold">
                                          <p:stCondLst>
                                            <p:cond delay="200"/>
                                          </p:stCondLst>
                                        </p:cTn>
                                        <p:tgtEl>
                                          <p:spTgt spid="2"/>
                                        </p:tgtEl>
                                        <p:attrNameLst>
                                          <p:attrName>r</p:attrName>
                                        </p:attrNameLst>
                                      </p:cBhvr>
                                    </p:animRot>
                                    <p:animRot by="240000">
                                      <p:cBhvr>
                                        <p:cTn id="8" dur="200" fill="hold">
                                          <p:stCondLst>
                                            <p:cond delay="400"/>
                                          </p:stCondLst>
                                        </p:cTn>
                                        <p:tgtEl>
                                          <p:spTgt spid="2"/>
                                        </p:tgtEl>
                                        <p:attrNameLst>
                                          <p:attrName>r</p:attrName>
                                        </p:attrNameLst>
                                      </p:cBhvr>
                                    </p:animRot>
                                    <p:animRot by="-240000">
                                      <p:cBhvr>
                                        <p:cTn id="9" dur="200" fill="hold">
                                          <p:stCondLst>
                                            <p:cond delay="600"/>
                                          </p:stCondLst>
                                        </p:cTn>
                                        <p:tgtEl>
                                          <p:spTgt spid="2"/>
                                        </p:tgtEl>
                                        <p:attrNameLst>
                                          <p:attrName>r</p:attrName>
                                        </p:attrNameLst>
                                      </p:cBhvr>
                                    </p:animRot>
                                    <p:animRot by="120000">
                                      <p:cBhvr>
                                        <p:cTn id="10" dur="200" fill="hold">
                                          <p:stCondLst>
                                            <p:cond delay="800"/>
                                          </p:stCondLst>
                                        </p:cTn>
                                        <p:tgtEl>
                                          <p:spTgt spid="2"/>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28"/>
          <p:cNvSpPr txBox="1"/>
          <p:nvPr/>
        </p:nvSpPr>
        <p:spPr>
          <a:xfrm>
            <a:off x="4734891" y="1001124"/>
            <a:ext cx="2517320" cy="1827193"/>
          </a:xfrm>
          <a:prstGeom prst="cloud">
            <a:avLst/>
          </a:prstGeom>
          <a:solidFill>
            <a:srgbClr val="EC9DAE"/>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3600" b="1" i="0" u="none" strike="noStrike" kern="1200" cap="none" spc="0" normalizeH="0" baseline="0" noProof="0" dirty="0">
                <a:ln>
                  <a:noFill/>
                </a:ln>
                <a:solidFill>
                  <a:prstClr val="black"/>
                </a:solidFill>
                <a:effectLst/>
                <a:uLnTx/>
                <a:uFillTx/>
                <a:latin typeface="Calibri" panose="020F0502020204030204" pitchFamily="34" charset="0"/>
                <a:ea typeface="inpin heiti" charset="-122"/>
                <a:cs typeface="Calibri" panose="020F0502020204030204" pitchFamily="34" charset="0"/>
              </a:rPr>
              <a:t>MẮT DÕI</a:t>
            </a:r>
            <a:endParaRPr kumimoji="0" lang="zh-CN" altLang="en-US" sz="3600" b="1" i="0" u="none" strike="noStrike" kern="1200" cap="none" spc="0" normalizeH="0" baseline="0" noProof="0" dirty="0">
              <a:ln>
                <a:noFill/>
              </a:ln>
              <a:solidFill>
                <a:prstClr val="black"/>
              </a:solidFill>
              <a:effectLst/>
              <a:uLnTx/>
              <a:uFillTx/>
              <a:latin typeface="Calibri" panose="020F0502020204030204" pitchFamily="34" charset="0"/>
              <a:ea typeface="inpin heiti" charset="-122"/>
              <a:cs typeface="Calibri" panose="020F0502020204030204" pitchFamily="34" charset="0"/>
            </a:endParaRPr>
          </a:p>
        </p:txBody>
      </p:sp>
      <p:sp>
        <p:nvSpPr>
          <p:cNvPr id="5" name="TextBox 28"/>
          <p:cNvSpPr txBox="1"/>
          <p:nvPr/>
        </p:nvSpPr>
        <p:spPr>
          <a:xfrm>
            <a:off x="8399761" y="3816696"/>
            <a:ext cx="2865749" cy="1827193"/>
          </a:xfrm>
          <a:prstGeom prst="cloud">
            <a:avLst/>
          </a:prstGeom>
          <a:solidFill>
            <a:srgbClr val="FFC000">
              <a:lumMod val="60000"/>
              <a:lumOff val="40000"/>
            </a:srgbClr>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3600" b="1" i="0" u="none" strike="noStrike" kern="0" cap="none" spc="0" normalizeH="0" baseline="0" noProof="0" dirty="0">
                <a:ln>
                  <a:noFill/>
                </a:ln>
                <a:solidFill>
                  <a:prstClr val="black"/>
                </a:solidFill>
                <a:effectLst/>
                <a:uLnTx/>
                <a:uFillTx/>
                <a:latin typeface="Calibri" panose="020F0502020204030204" pitchFamily="34" charset="0"/>
                <a:ea typeface="inpin heiti" charset="-122"/>
                <a:cs typeface="Calibri" panose="020F0502020204030204" pitchFamily="34" charset="0"/>
              </a:rPr>
              <a:t>TAI NGHE</a:t>
            </a:r>
            <a:endParaRPr kumimoji="0" lang="zh-CN" altLang="en-US" sz="3600" b="1" i="0" u="none" strike="noStrike" kern="0" cap="none" spc="0" normalizeH="0" baseline="0" noProof="0" dirty="0">
              <a:ln>
                <a:noFill/>
              </a:ln>
              <a:solidFill>
                <a:prstClr val="black"/>
              </a:solidFill>
              <a:effectLst/>
              <a:uLnTx/>
              <a:uFillTx/>
              <a:latin typeface="Calibri" panose="020F0502020204030204" pitchFamily="34" charset="0"/>
              <a:ea typeface="inpin heiti" charset="-122"/>
              <a:cs typeface="Calibri" panose="020F0502020204030204" pitchFamily="34" charset="0"/>
            </a:endParaRPr>
          </a:p>
        </p:txBody>
      </p:sp>
      <p:sp>
        <p:nvSpPr>
          <p:cNvPr id="6" name="TextBox 28"/>
          <p:cNvSpPr txBox="1"/>
          <p:nvPr/>
        </p:nvSpPr>
        <p:spPr>
          <a:xfrm>
            <a:off x="1282795" y="3816696"/>
            <a:ext cx="2493622" cy="1827193"/>
          </a:xfrm>
          <a:prstGeom prst="cloud">
            <a:avLst/>
          </a:prstGeom>
          <a:solidFill>
            <a:srgbClr val="ED7D31">
              <a:lumMod val="60000"/>
              <a:lumOff val="40000"/>
            </a:srgbClr>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3600" b="1" i="0" u="none" strike="noStrike" kern="0" cap="none" spc="0" normalizeH="0" baseline="0" noProof="0" dirty="0">
                <a:ln>
                  <a:noFill/>
                </a:ln>
                <a:solidFill>
                  <a:prstClr val="black"/>
                </a:solidFill>
                <a:effectLst/>
                <a:uLnTx/>
                <a:uFillTx/>
                <a:latin typeface="Calibri" panose="020F0502020204030204" pitchFamily="34" charset="0"/>
                <a:ea typeface="inpin heiti" charset="-122"/>
                <a:cs typeface="Calibri" panose="020F0502020204030204" pitchFamily="34" charset="0"/>
              </a:rPr>
              <a:t>TAY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3600" b="1" i="0" u="none" strike="noStrike" kern="0" cap="none" spc="0" normalizeH="0" baseline="0" noProof="0" dirty="0">
                <a:ln>
                  <a:noFill/>
                </a:ln>
                <a:solidFill>
                  <a:prstClr val="black"/>
                </a:solidFill>
                <a:effectLst/>
                <a:uLnTx/>
                <a:uFillTx/>
                <a:latin typeface="Calibri" panose="020F0502020204030204" pitchFamily="34" charset="0"/>
                <a:ea typeface="inpin heiti" charset="-122"/>
                <a:cs typeface="Calibri" panose="020F0502020204030204" pitchFamily="34" charset="0"/>
              </a:rPr>
              <a:t>DÒ</a:t>
            </a:r>
            <a:endParaRPr kumimoji="0" lang="zh-CN" altLang="en-US" sz="3600" b="1" i="0" u="none" strike="noStrike" kern="0" cap="none" spc="0" normalizeH="0" baseline="0" noProof="0" dirty="0">
              <a:ln>
                <a:noFill/>
              </a:ln>
              <a:solidFill>
                <a:prstClr val="black"/>
              </a:solidFill>
              <a:effectLst/>
              <a:uLnTx/>
              <a:uFillTx/>
              <a:latin typeface="Calibri" panose="020F0502020204030204" pitchFamily="34" charset="0"/>
              <a:ea typeface="inpin heiti" charset="-122"/>
              <a:cs typeface="Calibri" panose="020F0502020204030204" pitchFamily="34" charset="0"/>
            </a:endParaRPr>
          </a:p>
        </p:txBody>
      </p:sp>
      <p:pic>
        <p:nvPicPr>
          <p:cNvPr id="7" name="Picture 6"/>
          <p:cNvPicPr>
            <a:picLocks noChangeAspect="1"/>
          </p:cNvPicPr>
          <p:nvPr/>
        </p:nvPicPr>
        <p:blipFill rotWithShape="1">
          <a:blip r:embed="rId2" cstate="print">
            <a:extLst>
              <a:ext uri="{BEBA8EAE-BF5A-486C-A8C5-ECC9F3942E4B}">
                <a14:imgProps xmlns:a14="http://schemas.microsoft.com/office/drawing/2010/main">
                  <a14:imgLayer r:embed="rId3">
                    <a14:imgEffect>
                      <a14:backgroundRemoval t="5093" b="78519" l="10000" r="90000"/>
                    </a14:imgEffect>
                  </a14:imgLayer>
                </a14:imgProps>
              </a:ext>
              <a:ext uri="{28A0092B-C50C-407E-A947-70E740481C1C}">
                <a14:useLocalDpi xmlns:a14="http://schemas.microsoft.com/office/drawing/2010/main" val="0"/>
              </a:ext>
            </a:extLst>
          </a:blip>
          <a:srcRect l="15347" r="12276" b="17887"/>
          <a:stretch/>
        </p:blipFill>
        <p:spPr>
          <a:xfrm>
            <a:off x="4734891" y="3078790"/>
            <a:ext cx="2695696" cy="3303003"/>
          </a:xfrm>
          <a:prstGeom prst="rect">
            <a:avLst/>
          </a:prstGeom>
        </p:spPr>
      </p:pic>
      <p:pic>
        <p:nvPicPr>
          <p:cNvPr id="8" name="Picture 4" descr="Check out Arrow icon created by 4B Icons | Graphic design posters, Mini  drawings, Desktop wallpaper art"/>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19450192">
            <a:off x="5559720" y="2820661"/>
            <a:ext cx="867663" cy="867663"/>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4" descr="Check out Arrow icon created by 4B Icons | Graphic design posters, Mini  drawings, Desktop wallpaper art"/>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18526325" flipV="1">
            <a:off x="7435295" y="4037373"/>
            <a:ext cx="867663" cy="867663"/>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4" descr="Check out Arrow icon created by 4B Icons | Graphic design posters, Mini  drawings, Desktop wallpaper art"/>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3073675" flipH="1" flipV="1">
            <a:off x="4016521" y="4114064"/>
            <a:ext cx="867663" cy="867663"/>
          </a:xfrm>
          <a:prstGeom prst="rect">
            <a:avLst/>
          </a:prstGeom>
          <a:noFill/>
          <a:extLst>
            <a:ext uri="{909E8E84-426E-40DD-AFC4-6F175D3DCCD1}">
              <a14:hiddenFill xmlns:a14="http://schemas.microsoft.com/office/drawing/2010/main">
                <a:solidFill>
                  <a:srgbClr val="FFFFFF"/>
                </a:solidFill>
              </a14:hiddenFill>
            </a:ext>
          </a:extLst>
        </p:spPr>
      </p:pic>
      <p:sp>
        <p:nvSpPr>
          <p:cNvPr id="11" name="Rectangle 10"/>
          <p:cNvSpPr/>
          <p:nvPr/>
        </p:nvSpPr>
        <p:spPr>
          <a:xfrm>
            <a:off x="1225131" y="232022"/>
            <a:ext cx="1877437" cy="646331"/>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3600" b="1" i="0" u="none" strike="noStrike" kern="0" cap="none" spc="0" normalizeH="0" baseline="0" noProof="0" dirty="0" err="1">
                <a:ln>
                  <a:noFill/>
                </a:ln>
                <a:solidFill>
                  <a:srgbClr val="0070C0"/>
                </a:solidFill>
                <a:effectLst/>
                <a:uLnTx/>
                <a:uFillTx/>
                <a:latin typeface="Calibri" panose="020F0502020204030204" pitchFamily="34" charset="0"/>
                <a:ea typeface="inpin heiti" charset="-122"/>
                <a:cs typeface="Calibri" panose="020F0502020204030204" pitchFamily="34" charset="0"/>
              </a:rPr>
              <a:t>Đọc</a:t>
            </a:r>
            <a:r>
              <a:rPr kumimoji="0" lang="en-US" altLang="zh-CN" sz="3600" b="1" i="0" u="none" strike="noStrike" kern="0" cap="none" spc="0" normalizeH="0" baseline="0" noProof="0" dirty="0">
                <a:ln>
                  <a:noFill/>
                </a:ln>
                <a:solidFill>
                  <a:srgbClr val="0070C0"/>
                </a:solidFill>
                <a:effectLst/>
                <a:uLnTx/>
                <a:uFillTx/>
                <a:latin typeface="Calibri" panose="020F0502020204030204" pitchFamily="34" charset="0"/>
                <a:ea typeface="inpin heiti" charset="-122"/>
                <a:cs typeface="Calibri" panose="020F0502020204030204" pitchFamily="34" charset="0"/>
              </a:rPr>
              <a:t> </a:t>
            </a:r>
            <a:r>
              <a:rPr kumimoji="0" lang="en-US" altLang="zh-CN" sz="3600" b="1" i="0" u="none" strike="noStrike" kern="0" cap="none" spc="0" normalizeH="0" baseline="0" noProof="0" dirty="0" err="1">
                <a:ln>
                  <a:noFill/>
                </a:ln>
                <a:solidFill>
                  <a:srgbClr val="0070C0"/>
                </a:solidFill>
                <a:effectLst/>
                <a:uLnTx/>
                <a:uFillTx/>
                <a:latin typeface="Calibri" panose="020F0502020204030204" pitchFamily="34" charset="0"/>
                <a:ea typeface="inpin heiti" charset="-122"/>
                <a:cs typeface="Calibri" panose="020F0502020204030204" pitchFamily="34" charset="0"/>
              </a:rPr>
              <a:t>mẫu</a:t>
            </a:r>
            <a:endParaRPr kumimoji="0" lang="zh-CN" altLang="en-US" sz="3600" b="1" i="0" u="none" strike="noStrike" kern="0" cap="none" spc="0" normalizeH="0" baseline="0" noProof="0" dirty="0">
              <a:ln>
                <a:noFill/>
              </a:ln>
              <a:solidFill>
                <a:srgbClr val="0070C0"/>
              </a:solidFill>
              <a:effectLst/>
              <a:uLnTx/>
              <a:uFillTx/>
              <a:latin typeface="Calibri" panose="020F0502020204030204" pitchFamily="34" charset="0"/>
              <a:ea typeface="inpin heiti" charset="-122"/>
              <a:cs typeface="Calibri" panose="020F0502020204030204" pitchFamily="34" charset="0"/>
            </a:endParaRPr>
          </a:p>
        </p:txBody>
      </p:sp>
      <p:pic>
        <p:nvPicPr>
          <p:cNvPr id="12" name="Picture 11"/>
          <p:cNvPicPr>
            <a:picLocks noChangeAspect="1"/>
          </p:cNvPicPr>
          <p:nvPr/>
        </p:nvPicPr>
        <p:blipFill>
          <a:blip r:embed="rId5">
            <a:clrChange>
              <a:clrFrom>
                <a:srgbClr val="F3FFD5"/>
              </a:clrFrom>
              <a:clrTo>
                <a:srgbClr val="F3FFD5">
                  <a:alpha val="0"/>
                </a:srgbClr>
              </a:clrTo>
            </a:clrChange>
            <a:extLst>
              <a:ext uri="{BEBA8EAE-BF5A-486C-A8C5-ECC9F3942E4B}">
                <a14:imgProps xmlns:a14="http://schemas.microsoft.com/office/drawing/2010/main">
                  <a14:imgLayer r:embed="rId6">
                    <a14:imgEffect>
                      <a14:backgroundRemoval t="9375" b="88542" l="2326" r="98837"/>
                    </a14:imgEffect>
                  </a14:imgLayer>
                </a14:imgProps>
              </a:ext>
            </a:extLst>
          </a:blip>
          <a:stretch>
            <a:fillRect/>
          </a:stretch>
        </p:blipFill>
        <p:spPr>
          <a:xfrm>
            <a:off x="396822" y="232022"/>
            <a:ext cx="534980" cy="597187"/>
          </a:xfrm>
          <a:prstGeom prst="rect">
            <a:avLst/>
          </a:prstGeom>
        </p:spPr>
      </p:pic>
    </p:spTree>
    <p:extLst>
      <p:ext uri="{BB962C8B-B14F-4D97-AF65-F5344CB8AC3E}">
        <p14:creationId xmlns:p14="http://schemas.microsoft.com/office/powerpoint/2010/main" val="20137156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grpId="0" nodeType="afterEffect">
                                  <p:stCondLst>
                                    <p:cond delay="0"/>
                                  </p:stCondLst>
                                  <p:iterate type="lt">
                                    <p:tmPct val="10000"/>
                                  </p:iterate>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strVal val="#ppt_w*0.70"/>
                                          </p:val>
                                        </p:tav>
                                        <p:tav tm="100000">
                                          <p:val>
                                            <p:strVal val="#ppt_w"/>
                                          </p:val>
                                        </p:tav>
                                      </p:tavLst>
                                    </p:anim>
                                    <p:anim calcmode="lin" valueType="num">
                                      <p:cBhvr>
                                        <p:cTn id="8" dur="500" fill="hold"/>
                                        <p:tgtEl>
                                          <p:spTgt spid="4"/>
                                        </p:tgtEl>
                                        <p:attrNameLst>
                                          <p:attrName>ppt_h</p:attrName>
                                        </p:attrNameLst>
                                      </p:cBhvr>
                                      <p:tavLst>
                                        <p:tav tm="0">
                                          <p:val>
                                            <p:strVal val="#ppt_h"/>
                                          </p:val>
                                        </p:tav>
                                        <p:tav tm="100000">
                                          <p:val>
                                            <p:strVal val="#ppt_h"/>
                                          </p:val>
                                        </p:tav>
                                      </p:tavLst>
                                    </p:anim>
                                    <p:animEffect transition="in" filter="fade">
                                      <p:cBhvr>
                                        <p:cTn id="9" dur="500"/>
                                        <p:tgtEl>
                                          <p:spTgt spid="4"/>
                                        </p:tgtEl>
                                      </p:cBhvr>
                                    </p:animEffect>
                                  </p:childTnLst>
                                </p:cTn>
                              </p:par>
                              <p:par>
                                <p:cTn id="10" presetID="22" presetClass="entr" presetSubtype="8" fill="hold" nodeType="with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wipe(left)">
                                      <p:cBhvr>
                                        <p:cTn id="12" dur="500"/>
                                        <p:tgtEl>
                                          <p:spTgt spid="8"/>
                                        </p:tgtEl>
                                      </p:cBhvr>
                                    </p:animEffect>
                                  </p:childTnLst>
                                </p:cTn>
                              </p:par>
                            </p:childTnLst>
                          </p:cTn>
                        </p:par>
                        <p:par>
                          <p:cTn id="13" fill="hold">
                            <p:stCondLst>
                              <p:cond delay="750"/>
                            </p:stCondLst>
                            <p:childTnLst>
                              <p:par>
                                <p:cTn id="14" presetID="55" presetClass="entr" presetSubtype="0" fill="hold" grpId="0" nodeType="afterEffect">
                                  <p:stCondLst>
                                    <p:cond delay="0"/>
                                  </p:stCondLst>
                                  <p:iterate type="lt">
                                    <p:tmPct val="10000"/>
                                  </p:iterate>
                                  <p:childTnLst>
                                    <p:set>
                                      <p:cBhvr>
                                        <p:cTn id="15" dur="1" fill="hold">
                                          <p:stCondLst>
                                            <p:cond delay="0"/>
                                          </p:stCondLst>
                                        </p:cTn>
                                        <p:tgtEl>
                                          <p:spTgt spid="5"/>
                                        </p:tgtEl>
                                        <p:attrNameLst>
                                          <p:attrName>style.visibility</p:attrName>
                                        </p:attrNameLst>
                                      </p:cBhvr>
                                      <p:to>
                                        <p:strVal val="visible"/>
                                      </p:to>
                                    </p:set>
                                    <p:anim calcmode="lin" valueType="num">
                                      <p:cBhvr>
                                        <p:cTn id="16" dur="500" fill="hold"/>
                                        <p:tgtEl>
                                          <p:spTgt spid="5"/>
                                        </p:tgtEl>
                                        <p:attrNameLst>
                                          <p:attrName>ppt_w</p:attrName>
                                        </p:attrNameLst>
                                      </p:cBhvr>
                                      <p:tavLst>
                                        <p:tav tm="0">
                                          <p:val>
                                            <p:strVal val="#ppt_w*0.70"/>
                                          </p:val>
                                        </p:tav>
                                        <p:tav tm="100000">
                                          <p:val>
                                            <p:strVal val="#ppt_w"/>
                                          </p:val>
                                        </p:tav>
                                      </p:tavLst>
                                    </p:anim>
                                    <p:anim calcmode="lin" valueType="num">
                                      <p:cBhvr>
                                        <p:cTn id="17" dur="500" fill="hold"/>
                                        <p:tgtEl>
                                          <p:spTgt spid="5"/>
                                        </p:tgtEl>
                                        <p:attrNameLst>
                                          <p:attrName>ppt_h</p:attrName>
                                        </p:attrNameLst>
                                      </p:cBhvr>
                                      <p:tavLst>
                                        <p:tav tm="0">
                                          <p:val>
                                            <p:strVal val="#ppt_h"/>
                                          </p:val>
                                        </p:tav>
                                        <p:tav tm="100000">
                                          <p:val>
                                            <p:strVal val="#ppt_h"/>
                                          </p:val>
                                        </p:tav>
                                      </p:tavLst>
                                    </p:anim>
                                    <p:animEffect transition="in" filter="fade">
                                      <p:cBhvr>
                                        <p:cTn id="18" dur="500"/>
                                        <p:tgtEl>
                                          <p:spTgt spid="5"/>
                                        </p:tgtEl>
                                      </p:cBhvr>
                                    </p:animEffect>
                                  </p:childTnLst>
                                </p:cTn>
                              </p:par>
                              <p:par>
                                <p:cTn id="19" presetID="22" presetClass="entr" presetSubtype="8" fill="hold" nodeType="withEffect">
                                  <p:stCondLst>
                                    <p:cond delay="0"/>
                                  </p:stCondLst>
                                  <p:childTnLst>
                                    <p:set>
                                      <p:cBhvr>
                                        <p:cTn id="20" dur="1" fill="hold">
                                          <p:stCondLst>
                                            <p:cond delay="0"/>
                                          </p:stCondLst>
                                        </p:cTn>
                                        <p:tgtEl>
                                          <p:spTgt spid="9"/>
                                        </p:tgtEl>
                                        <p:attrNameLst>
                                          <p:attrName>style.visibility</p:attrName>
                                        </p:attrNameLst>
                                      </p:cBhvr>
                                      <p:to>
                                        <p:strVal val="visible"/>
                                      </p:to>
                                    </p:set>
                                    <p:animEffect transition="in" filter="wipe(left)">
                                      <p:cBhvr>
                                        <p:cTn id="21" dur="500"/>
                                        <p:tgtEl>
                                          <p:spTgt spid="9"/>
                                        </p:tgtEl>
                                      </p:cBhvr>
                                    </p:animEffect>
                                  </p:childTnLst>
                                </p:cTn>
                              </p:par>
                            </p:childTnLst>
                          </p:cTn>
                        </p:par>
                        <p:par>
                          <p:cTn id="22" fill="hold">
                            <p:stCondLst>
                              <p:cond delay="1550"/>
                            </p:stCondLst>
                            <p:childTnLst>
                              <p:par>
                                <p:cTn id="23" presetID="55" presetClass="entr" presetSubtype="0" fill="hold" grpId="0" nodeType="afterEffect">
                                  <p:stCondLst>
                                    <p:cond delay="0"/>
                                  </p:stCondLst>
                                  <p:iterate type="lt">
                                    <p:tmPct val="10000"/>
                                  </p:iterate>
                                  <p:childTnLst>
                                    <p:set>
                                      <p:cBhvr>
                                        <p:cTn id="24" dur="1" fill="hold">
                                          <p:stCondLst>
                                            <p:cond delay="0"/>
                                          </p:stCondLst>
                                        </p:cTn>
                                        <p:tgtEl>
                                          <p:spTgt spid="6"/>
                                        </p:tgtEl>
                                        <p:attrNameLst>
                                          <p:attrName>style.visibility</p:attrName>
                                        </p:attrNameLst>
                                      </p:cBhvr>
                                      <p:to>
                                        <p:strVal val="visible"/>
                                      </p:to>
                                    </p:set>
                                    <p:anim calcmode="lin" valueType="num">
                                      <p:cBhvr>
                                        <p:cTn id="25" dur="500" fill="hold"/>
                                        <p:tgtEl>
                                          <p:spTgt spid="6"/>
                                        </p:tgtEl>
                                        <p:attrNameLst>
                                          <p:attrName>ppt_w</p:attrName>
                                        </p:attrNameLst>
                                      </p:cBhvr>
                                      <p:tavLst>
                                        <p:tav tm="0">
                                          <p:val>
                                            <p:strVal val="#ppt_w*0.70"/>
                                          </p:val>
                                        </p:tav>
                                        <p:tav tm="100000">
                                          <p:val>
                                            <p:strVal val="#ppt_w"/>
                                          </p:val>
                                        </p:tav>
                                      </p:tavLst>
                                    </p:anim>
                                    <p:anim calcmode="lin" valueType="num">
                                      <p:cBhvr>
                                        <p:cTn id="26" dur="500" fill="hold"/>
                                        <p:tgtEl>
                                          <p:spTgt spid="6"/>
                                        </p:tgtEl>
                                        <p:attrNameLst>
                                          <p:attrName>ppt_h</p:attrName>
                                        </p:attrNameLst>
                                      </p:cBhvr>
                                      <p:tavLst>
                                        <p:tav tm="0">
                                          <p:val>
                                            <p:strVal val="#ppt_h"/>
                                          </p:val>
                                        </p:tav>
                                        <p:tav tm="100000">
                                          <p:val>
                                            <p:strVal val="#ppt_h"/>
                                          </p:val>
                                        </p:tav>
                                      </p:tavLst>
                                    </p:anim>
                                    <p:animEffect transition="in" filter="fade">
                                      <p:cBhvr>
                                        <p:cTn id="27" dur="500"/>
                                        <p:tgtEl>
                                          <p:spTgt spid="6"/>
                                        </p:tgtEl>
                                      </p:cBhvr>
                                    </p:animEffect>
                                  </p:childTnLst>
                                </p:cTn>
                              </p:par>
                              <p:par>
                                <p:cTn id="28" presetID="22" presetClass="entr" presetSubtype="8" fill="hold" nodeType="withEffect">
                                  <p:stCondLst>
                                    <p:cond delay="0"/>
                                  </p:stCondLst>
                                  <p:childTnLst>
                                    <p:set>
                                      <p:cBhvr>
                                        <p:cTn id="29" dur="1" fill="hold">
                                          <p:stCondLst>
                                            <p:cond delay="0"/>
                                          </p:stCondLst>
                                        </p:cTn>
                                        <p:tgtEl>
                                          <p:spTgt spid="10"/>
                                        </p:tgtEl>
                                        <p:attrNameLst>
                                          <p:attrName>style.visibility</p:attrName>
                                        </p:attrNameLst>
                                      </p:cBhvr>
                                      <p:to>
                                        <p:strVal val="visible"/>
                                      </p:to>
                                    </p:set>
                                    <p:animEffect transition="in" filter="wipe(left)">
                                      <p:cBhvr>
                                        <p:cTn id="30"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Rectangle 6"/>
          <p:cNvSpPr/>
          <p:nvPr/>
        </p:nvSpPr>
        <p:spPr>
          <a:xfrm>
            <a:off x="642810" y="1192556"/>
            <a:ext cx="6096000" cy="646331"/>
          </a:xfrm>
          <a:prstGeom prst="rect">
            <a:avLst/>
          </a:prstGeom>
        </p:spPr>
        <p:txBody>
          <a:bodyP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1800" b="0"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
            </a:r>
            <a:br>
              <a:rPr kumimoji="0" lang="vi-VN" sz="1800" b="0" i="0" u="none" strike="noStrike" kern="1200" cap="none" spc="0" normalizeH="0" baseline="0" noProof="0" dirty="0">
                <a:ln>
                  <a:noFill/>
                </a:ln>
                <a:solidFill>
                  <a:prstClr val="black"/>
                </a:solidFill>
                <a:effectLst/>
                <a:uLnTx/>
                <a:uFillTx/>
                <a:latin typeface="Arial" panose="020B0604020202020204" pitchFamily="34" charset="0"/>
                <a:ea typeface="+mn-ea"/>
                <a:cs typeface="+mn-cs"/>
              </a:rPr>
            </a:br>
            <a:endParaRPr kumimoji="0" lang="en-US" sz="1800" b="0" i="0" u="none" strike="noStrike" kern="1200" cap="none" spc="0" normalizeH="0" baseline="0" noProof="0" dirty="0">
              <a:ln>
                <a:noFill/>
              </a:ln>
              <a:solidFill>
                <a:prstClr val="black"/>
              </a:solidFill>
              <a:effectLst/>
              <a:uLnTx/>
              <a:uFillTx/>
              <a:latin typeface="等线"/>
              <a:ea typeface="+mn-ea"/>
              <a:cs typeface="+mn-cs"/>
            </a:endParaRPr>
          </a:p>
        </p:txBody>
      </p:sp>
      <p:pic>
        <p:nvPicPr>
          <p:cNvPr id="9" name="Picture 8">
            <a:extLst>
              <a:ext uri="{FF2B5EF4-FFF2-40B4-BE49-F238E27FC236}">
                <a16:creationId xmlns="" xmlns:a16="http://schemas.microsoft.com/office/drawing/2014/main" id="{9DA52443-46F2-41F2-8369-37637DF842C7}"/>
              </a:ext>
            </a:extLst>
          </p:cNvPr>
          <p:cNvPicPr>
            <a:picLocks noChangeAspect="1"/>
          </p:cNvPicPr>
          <p:nvPr/>
        </p:nvPicPr>
        <p:blipFill>
          <a:blip r:embed="rId3"/>
          <a:stretch>
            <a:fillRect/>
          </a:stretch>
        </p:blipFill>
        <p:spPr>
          <a:xfrm>
            <a:off x="6868160" y="4401886"/>
            <a:ext cx="5323840" cy="2456114"/>
          </a:xfrm>
          <a:prstGeom prst="rect">
            <a:avLst/>
          </a:prstGeom>
        </p:spPr>
      </p:pic>
      <p:sp>
        <p:nvSpPr>
          <p:cNvPr id="19" name="Rectangle 18">
            <a:extLst>
              <a:ext uri="{FF2B5EF4-FFF2-40B4-BE49-F238E27FC236}">
                <a16:creationId xmlns="" xmlns:a16="http://schemas.microsoft.com/office/drawing/2014/main" id="{63192063-D2F3-4B24-9AFE-4D0E7C3ED425}"/>
              </a:ext>
            </a:extLst>
          </p:cNvPr>
          <p:cNvSpPr/>
          <p:nvPr/>
        </p:nvSpPr>
        <p:spPr>
          <a:xfrm>
            <a:off x="195769" y="468953"/>
            <a:ext cx="11864151" cy="4843955"/>
          </a:xfrm>
          <a:prstGeom prst="rect">
            <a:avLst/>
          </a:prstGeom>
        </p:spPr>
        <p:txBody>
          <a:bodyPr wrap="square">
            <a:spAutoFit/>
          </a:bodyPr>
          <a:lstStyle/>
          <a:p>
            <a:pPr lvl="0" indent="358775" algn="just">
              <a:lnSpc>
                <a:spcPct val="120000"/>
              </a:lnSpc>
              <a:spcAft>
                <a:spcPts val="1200"/>
              </a:spcAft>
              <a:defRPr/>
            </a:pPr>
            <a:r>
              <a:rPr lang="vi-VN" sz="2800" dirty="0">
                <a:solidFill>
                  <a:prstClr val="black"/>
                </a:solidFill>
                <a:latin typeface="Arial-Rounded" panose="020B0500000000000000" pitchFamily="34" charset="0"/>
                <a:ea typeface="Arial-Rounded" panose="020B0500000000000000" pitchFamily="34" charset="0"/>
                <a:cs typeface="Arial-Rounded" panose="020B0500000000000000" pitchFamily="34" charset="0"/>
              </a:rPr>
              <a:t>Thời gian vui nhất trong buổi tối của Thư và Hân là trước khi đi ngủ. Đã thành thói quan, ba mẹ con sẽ đọc sách, rồi thủ thỉ chuyện trò. Những câu chuyện của ba mẹ con thường nối vào nhau không dứt. Vì thế, sắp đến giờ ngủ, mẹ phải nói ràng rọt từng chữ: Năm phút nữa thôi nhé. Nhưng đôi khi chính mẹ nấn ná nghe chuyện của con, làm năm phút cứ được cộng thêm mãi.</a:t>
            </a:r>
          </a:p>
          <a:p>
            <a:pPr lvl="0" indent="358775" algn="just">
              <a:lnSpc>
                <a:spcPct val="120000"/>
              </a:lnSpc>
              <a:spcAft>
                <a:spcPts val="1200"/>
              </a:spcAft>
              <a:defRPr/>
            </a:pPr>
            <a:r>
              <a:rPr lang="vi-VN" sz="2800" dirty="0">
                <a:solidFill>
                  <a:prstClr val="black"/>
                </a:solidFill>
                <a:latin typeface="Arial-Rounded" panose="020B0500000000000000" pitchFamily="34" charset="0"/>
                <a:ea typeface="Arial-Rounded" panose="020B0500000000000000" pitchFamily="34" charset="0"/>
                <a:cs typeface="Arial-Rounded" panose="020B0500000000000000" pitchFamily="34" charset="0"/>
              </a:rPr>
              <a:t>Ba mẹ con có nhiều điều để nói với nhau lắm. Hôm thì ba mẹ con bàn luận về các nhân vật trong quyển sách vừa đọc. Hôm thì mẹ kể cho hai chị em về công việc của mẹ. Có hôm, mẹ lại kể về ngày mẹ còn bé. Thỉnh thoảng, mẹ pha trò khiến hai chị em cười như nắc nẻ.</a:t>
            </a:r>
          </a:p>
        </p:txBody>
      </p:sp>
      <p:pic>
        <p:nvPicPr>
          <p:cNvPr id="21" name="Picture 20">
            <a:extLst>
              <a:ext uri="{FF2B5EF4-FFF2-40B4-BE49-F238E27FC236}">
                <a16:creationId xmlns="" xmlns:a16="http://schemas.microsoft.com/office/drawing/2014/main" id="{5405CB33-5E5E-4F74-80C2-FDACC337A4F1}"/>
              </a:ext>
            </a:extLst>
          </p:cNvPr>
          <p:cNvPicPr>
            <a:picLocks noChangeAspect="1"/>
          </p:cNvPicPr>
          <p:nvPr/>
        </p:nvPicPr>
        <p:blipFill>
          <a:blip r:embed="rId4"/>
          <a:stretch>
            <a:fillRect/>
          </a:stretch>
        </p:blipFill>
        <p:spPr>
          <a:xfrm>
            <a:off x="3857198" y="0"/>
            <a:ext cx="5438103" cy="646232"/>
          </a:xfrm>
          <a:prstGeom prst="rect">
            <a:avLst/>
          </a:prstGeom>
        </p:spPr>
      </p:pic>
    </p:spTree>
    <p:extLst>
      <p:ext uri="{BB962C8B-B14F-4D97-AF65-F5344CB8AC3E}">
        <p14:creationId xmlns:p14="http://schemas.microsoft.com/office/powerpoint/2010/main" val="3779481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9"/>
                                        </p:tgtEl>
                                        <p:attrNameLst>
                                          <p:attrName>style.visibility</p:attrName>
                                        </p:attrNameLst>
                                      </p:cBhvr>
                                      <p:to>
                                        <p:strVal val="visible"/>
                                      </p:to>
                                    </p:set>
                                    <p:anim calcmode="lin" valueType="num">
                                      <p:cBhvr additive="base">
                                        <p:cTn id="13" dur="500" fill="hold"/>
                                        <p:tgtEl>
                                          <p:spTgt spid="19"/>
                                        </p:tgtEl>
                                        <p:attrNameLst>
                                          <p:attrName>ppt_x</p:attrName>
                                        </p:attrNameLst>
                                      </p:cBhvr>
                                      <p:tavLst>
                                        <p:tav tm="0">
                                          <p:val>
                                            <p:strVal val="#ppt_x"/>
                                          </p:val>
                                        </p:tav>
                                        <p:tav tm="100000">
                                          <p:val>
                                            <p:strVal val="#ppt_x"/>
                                          </p:val>
                                        </p:tav>
                                      </p:tavLst>
                                    </p:anim>
                                    <p:anim calcmode="lin" valueType="num">
                                      <p:cBhvr additive="base">
                                        <p:cTn id="14" dur="500" fill="hold"/>
                                        <p:tgtEl>
                                          <p:spTgt spid="19"/>
                                        </p:tgtEl>
                                        <p:attrNameLst>
                                          <p:attrName>ppt_y</p:attrName>
                                        </p:attrNameLst>
                                      </p:cBhvr>
                                      <p:tavLst>
                                        <p:tav tm="0">
                                          <p:val>
                                            <p:strVal val="1+#ppt_h/2"/>
                                          </p:val>
                                        </p:tav>
                                        <p:tav tm="100000">
                                          <p:val>
                                            <p:strVal val="#ppt_y"/>
                                          </p:val>
                                        </p:tav>
                                      </p:tavLst>
                                    </p:anim>
                                  </p:childTnLst>
                                </p:cTn>
                              </p:par>
                              <p:par>
                                <p:cTn id="15" presetID="2" presetClass="entr" presetSubtype="4" fill="hold" nodeType="withEffect">
                                  <p:stCondLst>
                                    <p:cond delay="0"/>
                                  </p:stCondLst>
                                  <p:childTnLst>
                                    <p:set>
                                      <p:cBhvr>
                                        <p:cTn id="16" dur="1" fill="hold">
                                          <p:stCondLst>
                                            <p:cond delay="0"/>
                                          </p:stCondLst>
                                        </p:cTn>
                                        <p:tgtEl>
                                          <p:spTgt spid="21"/>
                                        </p:tgtEl>
                                        <p:attrNameLst>
                                          <p:attrName>style.visibility</p:attrName>
                                        </p:attrNameLst>
                                      </p:cBhvr>
                                      <p:to>
                                        <p:strVal val="visible"/>
                                      </p:to>
                                    </p:set>
                                    <p:anim calcmode="lin" valueType="num">
                                      <p:cBhvr additive="base">
                                        <p:cTn id="17" dur="500" fill="hold"/>
                                        <p:tgtEl>
                                          <p:spTgt spid="21"/>
                                        </p:tgtEl>
                                        <p:attrNameLst>
                                          <p:attrName>ppt_x</p:attrName>
                                        </p:attrNameLst>
                                      </p:cBhvr>
                                      <p:tavLst>
                                        <p:tav tm="0">
                                          <p:val>
                                            <p:strVal val="#ppt_x"/>
                                          </p:val>
                                        </p:tav>
                                        <p:tav tm="100000">
                                          <p:val>
                                            <p:strVal val="#ppt_x"/>
                                          </p:val>
                                        </p:tav>
                                      </p:tavLst>
                                    </p:anim>
                                    <p:anim calcmode="lin" valueType="num">
                                      <p:cBhvr additive="base">
                                        <p:cTn id="18" dur="500" fill="hold"/>
                                        <p:tgtEl>
                                          <p:spTgt spid="21"/>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9"/>
                                        </p:tgtEl>
                                        <p:attrNameLst>
                                          <p:attrName>style.visibility</p:attrName>
                                        </p:attrNameLst>
                                      </p:cBhvr>
                                      <p:to>
                                        <p:strVal val="visible"/>
                                      </p:to>
                                    </p:set>
                                    <p:anim calcmode="lin" valueType="num">
                                      <p:cBhvr additive="base">
                                        <p:cTn id="21" dur="500" fill="hold"/>
                                        <p:tgtEl>
                                          <p:spTgt spid="9"/>
                                        </p:tgtEl>
                                        <p:attrNameLst>
                                          <p:attrName>ppt_x</p:attrName>
                                        </p:attrNameLst>
                                      </p:cBhvr>
                                      <p:tavLst>
                                        <p:tav tm="0">
                                          <p:val>
                                            <p:strVal val="#ppt_x"/>
                                          </p:val>
                                        </p:tav>
                                        <p:tav tm="100000">
                                          <p:val>
                                            <p:strVal val="#ppt_x"/>
                                          </p:val>
                                        </p:tav>
                                      </p:tavLst>
                                    </p:anim>
                                    <p:anim calcmode="lin" valueType="num">
                                      <p:cBhvr additive="base">
                                        <p:cTn id="22"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9"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14" name="Picture 13">
            <a:extLst>
              <a:ext uri="{FF2B5EF4-FFF2-40B4-BE49-F238E27FC236}">
                <a16:creationId xmlns="" xmlns:a16="http://schemas.microsoft.com/office/drawing/2014/main" id="{804BB548-83E5-4D83-B1A3-E205FDF7826B}"/>
              </a:ext>
            </a:extLst>
          </p:cNvPr>
          <p:cNvPicPr>
            <a:picLocks noChangeAspect="1"/>
          </p:cNvPicPr>
          <p:nvPr/>
        </p:nvPicPr>
        <p:blipFill>
          <a:blip r:embed="rId4"/>
          <a:stretch>
            <a:fillRect/>
          </a:stretch>
        </p:blipFill>
        <p:spPr>
          <a:xfrm>
            <a:off x="6127750" y="3840480"/>
            <a:ext cx="6064250" cy="3429000"/>
          </a:xfrm>
          <a:prstGeom prst="rect">
            <a:avLst/>
          </a:prstGeom>
        </p:spPr>
      </p:pic>
      <p:sp>
        <p:nvSpPr>
          <p:cNvPr id="20" name="TextBox 19">
            <a:extLst>
              <a:ext uri="{FF2B5EF4-FFF2-40B4-BE49-F238E27FC236}">
                <a16:creationId xmlns="" xmlns:a16="http://schemas.microsoft.com/office/drawing/2014/main" id="{AAF24FB2-33D6-4690-9367-B19114EF0108}"/>
              </a:ext>
            </a:extLst>
          </p:cNvPr>
          <p:cNvSpPr txBox="1"/>
          <p:nvPr/>
        </p:nvSpPr>
        <p:spPr>
          <a:xfrm>
            <a:off x="223520" y="284426"/>
            <a:ext cx="11734800" cy="3963714"/>
          </a:xfrm>
          <a:prstGeom prst="rect">
            <a:avLst/>
          </a:prstGeom>
          <a:noFill/>
        </p:spPr>
        <p:txBody>
          <a:bodyPr wrap="square">
            <a:spAutoFit/>
          </a:bodyPr>
          <a:lstStyle/>
          <a:p>
            <a:pPr lvl="0" indent="358775" algn="just">
              <a:lnSpc>
                <a:spcPct val="120000"/>
              </a:lnSpc>
              <a:spcAft>
                <a:spcPts val="1200"/>
              </a:spcAft>
              <a:defRPr/>
            </a:pPr>
            <a:r>
              <a:rPr lang="vi-VN" sz="2800" dirty="0">
                <a:solidFill>
                  <a:prstClr val="black"/>
                </a:solidFill>
                <a:latin typeface="Arial-Rounded" panose="020B0500000000000000" pitchFamily="34" charset="0"/>
                <a:ea typeface="Arial-Rounded" panose="020B0500000000000000" pitchFamily="34" charset="0"/>
                <a:cs typeface="Arial-Rounded" panose="020B0500000000000000" pitchFamily="34" charset="0"/>
              </a:rPr>
              <a:t>Hai chị em cũng líu lo kể chuyện cho mẹ nghe. Em Hân bao giờ cũng tranh kể trước. Em hay kể về các bạn ở lớp mẫu giáo, về những trò chơi em được cô dạy, hay những món quà chiều mà em ăn rồi lại muốn ăn thêm nữa. Thư thì kể cho mẹ nghe chuyện được cô giáo mời đọc bài văn trước cả lớp, về những bài toán thử trí thông mình các bạn thường đố nhau trong giờ ra chơi…</a:t>
            </a:r>
          </a:p>
          <a:p>
            <a:pPr lvl="0" indent="358775" algn="just">
              <a:lnSpc>
                <a:spcPct val="120000"/>
              </a:lnSpc>
              <a:spcAft>
                <a:spcPts val="1200"/>
              </a:spcAft>
              <a:defRPr/>
            </a:pPr>
            <a:r>
              <a:rPr lang="vi-VN" sz="2800" dirty="0">
                <a:solidFill>
                  <a:prstClr val="black"/>
                </a:solidFill>
                <a:latin typeface="Arial-Rounded" panose="020B0500000000000000" pitchFamily="34" charset="0"/>
                <a:ea typeface="Arial-Rounded" panose="020B0500000000000000" pitchFamily="34" charset="0"/>
                <a:cs typeface="Arial-Rounded" panose="020B0500000000000000" pitchFamily="34" charset="0"/>
              </a:rPr>
              <a:t>Ba mẹ con rúc rích mãi không chán. Chỉ là đến giờ ngủ thì phải ngủ thôi.</a:t>
            </a:r>
          </a:p>
          <a:p>
            <a:pPr lvl="0" indent="358775" algn="r">
              <a:lnSpc>
                <a:spcPct val="120000"/>
              </a:lnSpc>
              <a:spcAft>
                <a:spcPts val="1200"/>
              </a:spcAft>
              <a:defRPr/>
            </a:pPr>
            <a:r>
              <a:rPr lang="vi-VN" sz="2800" dirty="0">
                <a:solidFill>
                  <a:prstClr val="black"/>
                </a:solidFill>
                <a:latin typeface="Arial-Rounded" panose="020B0500000000000000" pitchFamily="34" charset="0"/>
                <a:ea typeface="Arial-Rounded" panose="020B0500000000000000" pitchFamily="34" charset="0"/>
                <a:cs typeface="Arial-Rounded" panose="020B0500000000000000" pitchFamily="34" charset="0"/>
              </a:rPr>
              <a:t>(Diệu Thúy)</a:t>
            </a:r>
          </a:p>
        </p:txBody>
      </p:sp>
    </p:spTree>
    <p:extLst>
      <p:ext uri="{BB962C8B-B14F-4D97-AF65-F5344CB8AC3E}">
        <p14:creationId xmlns:p14="http://schemas.microsoft.com/office/powerpoint/2010/main" val="16622976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additive="base">
                                        <p:cTn id="7" dur="500" fill="hold"/>
                                        <p:tgtEl>
                                          <p:spTgt spid="14"/>
                                        </p:tgtEl>
                                        <p:attrNameLst>
                                          <p:attrName>ppt_x</p:attrName>
                                        </p:attrNameLst>
                                      </p:cBhvr>
                                      <p:tavLst>
                                        <p:tav tm="0">
                                          <p:val>
                                            <p:strVal val="#ppt_x"/>
                                          </p:val>
                                        </p:tav>
                                        <p:tav tm="100000">
                                          <p:val>
                                            <p:strVal val="#ppt_x"/>
                                          </p:val>
                                        </p:tav>
                                      </p:tavLst>
                                    </p:anim>
                                    <p:anim calcmode="lin" valueType="num">
                                      <p:cBhvr additive="base">
                                        <p:cTn id="8" dur="500" fill="hold"/>
                                        <p:tgtEl>
                                          <p:spTgt spid="14"/>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additive="base">
                                        <p:cTn id="11" dur="500" fill="hold"/>
                                        <p:tgtEl>
                                          <p:spTgt spid="20"/>
                                        </p:tgtEl>
                                        <p:attrNameLst>
                                          <p:attrName>ppt_x</p:attrName>
                                        </p:attrNameLst>
                                      </p:cBhvr>
                                      <p:tavLst>
                                        <p:tav tm="0">
                                          <p:val>
                                            <p:strVal val="#ppt_x"/>
                                          </p:val>
                                        </p:tav>
                                        <p:tav tm="100000">
                                          <p:val>
                                            <p:strVal val="#ppt_x"/>
                                          </p:val>
                                        </p:tav>
                                      </p:tavLst>
                                    </p:anim>
                                    <p:anim calcmode="lin" valueType="num">
                                      <p:cBhvr additive="base">
                                        <p:cTn id="12" dur="500" fill="hold"/>
                                        <p:tgtEl>
                                          <p:spTgt spid="2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Rectangle 6"/>
          <p:cNvSpPr/>
          <p:nvPr/>
        </p:nvSpPr>
        <p:spPr>
          <a:xfrm>
            <a:off x="642810" y="1192556"/>
            <a:ext cx="6096000" cy="646331"/>
          </a:xfrm>
          <a:prstGeom prst="rect">
            <a:avLst/>
          </a:prstGeom>
        </p:spPr>
        <p:txBody>
          <a:bodyP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1800" b="0"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
            </a:r>
            <a:br>
              <a:rPr kumimoji="0" lang="vi-VN" sz="1800" b="0" i="0" u="none" strike="noStrike" kern="1200" cap="none" spc="0" normalizeH="0" baseline="0" noProof="0" dirty="0">
                <a:ln>
                  <a:noFill/>
                </a:ln>
                <a:solidFill>
                  <a:prstClr val="black"/>
                </a:solidFill>
                <a:effectLst/>
                <a:uLnTx/>
                <a:uFillTx/>
                <a:latin typeface="Arial" panose="020B0604020202020204" pitchFamily="34" charset="0"/>
                <a:ea typeface="+mn-ea"/>
                <a:cs typeface="+mn-cs"/>
              </a:rPr>
            </a:br>
            <a:endParaRPr kumimoji="0" lang="en-US" sz="1800" b="0" i="0" u="none" strike="noStrike" kern="1200" cap="none" spc="0" normalizeH="0" baseline="0" noProof="0" dirty="0">
              <a:ln>
                <a:noFill/>
              </a:ln>
              <a:solidFill>
                <a:prstClr val="black"/>
              </a:solidFill>
              <a:effectLst/>
              <a:uLnTx/>
              <a:uFillTx/>
              <a:latin typeface="等线"/>
              <a:ea typeface="+mn-ea"/>
              <a:cs typeface="+mn-cs"/>
            </a:endParaRPr>
          </a:p>
        </p:txBody>
      </p:sp>
      <p:pic>
        <p:nvPicPr>
          <p:cNvPr id="9" name="Picture 8">
            <a:extLst>
              <a:ext uri="{FF2B5EF4-FFF2-40B4-BE49-F238E27FC236}">
                <a16:creationId xmlns="" xmlns:a16="http://schemas.microsoft.com/office/drawing/2014/main" id="{9DA52443-46F2-41F2-8369-37637DF842C7}"/>
              </a:ext>
            </a:extLst>
          </p:cNvPr>
          <p:cNvPicPr>
            <a:picLocks noChangeAspect="1"/>
          </p:cNvPicPr>
          <p:nvPr/>
        </p:nvPicPr>
        <p:blipFill>
          <a:blip r:embed="rId3"/>
          <a:stretch>
            <a:fillRect/>
          </a:stretch>
        </p:blipFill>
        <p:spPr>
          <a:xfrm>
            <a:off x="6868160" y="4401886"/>
            <a:ext cx="5323840" cy="2456114"/>
          </a:xfrm>
          <a:prstGeom prst="rect">
            <a:avLst/>
          </a:prstGeom>
        </p:spPr>
      </p:pic>
      <p:sp>
        <p:nvSpPr>
          <p:cNvPr id="19" name="Rectangle 18">
            <a:extLst>
              <a:ext uri="{FF2B5EF4-FFF2-40B4-BE49-F238E27FC236}">
                <a16:creationId xmlns="" xmlns:a16="http://schemas.microsoft.com/office/drawing/2014/main" id="{63192063-D2F3-4B24-9AFE-4D0E7C3ED425}"/>
              </a:ext>
            </a:extLst>
          </p:cNvPr>
          <p:cNvSpPr/>
          <p:nvPr/>
        </p:nvSpPr>
        <p:spPr>
          <a:xfrm>
            <a:off x="163924" y="692473"/>
            <a:ext cx="11864151" cy="4843955"/>
          </a:xfrm>
          <a:prstGeom prst="rect">
            <a:avLst/>
          </a:prstGeom>
        </p:spPr>
        <p:txBody>
          <a:bodyPr wrap="square">
            <a:spAutoFit/>
          </a:bodyPr>
          <a:lstStyle/>
          <a:p>
            <a:pPr marL="0" marR="0" lvl="0" indent="358775" algn="just" defTabSz="914400" rtl="0" eaLnBrk="1" fontAlgn="auto" latinLnBrk="0" hangingPunct="1">
              <a:lnSpc>
                <a:spcPct val="120000"/>
              </a:lnSpc>
              <a:spcBef>
                <a:spcPts val="0"/>
              </a:spcBef>
              <a:spcAft>
                <a:spcPts val="1200"/>
              </a:spcAft>
              <a:buClrTx/>
              <a:buSzTx/>
              <a:buFontTx/>
              <a:buNone/>
              <a:tabLst/>
              <a:defRPr/>
            </a:pPr>
            <a:r>
              <a:rPr kumimoji="0" lang="vi-VN" sz="28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Thời gian vui nhất trong buổi tối của Thư và Hân là trước khi đi ngủ. Đã thành thói quan, ba mẹ con sẽ đọc sách, rồi thủ thỉ chuyện trò. Những câu chuyện của ba mẹ con thường nối vào nhau không dứt. Vì thế, sắp đến giờ ngủ, mẹ phải nói ràng rọt từng chữ: Năm phút nữa thôi nhé. Nhưng đôi khi chính mẹ nấn ná nghe chuyện của con, làm năm phút cứ được cộng thêm mãi.</a:t>
            </a:r>
          </a:p>
          <a:p>
            <a:pPr marL="0" marR="0" lvl="0" indent="358775" algn="just" defTabSz="914400" rtl="0" eaLnBrk="1" fontAlgn="auto" latinLnBrk="0" hangingPunct="1">
              <a:lnSpc>
                <a:spcPct val="120000"/>
              </a:lnSpc>
              <a:spcBef>
                <a:spcPts val="0"/>
              </a:spcBef>
              <a:spcAft>
                <a:spcPts val="1200"/>
              </a:spcAft>
              <a:buClrTx/>
              <a:buSzTx/>
              <a:buFontTx/>
              <a:buNone/>
              <a:tabLst/>
              <a:defRPr/>
            </a:pPr>
            <a:r>
              <a:rPr kumimoji="0" lang="vi-VN" sz="28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Ba mẹ con có nhiều điều để nói với nhau lắm. Hôm thì ba mẹ con bàn luận về các nhân vật trong quyển sách vừa đọc. Hôm thì mẹ kể cho hai chị em về công việc của mẹ. Có hôm, mẹ lại kể về ngày mẹ còn bé. Thỉnh thoảng, mẹ pha trò khiến hai chị em cười như nắc nẻ.</a:t>
            </a:r>
          </a:p>
        </p:txBody>
      </p:sp>
      <p:pic>
        <p:nvPicPr>
          <p:cNvPr id="21" name="Picture 20">
            <a:extLst>
              <a:ext uri="{FF2B5EF4-FFF2-40B4-BE49-F238E27FC236}">
                <a16:creationId xmlns="" xmlns:a16="http://schemas.microsoft.com/office/drawing/2014/main" id="{5405CB33-5E5E-4F74-80C2-FDACC337A4F1}"/>
              </a:ext>
            </a:extLst>
          </p:cNvPr>
          <p:cNvPicPr>
            <a:picLocks noChangeAspect="1"/>
          </p:cNvPicPr>
          <p:nvPr/>
        </p:nvPicPr>
        <p:blipFill>
          <a:blip r:embed="rId4"/>
          <a:stretch>
            <a:fillRect/>
          </a:stretch>
        </p:blipFill>
        <p:spPr>
          <a:xfrm>
            <a:off x="3460958" y="107698"/>
            <a:ext cx="5438103" cy="646232"/>
          </a:xfrm>
          <a:prstGeom prst="rect">
            <a:avLst/>
          </a:prstGeom>
        </p:spPr>
      </p:pic>
      <p:grpSp>
        <p:nvGrpSpPr>
          <p:cNvPr id="6" name="Group 5">
            <a:extLst>
              <a:ext uri="{FF2B5EF4-FFF2-40B4-BE49-F238E27FC236}">
                <a16:creationId xmlns="" xmlns:a16="http://schemas.microsoft.com/office/drawing/2014/main" id="{23A938CC-E8B5-4857-814B-35FEB5B09B08}"/>
              </a:ext>
            </a:extLst>
          </p:cNvPr>
          <p:cNvGrpSpPr/>
          <p:nvPr/>
        </p:nvGrpSpPr>
        <p:grpSpPr>
          <a:xfrm>
            <a:off x="8654486" y="107698"/>
            <a:ext cx="3373589" cy="584775"/>
            <a:chOff x="7384428" y="208778"/>
            <a:chExt cx="4634997" cy="584775"/>
          </a:xfrm>
        </p:grpSpPr>
        <p:sp>
          <p:nvSpPr>
            <p:cNvPr id="8" name="Rectangle: Rounded Corners 43">
              <a:extLst>
                <a:ext uri="{FF2B5EF4-FFF2-40B4-BE49-F238E27FC236}">
                  <a16:creationId xmlns="" xmlns:a16="http://schemas.microsoft.com/office/drawing/2014/main" id="{E28AB72B-73A6-4432-9D8E-76A0EC1D5AB2}"/>
                </a:ext>
              </a:extLst>
            </p:cNvPr>
            <p:cNvSpPr/>
            <p:nvPr/>
          </p:nvSpPr>
          <p:spPr>
            <a:xfrm>
              <a:off x="7384428" y="208778"/>
              <a:ext cx="4634997" cy="576774"/>
            </a:xfrm>
            <a:custGeom>
              <a:avLst/>
              <a:gdLst>
                <a:gd name="connsiteX0" fmla="*/ 0 w 4634997"/>
                <a:gd name="connsiteY0" fmla="*/ 96131 h 576774"/>
                <a:gd name="connsiteX1" fmla="*/ 96131 w 4634997"/>
                <a:gd name="connsiteY1" fmla="*/ 0 h 576774"/>
                <a:gd name="connsiteX2" fmla="*/ 562618 w 4634997"/>
                <a:gd name="connsiteY2" fmla="*/ 0 h 576774"/>
                <a:gd name="connsiteX3" fmla="*/ 1029105 w 4634997"/>
                <a:gd name="connsiteY3" fmla="*/ 0 h 576774"/>
                <a:gd name="connsiteX4" fmla="*/ 1451165 w 4634997"/>
                <a:gd name="connsiteY4" fmla="*/ 0 h 576774"/>
                <a:gd name="connsiteX5" fmla="*/ 1917652 w 4634997"/>
                <a:gd name="connsiteY5" fmla="*/ 0 h 576774"/>
                <a:gd name="connsiteX6" fmla="*/ 2517422 w 4634997"/>
                <a:gd name="connsiteY6" fmla="*/ 0 h 576774"/>
                <a:gd name="connsiteX7" fmla="*/ 2983909 w 4634997"/>
                <a:gd name="connsiteY7" fmla="*/ 0 h 576774"/>
                <a:gd name="connsiteX8" fmla="*/ 3539251 w 4634997"/>
                <a:gd name="connsiteY8" fmla="*/ 0 h 576774"/>
                <a:gd name="connsiteX9" fmla="*/ 4050165 w 4634997"/>
                <a:gd name="connsiteY9" fmla="*/ 0 h 576774"/>
                <a:gd name="connsiteX10" fmla="*/ 4538866 w 4634997"/>
                <a:gd name="connsiteY10" fmla="*/ 0 h 576774"/>
                <a:gd name="connsiteX11" fmla="*/ 4634997 w 4634997"/>
                <a:gd name="connsiteY11" fmla="*/ 96131 h 576774"/>
                <a:gd name="connsiteX12" fmla="*/ 4634997 w 4634997"/>
                <a:gd name="connsiteY12" fmla="*/ 480643 h 576774"/>
                <a:gd name="connsiteX13" fmla="*/ 4538866 w 4634997"/>
                <a:gd name="connsiteY13" fmla="*/ 576774 h 576774"/>
                <a:gd name="connsiteX14" fmla="*/ 4072379 w 4634997"/>
                <a:gd name="connsiteY14" fmla="*/ 576774 h 576774"/>
                <a:gd name="connsiteX15" fmla="*/ 3472610 w 4634997"/>
                <a:gd name="connsiteY15" fmla="*/ 576774 h 576774"/>
                <a:gd name="connsiteX16" fmla="*/ 3050550 w 4634997"/>
                <a:gd name="connsiteY16" fmla="*/ 576774 h 576774"/>
                <a:gd name="connsiteX17" fmla="*/ 2539635 w 4634997"/>
                <a:gd name="connsiteY17" fmla="*/ 576774 h 576774"/>
                <a:gd name="connsiteX18" fmla="*/ 1939866 w 4634997"/>
                <a:gd name="connsiteY18" fmla="*/ 576774 h 576774"/>
                <a:gd name="connsiteX19" fmla="*/ 1340097 w 4634997"/>
                <a:gd name="connsiteY19" fmla="*/ 576774 h 576774"/>
                <a:gd name="connsiteX20" fmla="*/ 918037 w 4634997"/>
                <a:gd name="connsiteY20" fmla="*/ 576774 h 576774"/>
                <a:gd name="connsiteX21" fmla="*/ 96131 w 4634997"/>
                <a:gd name="connsiteY21" fmla="*/ 576774 h 576774"/>
                <a:gd name="connsiteX22" fmla="*/ 0 w 4634997"/>
                <a:gd name="connsiteY22" fmla="*/ 480643 h 576774"/>
                <a:gd name="connsiteX23" fmla="*/ 0 w 4634997"/>
                <a:gd name="connsiteY23" fmla="*/ 96131 h 5767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4634997" h="576774" fill="none" extrusionOk="0">
                  <a:moveTo>
                    <a:pt x="0" y="96131"/>
                  </a:moveTo>
                  <a:cubicBezTo>
                    <a:pt x="-4721" y="53286"/>
                    <a:pt x="30237" y="-5688"/>
                    <a:pt x="96131" y="0"/>
                  </a:cubicBezTo>
                  <a:cubicBezTo>
                    <a:pt x="210571" y="-17761"/>
                    <a:pt x="412614" y="48932"/>
                    <a:pt x="562618" y="0"/>
                  </a:cubicBezTo>
                  <a:cubicBezTo>
                    <a:pt x="712622" y="-48932"/>
                    <a:pt x="850147" y="47054"/>
                    <a:pt x="1029105" y="0"/>
                  </a:cubicBezTo>
                  <a:cubicBezTo>
                    <a:pt x="1208063" y="-47054"/>
                    <a:pt x="1268314" y="16160"/>
                    <a:pt x="1451165" y="0"/>
                  </a:cubicBezTo>
                  <a:cubicBezTo>
                    <a:pt x="1634016" y="-16160"/>
                    <a:pt x="1803744" y="46272"/>
                    <a:pt x="1917652" y="0"/>
                  </a:cubicBezTo>
                  <a:cubicBezTo>
                    <a:pt x="2031560" y="-46272"/>
                    <a:pt x="2230285" y="2402"/>
                    <a:pt x="2517422" y="0"/>
                  </a:cubicBezTo>
                  <a:cubicBezTo>
                    <a:pt x="2804559" y="-2402"/>
                    <a:pt x="2796358" y="40076"/>
                    <a:pt x="2983909" y="0"/>
                  </a:cubicBezTo>
                  <a:cubicBezTo>
                    <a:pt x="3171460" y="-40076"/>
                    <a:pt x="3282642" y="57173"/>
                    <a:pt x="3539251" y="0"/>
                  </a:cubicBezTo>
                  <a:cubicBezTo>
                    <a:pt x="3795860" y="-57173"/>
                    <a:pt x="3808559" y="60105"/>
                    <a:pt x="4050165" y="0"/>
                  </a:cubicBezTo>
                  <a:cubicBezTo>
                    <a:pt x="4291771" y="-60105"/>
                    <a:pt x="4347995" y="36035"/>
                    <a:pt x="4538866" y="0"/>
                  </a:cubicBezTo>
                  <a:cubicBezTo>
                    <a:pt x="4606390" y="6483"/>
                    <a:pt x="4643150" y="42773"/>
                    <a:pt x="4634997" y="96131"/>
                  </a:cubicBezTo>
                  <a:cubicBezTo>
                    <a:pt x="4662386" y="272595"/>
                    <a:pt x="4632658" y="346654"/>
                    <a:pt x="4634997" y="480643"/>
                  </a:cubicBezTo>
                  <a:cubicBezTo>
                    <a:pt x="4644186" y="538715"/>
                    <a:pt x="4604359" y="573929"/>
                    <a:pt x="4538866" y="576774"/>
                  </a:cubicBezTo>
                  <a:cubicBezTo>
                    <a:pt x="4390108" y="599585"/>
                    <a:pt x="4263935" y="561436"/>
                    <a:pt x="4072379" y="576774"/>
                  </a:cubicBezTo>
                  <a:cubicBezTo>
                    <a:pt x="3880823" y="592112"/>
                    <a:pt x="3763360" y="565104"/>
                    <a:pt x="3472610" y="576774"/>
                  </a:cubicBezTo>
                  <a:cubicBezTo>
                    <a:pt x="3181860" y="588444"/>
                    <a:pt x="3238917" y="569657"/>
                    <a:pt x="3050550" y="576774"/>
                  </a:cubicBezTo>
                  <a:cubicBezTo>
                    <a:pt x="2862183" y="583891"/>
                    <a:pt x="2770366" y="534395"/>
                    <a:pt x="2539635" y="576774"/>
                  </a:cubicBezTo>
                  <a:cubicBezTo>
                    <a:pt x="2308905" y="619153"/>
                    <a:pt x="2131010" y="530743"/>
                    <a:pt x="1939866" y="576774"/>
                  </a:cubicBezTo>
                  <a:cubicBezTo>
                    <a:pt x="1748722" y="622805"/>
                    <a:pt x="1480874" y="542852"/>
                    <a:pt x="1340097" y="576774"/>
                  </a:cubicBezTo>
                  <a:cubicBezTo>
                    <a:pt x="1199320" y="610696"/>
                    <a:pt x="1083685" y="542379"/>
                    <a:pt x="918037" y="576774"/>
                  </a:cubicBezTo>
                  <a:cubicBezTo>
                    <a:pt x="752389" y="611169"/>
                    <a:pt x="355106" y="557929"/>
                    <a:pt x="96131" y="576774"/>
                  </a:cubicBezTo>
                  <a:cubicBezTo>
                    <a:pt x="41326" y="576772"/>
                    <a:pt x="-2547" y="536832"/>
                    <a:pt x="0" y="480643"/>
                  </a:cubicBezTo>
                  <a:cubicBezTo>
                    <a:pt x="-4662" y="307833"/>
                    <a:pt x="38657" y="257816"/>
                    <a:pt x="0" y="96131"/>
                  </a:cubicBezTo>
                  <a:close/>
                </a:path>
                <a:path w="4634997" h="576774" stroke="0" extrusionOk="0">
                  <a:moveTo>
                    <a:pt x="0" y="96131"/>
                  </a:moveTo>
                  <a:cubicBezTo>
                    <a:pt x="-10612" y="39904"/>
                    <a:pt x="48631" y="4257"/>
                    <a:pt x="96131" y="0"/>
                  </a:cubicBezTo>
                  <a:cubicBezTo>
                    <a:pt x="243483" y="-13753"/>
                    <a:pt x="521166" y="23133"/>
                    <a:pt x="695900" y="0"/>
                  </a:cubicBezTo>
                  <a:cubicBezTo>
                    <a:pt x="870634" y="-23133"/>
                    <a:pt x="1101309" y="38403"/>
                    <a:pt x="1295669" y="0"/>
                  </a:cubicBezTo>
                  <a:cubicBezTo>
                    <a:pt x="1490029" y="-38403"/>
                    <a:pt x="1701863" y="39254"/>
                    <a:pt x="1895439" y="0"/>
                  </a:cubicBezTo>
                  <a:cubicBezTo>
                    <a:pt x="2089015" y="-39254"/>
                    <a:pt x="2356250" y="31332"/>
                    <a:pt x="2539635" y="0"/>
                  </a:cubicBezTo>
                  <a:cubicBezTo>
                    <a:pt x="2723020" y="-31332"/>
                    <a:pt x="2864164" y="41514"/>
                    <a:pt x="3006122" y="0"/>
                  </a:cubicBezTo>
                  <a:cubicBezTo>
                    <a:pt x="3148080" y="-41514"/>
                    <a:pt x="3388917" y="304"/>
                    <a:pt x="3561464" y="0"/>
                  </a:cubicBezTo>
                  <a:cubicBezTo>
                    <a:pt x="3734011" y="-304"/>
                    <a:pt x="4064961" y="94053"/>
                    <a:pt x="4538866" y="0"/>
                  </a:cubicBezTo>
                  <a:cubicBezTo>
                    <a:pt x="4596554" y="7765"/>
                    <a:pt x="4633658" y="38153"/>
                    <a:pt x="4634997" y="96131"/>
                  </a:cubicBezTo>
                  <a:cubicBezTo>
                    <a:pt x="4675258" y="241821"/>
                    <a:pt x="4605260" y="376666"/>
                    <a:pt x="4634997" y="480643"/>
                  </a:cubicBezTo>
                  <a:cubicBezTo>
                    <a:pt x="4637291" y="539410"/>
                    <a:pt x="4590480" y="584397"/>
                    <a:pt x="4538866" y="576774"/>
                  </a:cubicBezTo>
                  <a:cubicBezTo>
                    <a:pt x="4261497" y="620287"/>
                    <a:pt x="4153294" y="531605"/>
                    <a:pt x="3894669" y="576774"/>
                  </a:cubicBezTo>
                  <a:cubicBezTo>
                    <a:pt x="3636044" y="621943"/>
                    <a:pt x="3596897" y="556765"/>
                    <a:pt x="3428182" y="576774"/>
                  </a:cubicBezTo>
                  <a:cubicBezTo>
                    <a:pt x="3259467" y="596783"/>
                    <a:pt x="3104022" y="500521"/>
                    <a:pt x="2783986" y="576774"/>
                  </a:cubicBezTo>
                  <a:cubicBezTo>
                    <a:pt x="2463950" y="653027"/>
                    <a:pt x="2401221" y="512546"/>
                    <a:pt x="2139789" y="576774"/>
                  </a:cubicBezTo>
                  <a:cubicBezTo>
                    <a:pt x="1878357" y="641002"/>
                    <a:pt x="1835908" y="554853"/>
                    <a:pt x="1628875" y="576774"/>
                  </a:cubicBezTo>
                  <a:cubicBezTo>
                    <a:pt x="1421842" y="598695"/>
                    <a:pt x="1239624" y="554913"/>
                    <a:pt x="984678" y="576774"/>
                  </a:cubicBezTo>
                  <a:cubicBezTo>
                    <a:pt x="729732" y="598635"/>
                    <a:pt x="341194" y="529074"/>
                    <a:pt x="96131" y="576774"/>
                  </a:cubicBezTo>
                  <a:cubicBezTo>
                    <a:pt x="51508" y="585395"/>
                    <a:pt x="4886" y="538755"/>
                    <a:pt x="0" y="480643"/>
                  </a:cubicBezTo>
                  <a:cubicBezTo>
                    <a:pt x="-43211" y="316089"/>
                    <a:pt x="1607" y="238212"/>
                    <a:pt x="0" y="96131"/>
                  </a:cubicBezTo>
                  <a:close/>
                </a:path>
              </a:pathLst>
            </a:custGeom>
            <a:solidFill>
              <a:srgbClr val="ABE9FF"/>
            </a:solidFill>
            <a:ln>
              <a:extLst>
                <a:ext uri="{C807C97D-BFC1-408E-A445-0C87EB9F89A2}">
                  <ask:lineSketchStyleProps xmlns="" xmlns:ask="http://schemas.microsoft.com/office/drawing/2018/sketchyshapes" sd="3444377824">
                    <a:prstGeom prst="roundRect">
                      <a:avLst/>
                    </a:prstGeom>
                    <ask:type>
                      <ask:lineSketchScribbl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等线"/>
                <a:ea typeface="+mn-ea"/>
                <a:cs typeface="+mn-cs"/>
              </a:endParaRPr>
            </a:p>
          </p:txBody>
        </p:sp>
        <p:sp>
          <p:nvSpPr>
            <p:cNvPr id="10" name="Rectangle 9">
              <a:extLst>
                <a:ext uri="{FF2B5EF4-FFF2-40B4-BE49-F238E27FC236}">
                  <a16:creationId xmlns="" xmlns:a16="http://schemas.microsoft.com/office/drawing/2014/main" id="{9577A528-839D-4C64-9969-FC7501783C23}"/>
                </a:ext>
              </a:extLst>
            </p:cNvPr>
            <p:cNvSpPr/>
            <p:nvPr/>
          </p:nvSpPr>
          <p:spPr>
            <a:xfrm>
              <a:off x="8342619" y="208778"/>
              <a:ext cx="2792752" cy="584775"/>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err="1">
                  <a:ln>
                    <a:noFill/>
                  </a:ln>
                  <a:solidFill>
                    <a:prstClr val="black"/>
                  </a:solidFill>
                  <a:effectLst/>
                  <a:uLnTx/>
                  <a:uFillTx/>
                  <a:latin typeface="Calibri" panose="020F0502020204030204" pitchFamily="34" charset="0"/>
                  <a:ea typeface="+mn-ea"/>
                  <a:cs typeface="Calibri" panose="020F0502020204030204" pitchFamily="34" charset="0"/>
                  <a:sym typeface="Arial"/>
                </a:rPr>
                <a:t>Cùng</a:t>
              </a:r>
              <a:r>
                <a:rPr kumimoji="0" lang="en-US" sz="32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sym typeface="Arial"/>
                </a:rPr>
                <a:t> chia </a:t>
              </a:r>
              <a:r>
                <a:rPr kumimoji="0" lang="en-US" sz="3200" b="1" i="0" u="none" strike="noStrike" kern="1200" cap="none" spc="0" normalizeH="0" baseline="0" noProof="0" dirty="0" err="1">
                  <a:ln>
                    <a:noFill/>
                  </a:ln>
                  <a:solidFill>
                    <a:prstClr val="black"/>
                  </a:solidFill>
                  <a:effectLst/>
                  <a:uLnTx/>
                  <a:uFillTx/>
                  <a:latin typeface="Calibri" panose="020F0502020204030204" pitchFamily="34" charset="0"/>
                  <a:ea typeface="+mn-ea"/>
                  <a:cs typeface="Calibri" panose="020F0502020204030204" pitchFamily="34" charset="0"/>
                  <a:sym typeface="Arial"/>
                </a:rPr>
                <a:t>đoạn</a:t>
              </a:r>
              <a:endParaRPr kumimoji="0" lang="en-US" sz="32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sym typeface="Arial"/>
              </a:endParaRPr>
            </a:p>
          </p:txBody>
        </p:sp>
      </p:grpSp>
      <p:sp>
        <p:nvSpPr>
          <p:cNvPr id="11" name="Teardrop 10">
            <a:extLst>
              <a:ext uri="{FF2B5EF4-FFF2-40B4-BE49-F238E27FC236}">
                <a16:creationId xmlns="" xmlns:a16="http://schemas.microsoft.com/office/drawing/2014/main" id="{9218E7E2-E3DF-409C-9063-4CF677283D40}"/>
              </a:ext>
            </a:extLst>
          </p:cNvPr>
          <p:cNvSpPr/>
          <p:nvPr/>
        </p:nvSpPr>
        <p:spPr>
          <a:xfrm>
            <a:off x="150600" y="871298"/>
            <a:ext cx="454298" cy="445491"/>
          </a:xfrm>
          <a:prstGeom prst="teardrop">
            <a:avLst/>
          </a:prstGeom>
          <a:solidFill>
            <a:srgbClr val="F7943D"/>
          </a:solidFill>
          <a:ln w="12700" cap="flat" cmpd="sng" algn="ctr">
            <a:solidFill>
              <a:srgbClr val="F7943D"/>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srgbClr val="000000"/>
                </a:solidFill>
                <a:effectLst/>
                <a:uLnTx/>
                <a:uFillTx/>
                <a:latin typeface="VNI-Avo" pitchFamily="2" charset="0"/>
                <a:ea typeface="+mn-ea"/>
                <a:cs typeface="Arial"/>
                <a:sym typeface="Arial"/>
              </a:rPr>
              <a:t>1</a:t>
            </a:r>
          </a:p>
        </p:txBody>
      </p:sp>
      <p:sp>
        <p:nvSpPr>
          <p:cNvPr id="12" name="Teardrop 11">
            <a:extLst>
              <a:ext uri="{FF2B5EF4-FFF2-40B4-BE49-F238E27FC236}">
                <a16:creationId xmlns="" xmlns:a16="http://schemas.microsoft.com/office/drawing/2014/main" id="{BD6DE28F-EF32-4623-8775-A15F3057FCFB}"/>
              </a:ext>
            </a:extLst>
          </p:cNvPr>
          <p:cNvSpPr/>
          <p:nvPr/>
        </p:nvSpPr>
        <p:spPr>
          <a:xfrm>
            <a:off x="149236" y="3562152"/>
            <a:ext cx="454298" cy="445491"/>
          </a:xfrm>
          <a:prstGeom prst="teardrop">
            <a:avLst/>
          </a:prstGeom>
          <a:solidFill>
            <a:srgbClr val="F7943D"/>
          </a:solidFill>
          <a:ln w="12700" cap="flat" cmpd="sng" algn="ctr">
            <a:solidFill>
              <a:srgbClr val="F7943D"/>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srgbClr val="000000"/>
                </a:solidFill>
                <a:effectLst/>
                <a:uLnTx/>
                <a:uFillTx/>
                <a:latin typeface="VNI-Avo" pitchFamily="2" charset="0"/>
                <a:ea typeface="+mn-ea"/>
                <a:cs typeface="Arial"/>
                <a:sym typeface="Arial"/>
              </a:rPr>
              <a:t>2</a:t>
            </a:r>
          </a:p>
        </p:txBody>
      </p:sp>
    </p:spTree>
    <p:extLst>
      <p:ext uri="{BB962C8B-B14F-4D97-AF65-F5344CB8AC3E}">
        <p14:creationId xmlns:p14="http://schemas.microsoft.com/office/powerpoint/2010/main" val="2176528165"/>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2"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right)">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checkerboard(across)">
                                      <p:cBhvr>
                                        <p:cTn id="12" dur="5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grpId="0" nodeType="click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checkerboard(across)">
                                      <p:cBhvr>
                                        <p:cTn id="1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14" name="Picture 13">
            <a:extLst>
              <a:ext uri="{FF2B5EF4-FFF2-40B4-BE49-F238E27FC236}">
                <a16:creationId xmlns="" xmlns:a16="http://schemas.microsoft.com/office/drawing/2014/main" id="{804BB548-83E5-4D83-B1A3-E205FDF7826B}"/>
              </a:ext>
            </a:extLst>
          </p:cNvPr>
          <p:cNvPicPr>
            <a:picLocks noChangeAspect="1"/>
          </p:cNvPicPr>
          <p:nvPr/>
        </p:nvPicPr>
        <p:blipFill>
          <a:blip r:embed="rId4"/>
          <a:stretch>
            <a:fillRect/>
          </a:stretch>
        </p:blipFill>
        <p:spPr>
          <a:xfrm>
            <a:off x="6127750" y="3840480"/>
            <a:ext cx="6064250" cy="3429000"/>
          </a:xfrm>
          <a:prstGeom prst="rect">
            <a:avLst/>
          </a:prstGeom>
        </p:spPr>
      </p:pic>
      <p:sp>
        <p:nvSpPr>
          <p:cNvPr id="20" name="TextBox 19">
            <a:extLst>
              <a:ext uri="{FF2B5EF4-FFF2-40B4-BE49-F238E27FC236}">
                <a16:creationId xmlns="" xmlns:a16="http://schemas.microsoft.com/office/drawing/2014/main" id="{AAF24FB2-33D6-4690-9367-B19114EF0108}"/>
              </a:ext>
            </a:extLst>
          </p:cNvPr>
          <p:cNvSpPr txBox="1"/>
          <p:nvPr/>
        </p:nvSpPr>
        <p:spPr>
          <a:xfrm>
            <a:off x="223520" y="284426"/>
            <a:ext cx="11734800" cy="3963714"/>
          </a:xfrm>
          <a:prstGeom prst="rect">
            <a:avLst/>
          </a:prstGeom>
          <a:noFill/>
        </p:spPr>
        <p:txBody>
          <a:bodyPr wrap="square">
            <a:spAutoFit/>
          </a:bodyPr>
          <a:lstStyle/>
          <a:p>
            <a:pPr marL="0" marR="0" lvl="0" indent="358775" algn="just" defTabSz="914400" rtl="0" eaLnBrk="1" fontAlgn="auto" latinLnBrk="0" hangingPunct="1">
              <a:lnSpc>
                <a:spcPct val="120000"/>
              </a:lnSpc>
              <a:spcBef>
                <a:spcPts val="0"/>
              </a:spcBef>
              <a:spcAft>
                <a:spcPts val="1200"/>
              </a:spcAft>
              <a:buClrTx/>
              <a:buSzTx/>
              <a:buFontTx/>
              <a:buNone/>
              <a:tabLst/>
              <a:defRPr/>
            </a:pPr>
            <a:r>
              <a:rPr kumimoji="0" lang="vi-VN" sz="28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Hai chị em cũng líu lo kể chuyện cho mẹ nghe. Em Hân bao giờ cũng tranh kể trước. Em hay kể về các bạn ở lớp mẫu giáo, về những trò chơi em được cô dạy, hay những món quà chiều mà em ăn rồi lại muốn ăn thêm nữa. Thư thì kể cho mẹ nghe chuyện được cô giáo mời đọc bài văn trước cả lớp, về những bài toán thử trí thông mình các bạn thường đố nhau trong giờ ra chơi…</a:t>
            </a:r>
          </a:p>
          <a:p>
            <a:pPr marL="0" marR="0" lvl="0" indent="358775" algn="just" defTabSz="914400" rtl="0" eaLnBrk="1" fontAlgn="auto" latinLnBrk="0" hangingPunct="1">
              <a:lnSpc>
                <a:spcPct val="120000"/>
              </a:lnSpc>
              <a:spcBef>
                <a:spcPts val="0"/>
              </a:spcBef>
              <a:spcAft>
                <a:spcPts val="1200"/>
              </a:spcAft>
              <a:buClrTx/>
              <a:buSzTx/>
              <a:buFontTx/>
              <a:buNone/>
              <a:tabLst/>
              <a:defRPr/>
            </a:pPr>
            <a:r>
              <a:rPr kumimoji="0" lang="vi-VN" sz="28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Ba mẹ con rúc rích mãi không chán. Chỉ là đến giờ ngủ thì phải ngủ thôi.</a:t>
            </a:r>
          </a:p>
          <a:p>
            <a:pPr marL="0" marR="0" lvl="0" indent="358775" algn="r" defTabSz="914400" rtl="0" eaLnBrk="1" fontAlgn="auto" latinLnBrk="0" hangingPunct="1">
              <a:lnSpc>
                <a:spcPct val="120000"/>
              </a:lnSpc>
              <a:spcBef>
                <a:spcPts val="0"/>
              </a:spcBef>
              <a:spcAft>
                <a:spcPts val="1200"/>
              </a:spcAft>
              <a:buClrTx/>
              <a:buSzTx/>
              <a:buFontTx/>
              <a:buNone/>
              <a:tabLst/>
              <a:defRPr/>
            </a:pPr>
            <a:r>
              <a:rPr kumimoji="0" lang="vi-VN" sz="28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(Diệu Thúy)</a:t>
            </a:r>
          </a:p>
        </p:txBody>
      </p:sp>
      <p:sp>
        <p:nvSpPr>
          <p:cNvPr id="4" name="Teardrop 3">
            <a:extLst>
              <a:ext uri="{FF2B5EF4-FFF2-40B4-BE49-F238E27FC236}">
                <a16:creationId xmlns="" xmlns:a16="http://schemas.microsoft.com/office/drawing/2014/main" id="{82994B10-8DF6-466B-A99D-13B116757936}"/>
              </a:ext>
            </a:extLst>
          </p:cNvPr>
          <p:cNvSpPr/>
          <p:nvPr/>
        </p:nvSpPr>
        <p:spPr>
          <a:xfrm>
            <a:off x="132080" y="402392"/>
            <a:ext cx="454298" cy="445491"/>
          </a:xfrm>
          <a:prstGeom prst="teardrop">
            <a:avLst/>
          </a:prstGeom>
          <a:solidFill>
            <a:srgbClr val="F7943D"/>
          </a:solidFill>
          <a:ln w="12700" cap="flat" cmpd="sng" algn="ctr">
            <a:solidFill>
              <a:srgbClr val="F7943D"/>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srgbClr val="000000"/>
                </a:solidFill>
                <a:effectLst/>
                <a:uLnTx/>
                <a:uFillTx/>
                <a:latin typeface="VNI-Avo" pitchFamily="2" charset="0"/>
                <a:ea typeface="+mn-ea"/>
                <a:cs typeface="Arial"/>
                <a:sym typeface="Arial"/>
              </a:rPr>
              <a:t>3</a:t>
            </a:r>
          </a:p>
        </p:txBody>
      </p:sp>
    </p:spTree>
    <p:extLst>
      <p:ext uri="{BB962C8B-B14F-4D97-AF65-F5344CB8AC3E}">
        <p14:creationId xmlns:p14="http://schemas.microsoft.com/office/powerpoint/2010/main" val="3948174692"/>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heckerboard(across)">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tags/tag1.xml><?xml version="1.0" encoding="utf-8"?>
<p:tagLst xmlns:a="http://schemas.openxmlformats.org/drawingml/2006/main" xmlns:r="http://schemas.openxmlformats.org/officeDocument/2006/relationships" xmlns:p="http://schemas.openxmlformats.org/presentationml/2006/main">
  <p:tag name="PA" val="v3.2.0"/>
</p:tagLst>
</file>

<file path=ppt/tags/tag2.xml><?xml version="1.0" encoding="utf-8"?>
<p:tagLst xmlns:a="http://schemas.openxmlformats.org/drawingml/2006/main" xmlns:r="http://schemas.openxmlformats.org/officeDocument/2006/relationships" xmlns:p="http://schemas.openxmlformats.org/presentationml/2006/main">
  <p:tag name="PA" val="v4.0.0"/>
</p:tagLst>
</file>

<file path=ppt/tags/tag3.xml><?xml version="1.0" encoding="utf-8"?>
<p:tagLst xmlns:a="http://schemas.openxmlformats.org/drawingml/2006/main" xmlns:r="http://schemas.openxmlformats.org/officeDocument/2006/relationships" xmlns:p="http://schemas.openxmlformats.org/presentationml/2006/main">
  <p:tag name="PA" val="v4.0.0"/>
</p:tagLst>
</file>

<file path=ppt/tags/tag4.xml><?xml version="1.0" encoding="utf-8"?>
<p:tagLst xmlns:a="http://schemas.openxmlformats.org/drawingml/2006/main" xmlns:r="http://schemas.openxmlformats.org/officeDocument/2006/relationships" xmlns:p="http://schemas.openxmlformats.org/presentationml/2006/main">
  <p:tag name="PA" val="v4.0.0"/>
</p:tagLst>
</file>

<file path=ppt/tags/tag5.xml><?xml version="1.0" encoding="utf-8"?>
<p:tagLst xmlns:a="http://schemas.openxmlformats.org/drawingml/2006/main" xmlns:r="http://schemas.openxmlformats.org/officeDocument/2006/relationships" xmlns:p="http://schemas.openxmlformats.org/presentationml/2006/main">
  <p:tag name="PA" val="v4.0.0"/>
</p:tagLst>
</file>

<file path=ppt/tags/tag6.xml><?xml version="1.0" encoding="utf-8"?>
<p:tagLst xmlns:a="http://schemas.openxmlformats.org/drawingml/2006/main" xmlns:r="http://schemas.openxmlformats.org/officeDocument/2006/relationships" xmlns:p="http://schemas.openxmlformats.org/presentationml/2006/main">
  <p:tag name="PA" val="v4.0.0"/>
</p:tagLst>
</file>

<file path=ppt/theme/theme1.xml><?xml version="1.0" encoding="utf-8"?>
<a:theme xmlns:a="http://schemas.openxmlformats.org/drawingml/2006/main" name="homeppt">
  <a:themeElements>
    <a:clrScheme name="自定义 111">
      <a:dk1>
        <a:sysClr val="windowText" lastClr="000000"/>
      </a:dk1>
      <a:lt1>
        <a:sysClr val="window" lastClr="FFFFFF"/>
      </a:lt1>
      <a:dk2>
        <a:srgbClr val="44546A"/>
      </a:dk2>
      <a:lt2>
        <a:srgbClr val="E7E6E6"/>
      </a:lt2>
      <a:accent1>
        <a:srgbClr val="69991D"/>
      </a:accent1>
      <a:accent2>
        <a:srgbClr val="EAB01D"/>
      </a:accent2>
      <a:accent3>
        <a:srgbClr val="69991D"/>
      </a:accent3>
      <a:accent4>
        <a:srgbClr val="E88087"/>
      </a:accent4>
      <a:accent5>
        <a:srgbClr val="69991D"/>
      </a:accent5>
      <a:accent6>
        <a:srgbClr val="EAB01D"/>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Question of the Day for Preschool by Slidesgo">
  <a:themeElements>
    <a:clrScheme name="Simple Light">
      <a:dk1>
        <a:srgbClr val="F09420"/>
      </a:dk1>
      <a:lt1>
        <a:srgbClr val="DEF5FD"/>
      </a:lt1>
      <a:dk2>
        <a:srgbClr val="663F0D"/>
      </a:dk2>
      <a:lt2>
        <a:srgbClr val="FFFFFF"/>
      </a:lt2>
      <a:accent1>
        <a:srgbClr val="FFAA1F"/>
      </a:accent1>
      <a:accent2>
        <a:srgbClr val="FD7F77"/>
      </a:accent2>
      <a:accent3>
        <a:srgbClr val="ACCA66"/>
      </a:accent3>
      <a:accent4>
        <a:srgbClr val="FFAB40"/>
      </a:accent4>
      <a:accent5>
        <a:srgbClr val="A86800"/>
      </a:accent5>
      <a:accent6>
        <a:srgbClr val="FFD670"/>
      </a:accent6>
      <a:hlink>
        <a:srgbClr val="663F0D"/>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49</TotalTime>
  <Words>1551</Words>
  <Application>Microsoft Office PowerPoint</Application>
  <PresentationFormat>Custom</PresentationFormat>
  <Paragraphs>90</Paragraphs>
  <Slides>24</Slides>
  <Notes>7</Notes>
  <HiddenSlides>0</HiddenSlides>
  <MMClips>0</MMClips>
  <ScaleCrop>false</ScaleCrop>
  <HeadingPairs>
    <vt:vector size="4" baseType="variant">
      <vt:variant>
        <vt:lpstr>Theme</vt:lpstr>
      </vt:variant>
      <vt:variant>
        <vt:i4>2</vt:i4>
      </vt:variant>
      <vt:variant>
        <vt:lpstr>Slide Titles</vt:lpstr>
      </vt:variant>
      <vt:variant>
        <vt:i4>24</vt:i4>
      </vt:variant>
    </vt:vector>
  </HeadingPairs>
  <TitlesOfParts>
    <vt:vector size="26" baseType="lpstr">
      <vt:lpstr>homeppt</vt:lpstr>
      <vt:lpstr>Question of the Day for Preschool by Slidesgo</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Thao Tran</dc:creator>
  <cp:lastModifiedBy>SKY</cp:lastModifiedBy>
  <cp:revision>18</cp:revision>
  <dcterms:created xsi:type="dcterms:W3CDTF">2022-08-15T23:25:33Z</dcterms:created>
  <dcterms:modified xsi:type="dcterms:W3CDTF">2024-11-21T08:49:25Z</dcterms:modified>
</cp:coreProperties>
</file>