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291" r:id="rId4"/>
    <p:sldId id="277" r:id="rId5"/>
    <p:sldId id="286" r:id="rId6"/>
    <p:sldId id="301" r:id="rId7"/>
    <p:sldId id="273" r:id="rId8"/>
    <p:sldId id="292" r:id="rId9"/>
    <p:sldId id="293" r:id="rId10"/>
    <p:sldId id="294" r:id="rId11"/>
    <p:sldId id="295" r:id="rId12"/>
    <p:sldId id="296" r:id="rId13"/>
    <p:sldId id="298" r:id="rId14"/>
    <p:sldId id="297" r:id="rId15"/>
    <p:sldId id="300" r:id="rId16"/>
    <p:sldId id="29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C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471" autoAdjust="0"/>
  </p:normalViewPr>
  <p:slideViewPr>
    <p:cSldViewPr snapToGrid="0">
      <p:cViewPr varScale="1">
        <p:scale>
          <a:sx n="76" d="100"/>
          <a:sy n="76" d="100"/>
        </p:scale>
        <p:origin x="-11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12737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127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12737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12737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42900"/>
            <a:ext cx="10972799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42064"/>
            <a:ext cx="1112311" cy="1001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8481" y="546387"/>
            <a:ext cx="5726900" cy="54925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defTabSz="879196">
              <a:defRPr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280" y="2259325"/>
            <a:ext cx="12005720" cy="1337641"/>
          </a:xfrm>
          <a:prstGeom prst="rect">
            <a:avLst/>
          </a:prstGeom>
          <a:noFill/>
        </p:spPr>
        <p:txBody>
          <a:bodyPr wrap="square" lIns="105503" tIns="52752" rIns="105503" bIns="52752">
            <a:spAutoFit/>
          </a:bodyPr>
          <a:lstStyle/>
          <a:p>
            <a:pPr algn="ctr" defTabSz="879196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VẦN</a:t>
            </a:r>
          </a:p>
          <a:p>
            <a:pPr algn="ctr" defTabSz="879196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1" y="4515221"/>
            <a:ext cx="731520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E8BD26-3F2B-4B4D-AEB6-0AED1B9EE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r="12187" b="37222"/>
          <a:stretch/>
        </p:blipFill>
        <p:spPr>
          <a:xfrm>
            <a:off x="51430" y="0"/>
            <a:ext cx="1214939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3E97E01-31C0-4040-995D-D8908802150E}"/>
              </a:ext>
            </a:extLst>
          </p:cNvPr>
          <p:cNvSpPr/>
          <p:nvPr/>
        </p:nvSpPr>
        <p:spPr>
          <a:xfrm>
            <a:off x="51430" y="1445197"/>
            <a:ext cx="728547" cy="5620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31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1B2EB62-22B7-7945-90F7-D20CA830C2D7}"/>
              </a:ext>
            </a:extLst>
          </p:cNvPr>
          <p:cNvSpPr/>
          <p:nvPr/>
        </p:nvSpPr>
        <p:spPr>
          <a:xfrm>
            <a:off x="-1" y="3124198"/>
            <a:ext cx="728547" cy="5620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3100" b="1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A1116C7-22DB-1D47-ABA9-46B7175605A8}"/>
              </a:ext>
            </a:extLst>
          </p:cNvPr>
          <p:cNvSpPr/>
          <p:nvPr/>
        </p:nvSpPr>
        <p:spPr>
          <a:xfrm>
            <a:off x="21371" y="4762869"/>
            <a:ext cx="728547" cy="5620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3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2094612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11195823" cy="67236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Nối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truyện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C8CC03A-BBA2-424E-ACDC-1328476D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0" y="1374629"/>
            <a:ext cx="1642533" cy="1844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653915-558D-8F45-B551-8E615FC95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52" y="1339212"/>
            <a:ext cx="1642533" cy="1844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F08D493-93C4-0D4E-90F6-807435603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47" y="1339212"/>
            <a:ext cx="1642533" cy="1844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5FD34C8-158B-1249-AF40-ADE40047D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42" y="1339212"/>
            <a:ext cx="1642533" cy="1844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D09D0A-A3E9-6D42-863D-46A64B50F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3" y="1339212"/>
            <a:ext cx="1642533" cy="184404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E403230-E308-7D45-B546-9B8B09C5459B}"/>
              </a:ext>
            </a:extLst>
          </p:cNvPr>
          <p:cNvSpPr/>
          <p:nvPr/>
        </p:nvSpPr>
        <p:spPr>
          <a:xfrm>
            <a:off x="130299" y="4737038"/>
            <a:ext cx="1832316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4100" dirty="0" err="1"/>
              <a:t>gà</a:t>
            </a:r>
            <a:r>
              <a:rPr lang="en-US" sz="4100" dirty="0"/>
              <a:t> </a:t>
            </a:r>
            <a:r>
              <a:rPr lang="en-US" sz="4100" dirty="0" err="1"/>
              <a:t>cồ</a:t>
            </a:r>
            <a:endParaRPr lang="en-US" sz="41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4BD7A28B-4F74-FF41-956C-69B46DAAC9B4}"/>
              </a:ext>
            </a:extLst>
          </p:cNvPr>
          <p:cNvSpPr/>
          <p:nvPr/>
        </p:nvSpPr>
        <p:spPr>
          <a:xfrm>
            <a:off x="2505511" y="4737038"/>
            <a:ext cx="1832316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4100" dirty="0" err="1"/>
              <a:t>gà</a:t>
            </a:r>
            <a:r>
              <a:rPr lang="en-US" sz="4100" dirty="0"/>
              <a:t> </a:t>
            </a:r>
            <a:r>
              <a:rPr lang="en-US" sz="4100" dirty="0" err="1"/>
              <a:t>tía</a:t>
            </a:r>
            <a:endParaRPr lang="en-US" sz="4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D77D5C0B-9A9E-3640-A399-9339B514D1B2}"/>
              </a:ext>
            </a:extLst>
          </p:cNvPr>
          <p:cNvSpPr/>
          <p:nvPr/>
        </p:nvSpPr>
        <p:spPr>
          <a:xfrm>
            <a:off x="5031157" y="4737038"/>
            <a:ext cx="1832316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4100" dirty="0" err="1"/>
              <a:t>gà</a:t>
            </a:r>
            <a:r>
              <a:rPr lang="en-US" sz="4100" dirty="0"/>
              <a:t> </a:t>
            </a:r>
            <a:r>
              <a:rPr lang="en-US" sz="4100" dirty="0" err="1"/>
              <a:t>mơ</a:t>
            </a:r>
            <a:endParaRPr lang="en-US" sz="4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F9BBB817-922C-FE4D-83B5-FBAA1D097781}"/>
              </a:ext>
            </a:extLst>
          </p:cNvPr>
          <p:cNvSpPr/>
          <p:nvPr/>
        </p:nvSpPr>
        <p:spPr>
          <a:xfrm>
            <a:off x="9781584" y="4737038"/>
            <a:ext cx="2172531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4100" dirty="0" err="1"/>
              <a:t>gà</a:t>
            </a:r>
            <a:r>
              <a:rPr lang="en-US" sz="4100" dirty="0"/>
              <a:t> </a:t>
            </a:r>
            <a:r>
              <a:rPr lang="en-US" sz="4100" dirty="0" err="1"/>
              <a:t>nhí</a:t>
            </a:r>
            <a:endParaRPr lang="en-US" sz="4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73D30256-2896-B045-A741-34DBC6451036}"/>
              </a:ext>
            </a:extLst>
          </p:cNvPr>
          <p:cNvSpPr/>
          <p:nvPr/>
        </p:nvSpPr>
        <p:spPr>
          <a:xfrm>
            <a:off x="7406370" y="4737038"/>
            <a:ext cx="1832316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4100" dirty="0" err="1"/>
              <a:t>quạ</a:t>
            </a:r>
            <a:endParaRPr lang="en-US" sz="41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9EB3754-9305-134A-8C2D-EBDE23E71C3D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046457" y="2903779"/>
            <a:ext cx="1" cy="18332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B5BDF9F-D3B3-0B4D-905E-9DFB267081C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3197403" y="2868362"/>
            <a:ext cx="5125125" cy="18686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A860994-D9C5-774D-98B7-782F93C8C45F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567638" y="2868362"/>
            <a:ext cx="2300212" cy="18686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B2CE7AC-9CE8-E94F-B094-B7F90BCFB038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3421669" y="2823650"/>
            <a:ext cx="2525643" cy="19133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04F32B1-E783-4441-8466-11D24E3D52B0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5947315" y="2903779"/>
            <a:ext cx="4920536" cy="18332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0343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11195823" cy="67236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Nối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A0DD1654-34F9-304F-99C3-49C15B39DCD4}"/>
              </a:ext>
            </a:extLst>
          </p:cNvPr>
          <p:cNvSpPr/>
          <p:nvPr/>
        </p:nvSpPr>
        <p:spPr>
          <a:xfrm>
            <a:off x="237892" y="950083"/>
            <a:ext cx="6452840" cy="25424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just"/>
            <a:r>
              <a:rPr lang="en-US" sz="3600" dirty="0"/>
              <a:t>a. </a:t>
            </a:r>
            <a:r>
              <a:rPr lang="en-US" sz="3600" dirty="0" err="1"/>
              <a:t>Quạ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cớ</a:t>
            </a:r>
            <a:r>
              <a:rPr lang="en-US" sz="3600" dirty="0"/>
              <a:t> la </a:t>
            </a:r>
            <a:r>
              <a:rPr lang="en-US" sz="3600" dirty="0" err="1"/>
              <a:t>cà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…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nhí</a:t>
            </a:r>
            <a:r>
              <a:rPr lang="en-US" sz="3600" dirty="0"/>
              <a:t>.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C9963A58-EEBB-EB49-A4F7-FD020282B398}"/>
              </a:ext>
            </a:extLst>
          </p:cNvPr>
          <p:cNvSpPr/>
          <p:nvPr/>
        </p:nvSpPr>
        <p:spPr>
          <a:xfrm>
            <a:off x="237892" y="4130412"/>
            <a:ext cx="6452840" cy="25424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algn="just"/>
            <a:r>
              <a:rPr lang="en-US" sz="3600" dirty="0"/>
              <a:t>b. </a:t>
            </a:r>
            <a:r>
              <a:rPr lang="en-US" sz="3600" dirty="0" err="1"/>
              <a:t>Thám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cồ</a:t>
            </a:r>
            <a:r>
              <a:rPr lang="en-US" sz="3600" dirty="0"/>
              <a:t> … </a:t>
            </a:r>
            <a:r>
              <a:rPr lang="en-US" sz="3600" dirty="0" err="1"/>
              <a:t>quạ</a:t>
            </a:r>
            <a:r>
              <a:rPr lang="en-US" sz="3600" dirty="0"/>
              <a:t> 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FA73336-4655-3849-B3F0-871CA5DA13E1}"/>
              </a:ext>
            </a:extLst>
          </p:cNvPr>
          <p:cNvSpPr/>
          <p:nvPr/>
        </p:nvSpPr>
        <p:spPr>
          <a:xfrm>
            <a:off x="8623610" y="1759662"/>
            <a:ext cx="2810108" cy="9233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5100" dirty="0" err="1">
                <a:solidFill>
                  <a:schemeClr val="tx1"/>
                </a:solidFill>
              </a:rPr>
              <a:t>tóm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cổ</a:t>
            </a:r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50E7909-BD57-964F-8DD8-07853286B61F}"/>
              </a:ext>
            </a:extLst>
          </p:cNvPr>
          <p:cNvSpPr/>
          <p:nvPr/>
        </p:nvSpPr>
        <p:spPr>
          <a:xfrm>
            <a:off x="8623610" y="4792794"/>
            <a:ext cx="2810108" cy="9233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5100" dirty="0" err="1">
                <a:solidFill>
                  <a:schemeClr val="tx1"/>
                </a:solidFill>
              </a:rPr>
              <a:t>tha</a:t>
            </a:r>
            <a:endParaRPr lang="en-US" sz="51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5739866-9EAC-6A4D-BA53-344919F09492}"/>
              </a:ext>
            </a:extLst>
          </p:cNvPr>
          <p:cNvCxnSpPr>
            <a:cxnSpLocks/>
            <a:stCxn id="2" idx="0"/>
            <a:endCxn id="8" idx="1"/>
          </p:cNvCxnSpPr>
          <p:nvPr/>
        </p:nvCxnSpPr>
        <p:spPr>
          <a:xfrm>
            <a:off x="6685355" y="2221322"/>
            <a:ext cx="1938255" cy="30331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1FF96F5-A6E9-6449-956A-4356512B9C71}"/>
              </a:ext>
            </a:extLst>
          </p:cNvPr>
          <p:cNvCxnSpPr>
            <a:cxnSpLocks/>
          </p:cNvCxnSpPr>
          <p:nvPr/>
        </p:nvCxnSpPr>
        <p:spPr>
          <a:xfrm flipH="1">
            <a:off x="6685355" y="2185905"/>
            <a:ext cx="1932877" cy="32157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0401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1" y="29986"/>
            <a:ext cx="5556033" cy="67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5697"/>
      </p:ext>
    </p:extLst>
  </p:cSld>
  <p:clrMapOvr>
    <a:masterClrMapping/>
  </p:clrMapOvr>
  <p:transition spd="slow" advTm="12737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E9808-0102-C744-967E-1E6D852F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3FBFD4-C181-4D45-B5C6-874A8E25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98"/>
          <a:stretch/>
        </p:blipFill>
        <p:spPr>
          <a:xfrm>
            <a:off x="0" y="274639"/>
            <a:ext cx="12192000" cy="14783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52E505-CCFD-2F42-A9BA-C10BEF13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288"/>
            <a:ext cx="12192000" cy="10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39903"/>
      </p:ext>
    </p:extLst>
  </p:cSld>
  <p:clrMapOvr>
    <a:masterClrMapping/>
  </p:clrMapOvr>
  <p:transition spd="slow" advTm="12737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2156885" y="1981201"/>
            <a:ext cx="7979833" cy="454025"/>
            <a:chOff x="0" y="0"/>
            <a:chExt cx="6154068" cy="448638"/>
          </a:xfrm>
        </p:grpSpPr>
        <p:sp>
          <p:nvSpPr>
            <p:cNvPr id="12" name="Rectangle 11"/>
            <p:cNvSpPr/>
            <p:nvPr/>
          </p:nvSpPr>
          <p:spPr>
            <a:xfrm>
              <a:off x="8161" y="7844"/>
              <a:ext cx="6145907" cy="436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541" name="Group 12"/>
            <p:cNvGrpSpPr>
              <a:grpSpLocks/>
            </p:cNvGrpSpPr>
            <p:nvPr/>
          </p:nvGrpSpPr>
          <p:grpSpPr bwMode="auto">
            <a:xfrm>
              <a:off x="0" y="0"/>
              <a:ext cx="6154068" cy="448638"/>
              <a:chOff x="0" y="0"/>
              <a:chExt cx="6154068" cy="44863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897" y="109807"/>
                <a:ext cx="6142642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9163" y="4706"/>
                <a:ext cx="0" cy="4345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0" y="219613"/>
                <a:ext cx="6147538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97" y="329420"/>
                <a:ext cx="6147538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8533" y="0"/>
                <a:ext cx="0" cy="4345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42800" y="12549"/>
                <a:ext cx="0" cy="4345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48" name="Group 19"/>
              <p:cNvGrpSpPr>
                <a:grpSpLocks/>
              </p:cNvGrpSpPr>
              <p:nvPr/>
            </p:nvGrpSpPr>
            <p:grpSpPr bwMode="auto">
              <a:xfrm>
                <a:off x="452966" y="4233"/>
                <a:ext cx="439068" cy="444041"/>
                <a:chOff x="0" y="0"/>
                <a:chExt cx="439068" cy="444041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-798" y="9885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05307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14676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27311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38312" y="2041"/>
                  <a:ext cx="0" cy="4345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49" name="Group 20"/>
              <p:cNvGrpSpPr>
                <a:grpSpLocks/>
              </p:cNvGrpSpPr>
              <p:nvPr/>
            </p:nvGrpSpPr>
            <p:grpSpPr bwMode="auto">
              <a:xfrm>
                <a:off x="999438" y="8467"/>
                <a:ext cx="332863" cy="436097"/>
                <a:chOff x="106205" y="0"/>
                <a:chExt cx="332863" cy="43627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5782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15151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27786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38787" y="945"/>
                  <a:ext cx="0" cy="43469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0" name="Group 21"/>
              <p:cNvGrpSpPr>
                <a:grpSpLocks/>
              </p:cNvGrpSpPr>
              <p:nvPr/>
            </p:nvGrpSpPr>
            <p:grpSpPr bwMode="auto">
              <a:xfrm>
                <a:off x="1435471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05594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14964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27597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38599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1" name="Group 22"/>
              <p:cNvGrpSpPr>
                <a:grpSpLocks/>
              </p:cNvGrpSpPr>
              <p:nvPr/>
            </p:nvGrpSpPr>
            <p:grpSpPr bwMode="auto">
              <a:xfrm>
                <a:off x="1875738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06069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15439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28073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9074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2" name="Group 23"/>
              <p:cNvGrpSpPr>
                <a:grpSpLocks/>
              </p:cNvGrpSpPr>
              <p:nvPr/>
            </p:nvGrpSpPr>
            <p:grpSpPr bwMode="auto">
              <a:xfrm>
                <a:off x="2316005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6545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15915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28549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39550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3" name="Group 24"/>
              <p:cNvGrpSpPr>
                <a:grpSpLocks/>
              </p:cNvGrpSpPr>
              <p:nvPr/>
            </p:nvGrpSpPr>
            <p:grpSpPr bwMode="auto">
              <a:xfrm>
                <a:off x="2756271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5390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14758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27393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38394" y="945"/>
                  <a:ext cx="0" cy="436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4" name="Group 25"/>
              <p:cNvGrpSpPr>
                <a:grpSpLocks/>
              </p:cNvGrpSpPr>
              <p:nvPr/>
            </p:nvGrpSpPr>
            <p:grpSpPr bwMode="auto">
              <a:xfrm>
                <a:off x="3192305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06833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16202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28837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39838" y="945"/>
                  <a:ext cx="0" cy="436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5" name="Group 26"/>
              <p:cNvGrpSpPr>
                <a:grpSpLocks/>
              </p:cNvGrpSpPr>
              <p:nvPr/>
            </p:nvGrpSpPr>
            <p:grpSpPr bwMode="auto">
              <a:xfrm>
                <a:off x="3632571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05676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15046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27680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38681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6" name="Group 27"/>
              <p:cNvGrpSpPr>
                <a:grpSpLocks/>
              </p:cNvGrpSpPr>
              <p:nvPr/>
            </p:nvGrpSpPr>
            <p:grpSpPr bwMode="auto">
              <a:xfrm>
                <a:off x="4072838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06152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15521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28155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39156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7" name="Group 28"/>
              <p:cNvGrpSpPr>
                <a:grpSpLocks/>
              </p:cNvGrpSpPr>
              <p:nvPr/>
            </p:nvGrpSpPr>
            <p:grpSpPr bwMode="auto">
              <a:xfrm>
                <a:off x="4508871" y="4233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05964" y="61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15333" y="61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27968" y="-6214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38969" y="1629"/>
                  <a:ext cx="0" cy="4345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8" name="Group 29"/>
              <p:cNvGrpSpPr>
                <a:grpSpLocks/>
              </p:cNvGrpSpPr>
              <p:nvPr/>
            </p:nvGrpSpPr>
            <p:grpSpPr bwMode="auto">
              <a:xfrm>
                <a:off x="4944905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05775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15145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27778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38780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59" name="Group 30"/>
              <p:cNvGrpSpPr>
                <a:grpSpLocks/>
              </p:cNvGrpSpPr>
              <p:nvPr/>
            </p:nvGrpSpPr>
            <p:grpSpPr bwMode="auto">
              <a:xfrm>
                <a:off x="5385171" y="0"/>
                <a:ext cx="332863" cy="435938"/>
                <a:chOff x="106205" y="-10"/>
                <a:chExt cx="332863" cy="43628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06251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15621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28255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39256" y="1560"/>
                  <a:ext cx="0" cy="4348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60" name="Group 31"/>
              <p:cNvGrpSpPr>
                <a:grpSpLocks/>
              </p:cNvGrpSpPr>
              <p:nvPr/>
            </p:nvGrpSpPr>
            <p:grpSpPr bwMode="auto">
              <a:xfrm>
                <a:off x="5821205" y="12700"/>
                <a:ext cx="332863" cy="435938"/>
                <a:chOff x="106205" y="-10"/>
                <a:chExt cx="332863" cy="43628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06063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15432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28066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39068" y="1410"/>
                  <a:ext cx="0" cy="4348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630" name="Group 97"/>
          <p:cNvGrpSpPr>
            <a:grpSpLocks/>
          </p:cNvGrpSpPr>
          <p:nvPr/>
        </p:nvGrpSpPr>
        <p:grpSpPr bwMode="auto">
          <a:xfrm>
            <a:off x="2156884" y="2425701"/>
            <a:ext cx="7984067" cy="454025"/>
            <a:chOff x="0" y="0"/>
            <a:chExt cx="6154068" cy="448638"/>
          </a:xfrm>
        </p:grpSpPr>
        <p:sp>
          <p:nvSpPr>
            <p:cNvPr id="99" name="Rectangle 98"/>
            <p:cNvSpPr/>
            <p:nvPr/>
          </p:nvSpPr>
          <p:spPr>
            <a:xfrm>
              <a:off x="8157" y="7844"/>
              <a:ext cx="6145911" cy="436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467" name="Group 99"/>
            <p:cNvGrpSpPr>
              <a:grpSpLocks/>
            </p:cNvGrpSpPr>
            <p:nvPr/>
          </p:nvGrpSpPr>
          <p:grpSpPr bwMode="auto">
            <a:xfrm>
              <a:off x="0" y="0"/>
              <a:ext cx="6154068" cy="448638"/>
              <a:chOff x="0" y="0"/>
              <a:chExt cx="6154068" cy="44863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4894" y="109807"/>
                <a:ext cx="6142648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19100" y="4706"/>
                <a:ext cx="0" cy="4345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0" y="219613"/>
                <a:ext cx="6147542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894" y="329420"/>
                <a:ext cx="614754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8412" y="0"/>
                <a:ext cx="0" cy="4345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42618" y="12549"/>
                <a:ext cx="0" cy="4345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74" name="Group 106"/>
              <p:cNvGrpSpPr>
                <a:grpSpLocks/>
              </p:cNvGrpSpPr>
              <p:nvPr/>
            </p:nvGrpSpPr>
            <p:grpSpPr bwMode="auto">
              <a:xfrm>
                <a:off x="452966" y="4233"/>
                <a:ext cx="439068" cy="444041"/>
                <a:chOff x="0" y="0"/>
                <a:chExt cx="439068" cy="444041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595" y="9885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6643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15955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28529" y="473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9472" y="2041"/>
                  <a:ext cx="0" cy="4345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5" name="Group 107"/>
              <p:cNvGrpSpPr>
                <a:grpSpLocks/>
              </p:cNvGrpSpPr>
              <p:nvPr/>
            </p:nvGrpSpPr>
            <p:grpSpPr bwMode="auto">
              <a:xfrm>
                <a:off x="999438" y="8467"/>
                <a:ext cx="332863" cy="436097"/>
                <a:chOff x="106205" y="0"/>
                <a:chExt cx="332863" cy="436270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106884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16196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328770" y="-624"/>
                  <a:ext cx="0" cy="43469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39713" y="945"/>
                  <a:ext cx="0" cy="43469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6" name="Group 108"/>
              <p:cNvGrpSpPr>
                <a:grpSpLocks/>
              </p:cNvGrpSpPr>
              <p:nvPr/>
            </p:nvGrpSpPr>
            <p:grpSpPr bwMode="auto">
              <a:xfrm>
                <a:off x="1435471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06466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215777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328352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439295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7" name="Group 109"/>
              <p:cNvGrpSpPr>
                <a:grpSpLocks/>
              </p:cNvGrpSpPr>
              <p:nvPr/>
            </p:nvGrpSpPr>
            <p:grpSpPr bwMode="auto">
              <a:xfrm>
                <a:off x="1875738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06708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216019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328594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39537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8" name="Group 110"/>
              <p:cNvGrpSpPr>
                <a:grpSpLocks/>
              </p:cNvGrpSpPr>
              <p:nvPr/>
            </p:nvGrpSpPr>
            <p:grpSpPr bwMode="auto">
              <a:xfrm>
                <a:off x="2316005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06949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16260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328835" y="473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439778" y="2041"/>
                  <a:ext cx="0" cy="4345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9" name="Group 111"/>
              <p:cNvGrpSpPr>
                <a:grpSpLocks/>
              </p:cNvGrpSpPr>
              <p:nvPr/>
            </p:nvGrpSpPr>
            <p:grpSpPr bwMode="auto">
              <a:xfrm>
                <a:off x="2756271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5560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14872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327446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38389" y="945"/>
                  <a:ext cx="0" cy="436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0" name="Group 112"/>
              <p:cNvGrpSpPr>
                <a:grpSpLocks/>
              </p:cNvGrpSpPr>
              <p:nvPr/>
            </p:nvGrpSpPr>
            <p:grpSpPr bwMode="auto">
              <a:xfrm>
                <a:off x="3192305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106771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216083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328657" y="-624"/>
                  <a:ext cx="0" cy="43608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439600" y="945"/>
                  <a:ext cx="0" cy="436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1" name="Group 113"/>
              <p:cNvGrpSpPr>
                <a:grpSpLocks/>
              </p:cNvGrpSpPr>
              <p:nvPr/>
            </p:nvGrpSpPr>
            <p:grpSpPr bwMode="auto">
              <a:xfrm>
                <a:off x="3632571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07014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16326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328900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39843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2" name="Group 114"/>
              <p:cNvGrpSpPr>
                <a:grpSpLocks/>
              </p:cNvGrpSpPr>
              <p:nvPr/>
            </p:nvGrpSpPr>
            <p:grpSpPr bwMode="auto">
              <a:xfrm>
                <a:off x="4072838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5624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14935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27510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38453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3" name="Group 115"/>
              <p:cNvGrpSpPr>
                <a:grpSpLocks/>
              </p:cNvGrpSpPr>
              <p:nvPr/>
            </p:nvGrpSpPr>
            <p:grpSpPr bwMode="auto">
              <a:xfrm>
                <a:off x="4508871" y="4233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06837" y="61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16148" y="61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28723" y="-6214"/>
                  <a:ext cx="0" cy="43451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39666" y="1629"/>
                  <a:ext cx="0" cy="4345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4" name="Group 116"/>
              <p:cNvGrpSpPr>
                <a:grpSpLocks/>
              </p:cNvGrpSpPr>
              <p:nvPr/>
            </p:nvGrpSpPr>
            <p:grpSpPr bwMode="auto">
              <a:xfrm>
                <a:off x="4944905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06416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15728" y="-412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28302" y="-6687"/>
                  <a:ext cx="0" cy="4345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439245" y="1157"/>
                  <a:ext cx="0" cy="4345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5" name="Group 117"/>
              <p:cNvGrpSpPr>
                <a:grpSpLocks/>
              </p:cNvGrpSpPr>
              <p:nvPr/>
            </p:nvGrpSpPr>
            <p:grpSpPr bwMode="auto">
              <a:xfrm>
                <a:off x="5385171" y="0"/>
                <a:ext cx="332863" cy="435938"/>
                <a:chOff x="106205" y="-10"/>
                <a:chExt cx="332863" cy="436280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06659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15971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328545" y="-1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39488" y="1560"/>
                  <a:ext cx="0" cy="4348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86" name="Group 118"/>
              <p:cNvGrpSpPr>
                <a:grpSpLocks/>
              </p:cNvGrpSpPr>
              <p:nvPr/>
            </p:nvGrpSpPr>
            <p:grpSpPr bwMode="auto">
              <a:xfrm>
                <a:off x="5821205" y="12700"/>
                <a:ext cx="332863" cy="435938"/>
                <a:chOff x="106205" y="-10"/>
                <a:chExt cx="332863" cy="43628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06239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15550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28125" y="-160"/>
                  <a:ext cx="0" cy="434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39068" y="1410"/>
                  <a:ext cx="0" cy="4348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631" name="Group 172"/>
          <p:cNvGrpSpPr>
            <a:grpSpLocks/>
          </p:cNvGrpSpPr>
          <p:nvPr/>
        </p:nvGrpSpPr>
        <p:grpSpPr bwMode="auto">
          <a:xfrm>
            <a:off x="2156884" y="2852739"/>
            <a:ext cx="7984067" cy="452437"/>
            <a:chOff x="0" y="0"/>
            <a:chExt cx="6154068" cy="448638"/>
          </a:xfrm>
        </p:grpSpPr>
        <p:sp>
          <p:nvSpPr>
            <p:cNvPr id="174" name="Rectangle 173"/>
            <p:cNvSpPr/>
            <p:nvPr/>
          </p:nvSpPr>
          <p:spPr>
            <a:xfrm>
              <a:off x="8157" y="7870"/>
              <a:ext cx="6145911" cy="437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393" name="Group 174"/>
            <p:cNvGrpSpPr>
              <a:grpSpLocks/>
            </p:cNvGrpSpPr>
            <p:nvPr/>
          </p:nvGrpSpPr>
          <p:grpSpPr bwMode="auto">
            <a:xfrm>
              <a:off x="0" y="0"/>
              <a:ext cx="6154068" cy="448638"/>
              <a:chOff x="0" y="0"/>
              <a:chExt cx="6154068" cy="448638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4894" y="110192"/>
                <a:ext cx="6142648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19100" y="4722"/>
                <a:ext cx="0" cy="43447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0" y="220384"/>
                <a:ext cx="6147542" cy="0"/>
              </a:xfrm>
              <a:prstGeom prst="line">
                <a:avLst/>
              </a:prstGeom>
              <a:ln w="3175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894" y="330576"/>
                <a:ext cx="614754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228412" y="0"/>
                <a:ext cx="0" cy="43447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42618" y="12593"/>
                <a:ext cx="0" cy="43447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00" name="Group 181"/>
              <p:cNvGrpSpPr>
                <a:grpSpLocks/>
              </p:cNvGrpSpPr>
              <p:nvPr/>
            </p:nvGrpSpPr>
            <p:grpSpPr bwMode="auto">
              <a:xfrm>
                <a:off x="452966" y="4233"/>
                <a:ext cx="439068" cy="444041"/>
                <a:chOff x="0" y="0"/>
                <a:chExt cx="439068" cy="444041"/>
              </a:xfrm>
            </p:grpSpPr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595" y="9934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06643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215955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328529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439472" y="2064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1" name="Group 182"/>
              <p:cNvGrpSpPr>
                <a:grpSpLocks/>
              </p:cNvGrpSpPr>
              <p:nvPr/>
            </p:nvGrpSpPr>
            <p:grpSpPr bwMode="auto">
              <a:xfrm>
                <a:off x="999438" y="8467"/>
                <a:ext cx="332863" cy="436097"/>
                <a:chOff x="106205" y="0"/>
                <a:chExt cx="332863" cy="436270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06884" y="-597"/>
                  <a:ext cx="0" cy="43464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216196" y="-597"/>
                  <a:ext cx="0" cy="43464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328770" y="-597"/>
                  <a:ext cx="0" cy="43464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439713" y="978"/>
                  <a:ext cx="0" cy="4346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2" name="Group 183"/>
              <p:cNvGrpSpPr>
                <a:grpSpLocks/>
              </p:cNvGrpSpPr>
              <p:nvPr/>
            </p:nvGrpSpPr>
            <p:grpSpPr bwMode="auto">
              <a:xfrm>
                <a:off x="1435471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106466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215777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328352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439295" y="2064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3" name="Group 184"/>
              <p:cNvGrpSpPr>
                <a:grpSpLocks/>
              </p:cNvGrpSpPr>
              <p:nvPr/>
            </p:nvGrpSpPr>
            <p:grpSpPr bwMode="auto">
              <a:xfrm>
                <a:off x="1875738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06708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216019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328594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439537" y="2064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4" name="Group 185"/>
              <p:cNvGrpSpPr>
                <a:grpSpLocks/>
              </p:cNvGrpSpPr>
              <p:nvPr/>
            </p:nvGrpSpPr>
            <p:grpSpPr bwMode="auto">
              <a:xfrm>
                <a:off x="2316005" y="4233"/>
                <a:ext cx="332863" cy="436270"/>
                <a:chOff x="106205" y="0"/>
                <a:chExt cx="332863" cy="436270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06949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216260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328835" y="48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439778" y="2064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5" name="Group 186"/>
              <p:cNvGrpSpPr>
                <a:grpSpLocks/>
              </p:cNvGrpSpPr>
              <p:nvPr/>
            </p:nvGrpSpPr>
            <p:grpSpPr bwMode="auto">
              <a:xfrm>
                <a:off x="2756271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05560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214872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327446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438389" y="978"/>
                  <a:ext cx="0" cy="43604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6" name="Group 187"/>
              <p:cNvGrpSpPr>
                <a:grpSpLocks/>
              </p:cNvGrpSpPr>
              <p:nvPr/>
            </p:nvGrpSpPr>
            <p:grpSpPr bwMode="auto">
              <a:xfrm>
                <a:off x="3192305" y="8467"/>
                <a:ext cx="332863" cy="436270"/>
                <a:chOff x="106205" y="0"/>
                <a:chExt cx="332863" cy="436270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06771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216083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328657" y="-597"/>
                  <a:ext cx="0" cy="4360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439600" y="978"/>
                  <a:ext cx="0" cy="43604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7" name="Group 188"/>
              <p:cNvGrpSpPr>
                <a:grpSpLocks/>
              </p:cNvGrpSpPr>
              <p:nvPr/>
            </p:nvGrpSpPr>
            <p:grpSpPr bwMode="auto">
              <a:xfrm>
                <a:off x="3632571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107014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216326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328900" y="-6687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439843" y="1183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8" name="Group 189"/>
              <p:cNvGrpSpPr>
                <a:grpSpLocks/>
              </p:cNvGrpSpPr>
              <p:nvPr/>
            </p:nvGrpSpPr>
            <p:grpSpPr bwMode="auto">
              <a:xfrm>
                <a:off x="4072838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05624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14935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327510" y="-6687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438453" y="1183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09" name="Group 190"/>
              <p:cNvGrpSpPr>
                <a:grpSpLocks/>
              </p:cNvGrpSpPr>
              <p:nvPr/>
            </p:nvGrpSpPr>
            <p:grpSpPr bwMode="auto">
              <a:xfrm>
                <a:off x="4508871" y="4233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106837" y="9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216148" y="99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328723" y="-6198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439666" y="1673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10" name="Group 191"/>
              <p:cNvGrpSpPr>
                <a:grpSpLocks/>
              </p:cNvGrpSpPr>
              <p:nvPr/>
            </p:nvGrpSpPr>
            <p:grpSpPr bwMode="auto">
              <a:xfrm>
                <a:off x="4944905" y="0"/>
                <a:ext cx="332863" cy="442957"/>
                <a:chOff x="106205" y="-6687"/>
                <a:chExt cx="332863" cy="442957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106416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215728" y="-390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328302" y="-6687"/>
                  <a:ext cx="0" cy="43447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39245" y="1183"/>
                  <a:ext cx="0" cy="43447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11" name="Group 192"/>
              <p:cNvGrpSpPr>
                <a:grpSpLocks/>
              </p:cNvGrpSpPr>
              <p:nvPr/>
            </p:nvGrpSpPr>
            <p:grpSpPr bwMode="auto">
              <a:xfrm>
                <a:off x="5385171" y="0"/>
                <a:ext cx="332863" cy="435938"/>
                <a:chOff x="106205" y="-10"/>
                <a:chExt cx="332863" cy="436280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06659" y="-10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15971" y="-10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328545" y="-10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39488" y="1565"/>
                  <a:ext cx="0" cy="434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12" name="Group 193"/>
              <p:cNvGrpSpPr>
                <a:grpSpLocks/>
              </p:cNvGrpSpPr>
              <p:nvPr/>
            </p:nvGrpSpPr>
            <p:grpSpPr bwMode="auto">
              <a:xfrm>
                <a:off x="5821205" y="12700"/>
                <a:ext cx="332863" cy="435938"/>
                <a:chOff x="106205" y="-10"/>
                <a:chExt cx="332863" cy="436280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6239" y="-117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15550" y="-117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328125" y="-117"/>
                  <a:ext cx="0" cy="4348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39068" y="1458"/>
                  <a:ext cx="0" cy="4348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8" name="Rectangle 247"/>
          <p:cNvSpPr/>
          <p:nvPr/>
        </p:nvSpPr>
        <p:spPr>
          <a:xfrm>
            <a:off x="1581153" y="2237584"/>
            <a:ext cx="8636000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.VnAvant" panose="020B7200000000000000" pitchFamily="34" charset="0"/>
              </a:rPr>
              <a:t>Th¸m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tö</a:t>
            </a:r>
            <a:r>
              <a:rPr lang="en-US" sz="4400" dirty="0">
                <a:latin typeface=".VnAvant" panose="020B7200000000000000" pitchFamily="34" charset="0"/>
              </a:rPr>
              <a:t> gµ </a:t>
            </a:r>
            <a:r>
              <a:rPr lang="en-US" sz="4400" dirty="0" err="1">
                <a:latin typeface=".VnAvant" panose="020B7200000000000000" pitchFamily="34" charset="0"/>
              </a:rPr>
              <a:t>cå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tãm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cæ</a:t>
            </a:r>
            <a:r>
              <a:rPr lang="en-US" sz="4400" dirty="0">
                <a:latin typeface=".VnAvant" panose="020B7200000000000000" pitchFamily="34" charset="0"/>
              </a:rPr>
              <a:t> qu¹.</a:t>
            </a:r>
          </a:p>
          <a:p>
            <a:pPr algn="ctr">
              <a:defRPr/>
            </a:pP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Thám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tử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gà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cồ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tóm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cổ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quạ</a:t>
            </a:r>
            <a:r>
              <a:rPr lang="en-US" sz="43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xmlns="" id="{714FFA04-DEDB-46CE-A5C8-6F482D88E833}"/>
              </a:ext>
            </a:extLst>
          </p:cNvPr>
          <p:cNvSpPr/>
          <p:nvPr/>
        </p:nvSpPr>
        <p:spPr>
          <a:xfrm>
            <a:off x="2509289" y="329609"/>
            <a:ext cx="7612911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b) </a:t>
            </a:r>
            <a:r>
              <a:rPr lang="en-US" sz="2800" dirty="0" err="1">
                <a:latin typeface=".VnAvant" panose="020B7200000000000000" pitchFamily="34" charset="0"/>
              </a:rPr>
              <a:t>Th¸m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tö</a:t>
            </a:r>
            <a:r>
              <a:rPr lang="en-US" sz="2800" dirty="0">
                <a:latin typeface=".VnAvant" panose="020B7200000000000000" pitchFamily="34" charset="0"/>
              </a:rPr>
              <a:t> gµ </a:t>
            </a:r>
            <a:r>
              <a:rPr lang="en-US" sz="2800" dirty="0" err="1">
                <a:latin typeface=".VnAvant" panose="020B7200000000000000" pitchFamily="34" charset="0"/>
              </a:rPr>
              <a:t>cå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tãm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qu¹.</a:t>
            </a:r>
          </a:p>
        </p:txBody>
      </p:sp>
    </p:spTree>
    <p:extLst>
      <p:ext uri="{BB962C8B-B14F-4D97-AF65-F5344CB8AC3E}">
        <p14:creationId xmlns:p14="http://schemas.microsoft.com/office/powerpoint/2010/main" val="3757938145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0727" y="2117385"/>
            <a:ext cx="8205216" cy="190347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ctr" defTabSz="914363">
              <a:defRPr/>
            </a:pP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3668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5" y="1361316"/>
            <a:ext cx="5620704" cy="50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802053" y="653867"/>
            <a:ext cx="5165360" cy="51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434489" y="2105980"/>
            <a:ext cx="5029200" cy="182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980" tIns="21980" rIns="21980" bIns="2198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6860">
              <a:lnSpc>
                <a:spcPct val="150000"/>
              </a:lnSpc>
              <a:defRPr/>
            </a:pPr>
            <a:r>
              <a:rPr lang="en-US" altLang="en-US" sz="77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60269" y="1902669"/>
            <a:ext cx="420053" cy="342042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9781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9781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7893369" y="4149092"/>
            <a:ext cx="421483" cy="342042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9781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9781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3086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07" y="500752"/>
            <a:ext cx="3717828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>
                <a:solidFill>
                  <a:srgbClr val="FF0000"/>
                </a:solidFill>
              </a:rPr>
              <a:t>san </a:t>
            </a:r>
            <a:r>
              <a:rPr lang="en-US" sz="5600" b="1" dirty="0" err="1">
                <a:solidFill>
                  <a:srgbClr val="FF0000"/>
                </a:solidFill>
              </a:rPr>
              <a:t>sẻ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3980" y="506204"/>
            <a:ext cx="3055716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</a:rPr>
              <a:t>bát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ngát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82" y="2016796"/>
            <a:ext cx="3940853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</a:rPr>
              <a:t>bàn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ghế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980" y="2046940"/>
            <a:ext cx="3500699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</a:rPr>
              <a:t>hạt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đỗ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182" y="3655096"/>
            <a:ext cx="3940853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</a:rPr>
              <a:t>nhà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sàn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980" y="3655094"/>
            <a:ext cx="3940853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</a:rPr>
              <a:t>đàn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  <a:r>
              <a:rPr lang="en-US" sz="5600" b="1" dirty="0" err="1">
                <a:solidFill>
                  <a:srgbClr val="FF0000"/>
                </a:solidFill>
              </a:rPr>
              <a:t>ngan</a:t>
            </a:r>
            <a:r>
              <a:rPr lang="en-US" sz="5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704632"/>
      </p:ext>
    </p:extLst>
  </p:cSld>
  <p:clrMapOvr>
    <a:masterClrMapping/>
  </p:clrMapOvr>
  <p:transition spd="slow" advTm="12737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798234-6A33-4E8B-95ED-0109D8BB59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B4AEA0-D6A1-4469-9629-5864073C6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7" t="38845" r="26941" b="23879"/>
          <a:stretch/>
        </p:blipFill>
        <p:spPr>
          <a:xfrm>
            <a:off x="15845" y="0"/>
            <a:ext cx="12286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1706"/>
      </p:ext>
    </p:extLst>
  </p:cSld>
  <p:clrMapOvr>
    <a:masterClrMapping/>
  </p:clrMapOvr>
  <p:transition spd="slow" advTm="12737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40DC3-8437-49B1-BA03-5756D537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8" y="1"/>
            <a:ext cx="12201188" cy="6848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4EF9A1-DA7F-4F9E-855E-FBE675FBFC7D}"/>
              </a:ext>
            </a:extLst>
          </p:cNvPr>
          <p:cNvSpPr/>
          <p:nvPr/>
        </p:nvSpPr>
        <p:spPr>
          <a:xfrm>
            <a:off x="3450101" y="1754599"/>
            <a:ext cx="5282609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57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105)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56416"/>
      </p:ext>
    </p:extLst>
  </p:cSld>
  <p:clrMapOvr>
    <a:masterClrMapping/>
  </p:clrMapOvr>
  <p:transition spd="slow" advTm="12737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48B134-D9C5-4187-997B-EAD976978C5C}"/>
              </a:ext>
            </a:extLst>
          </p:cNvPr>
          <p:cNvSpPr txBox="1"/>
          <p:nvPr/>
        </p:nvSpPr>
        <p:spPr>
          <a:xfrm>
            <a:off x="173420" y="1040524"/>
            <a:ext cx="12018580" cy="324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latin typeface="Toboto"/>
              </a:rPr>
              <a:t>um       up         </a:t>
            </a:r>
            <a:r>
              <a:rPr lang="en-US" sz="7200" dirty="0" err="1">
                <a:latin typeface="Toboto"/>
              </a:rPr>
              <a:t>uôm</a:t>
            </a:r>
            <a:r>
              <a:rPr lang="en-US" sz="7200" dirty="0">
                <a:latin typeface="Toboto"/>
              </a:rPr>
              <a:t>         </a:t>
            </a:r>
            <a:r>
              <a:rPr lang="en-US" sz="7200" dirty="0" err="1">
                <a:latin typeface="Toboto"/>
              </a:rPr>
              <a:t>ươm</a:t>
            </a:r>
            <a:r>
              <a:rPr lang="en-US" sz="7200" dirty="0">
                <a:latin typeface="Toboto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latin typeface="Toboto"/>
              </a:rPr>
              <a:t>            </a:t>
            </a:r>
            <a:r>
              <a:rPr lang="en-US" sz="7200" dirty="0" err="1">
                <a:latin typeface="Toboto"/>
              </a:rPr>
              <a:t>ươp</a:t>
            </a:r>
            <a:r>
              <a:rPr lang="en-US" sz="7200" dirty="0">
                <a:latin typeface="Toboto"/>
              </a:rPr>
              <a:t>        an             at</a:t>
            </a:r>
          </a:p>
        </p:txBody>
      </p:sp>
    </p:spTree>
    <p:extLst>
      <p:ext uri="{BB962C8B-B14F-4D97-AF65-F5344CB8AC3E}">
        <p14:creationId xmlns:p14="http://schemas.microsoft.com/office/powerpoint/2010/main" val="3299380097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324E45-9230-4C7A-950A-12D96DB2A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A03ACB3-A06D-B342-9F78-597260D94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60160" r="12800"/>
          <a:stretch/>
        </p:blipFill>
        <p:spPr>
          <a:xfrm>
            <a:off x="46209" y="781050"/>
            <a:ext cx="12145791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 advTm="12737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3E0A6-063E-974D-92B7-897CB16D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9137C0-2155-894C-93EE-370B0A41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2344" b="36666"/>
          <a:stretch/>
        </p:blipFill>
        <p:spPr>
          <a:xfrm>
            <a:off x="-669" y="1"/>
            <a:ext cx="12236117" cy="6172199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1501D09-81AE-6744-8280-7D22E42671D3}"/>
              </a:ext>
            </a:extLst>
          </p:cNvPr>
          <p:cNvCxnSpPr>
            <a:cxnSpLocks/>
          </p:cNvCxnSpPr>
          <p:nvPr/>
        </p:nvCxnSpPr>
        <p:spPr>
          <a:xfrm>
            <a:off x="6237291" y="1259671"/>
            <a:ext cx="15246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D940905-1E8A-D24E-8831-707AF8E6BC66}"/>
              </a:ext>
            </a:extLst>
          </p:cNvPr>
          <p:cNvCxnSpPr>
            <a:cxnSpLocks/>
          </p:cNvCxnSpPr>
          <p:nvPr/>
        </p:nvCxnSpPr>
        <p:spPr>
          <a:xfrm>
            <a:off x="2114550" y="2065338"/>
            <a:ext cx="287150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4C7DB20-EE72-0844-AAC7-3D728B59EC6C}"/>
              </a:ext>
            </a:extLst>
          </p:cNvPr>
          <p:cNvCxnSpPr>
            <a:cxnSpLocks/>
          </p:cNvCxnSpPr>
          <p:nvPr/>
        </p:nvCxnSpPr>
        <p:spPr>
          <a:xfrm>
            <a:off x="7348633" y="2054226"/>
            <a:ext cx="14499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5395694-5E30-AB4C-B54D-6F5E0C637DB3}"/>
              </a:ext>
            </a:extLst>
          </p:cNvPr>
          <p:cNvCxnSpPr>
            <a:cxnSpLocks/>
          </p:cNvCxnSpPr>
          <p:nvPr/>
        </p:nvCxnSpPr>
        <p:spPr>
          <a:xfrm>
            <a:off x="4690020" y="3353394"/>
            <a:ext cx="15472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2BB65D3-3B23-CC4A-98FB-9B435EDBDAD6}"/>
              </a:ext>
            </a:extLst>
          </p:cNvPr>
          <p:cNvCxnSpPr>
            <a:cxnSpLocks/>
          </p:cNvCxnSpPr>
          <p:nvPr/>
        </p:nvCxnSpPr>
        <p:spPr>
          <a:xfrm>
            <a:off x="6834436" y="3330500"/>
            <a:ext cx="17761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5FB8D07-D7D8-0D40-8376-C5C577FBC11B}"/>
              </a:ext>
            </a:extLst>
          </p:cNvPr>
          <p:cNvCxnSpPr>
            <a:cxnSpLocks/>
          </p:cNvCxnSpPr>
          <p:nvPr/>
        </p:nvCxnSpPr>
        <p:spPr>
          <a:xfrm>
            <a:off x="3302650" y="4797350"/>
            <a:ext cx="20161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D3B7801-21E9-5D44-915F-5F4CA9495B66}"/>
              </a:ext>
            </a:extLst>
          </p:cNvPr>
          <p:cNvCxnSpPr>
            <a:cxnSpLocks/>
          </p:cNvCxnSpPr>
          <p:nvPr/>
        </p:nvCxnSpPr>
        <p:spPr>
          <a:xfrm>
            <a:off x="10709169" y="4798975"/>
            <a:ext cx="10827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231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12500" b="43167"/>
          <a:stretch/>
        </p:blipFill>
        <p:spPr>
          <a:xfrm>
            <a:off x="0" y="83488"/>
            <a:ext cx="12301796" cy="639351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0EF0D17-2BFC-CA4C-9047-02AB34FD3950}"/>
              </a:ext>
            </a:extLst>
          </p:cNvPr>
          <p:cNvSpPr/>
          <p:nvPr/>
        </p:nvSpPr>
        <p:spPr>
          <a:xfrm>
            <a:off x="199572" y="1826776"/>
            <a:ext cx="446049" cy="25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6BB85A-FBEE-6541-B017-05CF7D13C857}"/>
              </a:ext>
            </a:extLst>
          </p:cNvPr>
          <p:cNvSpPr/>
          <p:nvPr/>
        </p:nvSpPr>
        <p:spPr>
          <a:xfrm>
            <a:off x="4909831" y="1572006"/>
            <a:ext cx="446049" cy="25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AAC2B9F-937D-BE49-8F03-492A4C457AFB}"/>
              </a:ext>
            </a:extLst>
          </p:cNvPr>
          <p:cNvSpPr/>
          <p:nvPr/>
        </p:nvSpPr>
        <p:spPr>
          <a:xfrm>
            <a:off x="9146162" y="1685541"/>
            <a:ext cx="446049" cy="254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ABFEBE2-8110-2445-A0E7-7294A9F4C312}"/>
              </a:ext>
            </a:extLst>
          </p:cNvPr>
          <p:cNvSpPr/>
          <p:nvPr/>
        </p:nvSpPr>
        <p:spPr>
          <a:xfrm>
            <a:off x="187032" y="3429579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A373C15-F39E-FB47-B94B-6CC13E6B9C2B}"/>
              </a:ext>
            </a:extLst>
          </p:cNvPr>
          <p:cNvSpPr/>
          <p:nvPr/>
        </p:nvSpPr>
        <p:spPr>
          <a:xfrm>
            <a:off x="6297215" y="3264461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A59E83-E934-644D-B686-E30B722EAAB3}"/>
              </a:ext>
            </a:extLst>
          </p:cNvPr>
          <p:cNvSpPr/>
          <p:nvPr/>
        </p:nvSpPr>
        <p:spPr>
          <a:xfrm>
            <a:off x="8916867" y="3245411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C9AA037-81DF-EB49-BEA8-227211832856}"/>
              </a:ext>
            </a:extLst>
          </p:cNvPr>
          <p:cNvSpPr/>
          <p:nvPr/>
        </p:nvSpPr>
        <p:spPr>
          <a:xfrm>
            <a:off x="12807" y="4010798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C67BD05-C2B4-D240-8061-E2C765EAD94D}"/>
              </a:ext>
            </a:extLst>
          </p:cNvPr>
          <p:cNvSpPr/>
          <p:nvPr/>
        </p:nvSpPr>
        <p:spPr>
          <a:xfrm>
            <a:off x="422596" y="5076501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19C22A3-7BDB-B54A-97A2-26A991065809}"/>
              </a:ext>
            </a:extLst>
          </p:cNvPr>
          <p:cNvSpPr/>
          <p:nvPr/>
        </p:nvSpPr>
        <p:spPr>
          <a:xfrm>
            <a:off x="8610704" y="4820987"/>
            <a:ext cx="458589" cy="22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3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5594656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45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2024-11-21T05:34:38Z</dcterms:modified>
</cp:coreProperties>
</file>