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370" r:id="rId2"/>
    <p:sldId id="371" r:id="rId3"/>
    <p:sldId id="364" r:id="rId4"/>
    <p:sldId id="366" r:id="rId5"/>
    <p:sldId id="365" r:id="rId6"/>
    <p:sldId id="257" r:id="rId7"/>
    <p:sldId id="360" r:id="rId8"/>
    <p:sldId id="367" r:id="rId9"/>
    <p:sldId id="359" r:id="rId10"/>
    <p:sldId id="351" r:id="rId11"/>
    <p:sldId id="368" r:id="rId12"/>
    <p:sldId id="323" r:id="rId13"/>
    <p:sldId id="373" r:id="rId14"/>
    <p:sldId id="374" r:id="rId15"/>
    <p:sldId id="380" r:id="rId16"/>
    <p:sldId id="337" r:id="rId17"/>
    <p:sldId id="358" r:id="rId18"/>
    <p:sldId id="381" r:id="rId19"/>
    <p:sldId id="376" r:id="rId20"/>
    <p:sldId id="363" r:id="rId21"/>
    <p:sldId id="377" r:id="rId22"/>
    <p:sldId id="379" r:id="rId23"/>
    <p:sldId id="372" r:id="rId24"/>
  </p:sldIdLst>
  <p:sldSz cx="9144000" cy="5715000" type="screen16x10"/>
  <p:notesSz cx="6858000" cy="9144000"/>
  <p:embeddedFontLst>
    <p:embeddedFont>
      <p:font typeface=".VnAvant" pitchFamily="34" charset="0"/>
      <p:regular r:id="rId26"/>
      <p:bold r:id="rId27"/>
      <p:italic r:id="rId28"/>
    </p:embeddedFont>
    <p:embeddedFont>
      <p:font typeface="HP001 4 hàng" pitchFamily="34" charset="0"/>
      <p:regular r:id="rId29"/>
      <p:bold r:id="rId30"/>
    </p:embeddedFont>
    <p:embeddedFont>
      <p:font typeface="宋体" pitchFamily="2" charset="-122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Arial Black" pitchFamily="34" charset="0"/>
      <p:bold r:id="rId36"/>
    </p:embeddedFont>
    <p:embeddedFont>
      <p:font typeface="Tahoma" pitchFamily="34" charset="0"/>
      <p:regular r:id="rId37"/>
      <p:bold r:id="rId3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99"/>
    <a:srgbClr val="0066CC"/>
    <a:srgbClr val="CCFFCC"/>
    <a:srgbClr val="99FFCC"/>
    <a:srgbClr val="FF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2286" y="-63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9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27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17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2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2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microsoft.com/office/2007/relationships/hdphoto" Target="../media/hdphoto2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audio" Target="../media/audio2.wav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9144002" cy="5715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1" y="767298"/>
            <a:ext cx="750810" cy="750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7748" y="767298"/>
            <a:ext cx="4174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0071" y="1811962"/>
            <a:ext cx="8103861" cy="1059674"/>
          </a:xfrm>
          <a:prstGeom prst="rect">
            <a:avLst/>
          </a:prstGeom>
          <a:noFill/>
        </p:spPr>
        <p:txBody>
          <a:bodyPr wrap="square" lIns="74066" tIns="37033" rIns="74066" bIns="37033">
            <a:spAutoFit/>
          </a:bodyPr>
          <a:lstStyle/>
          <a:p>
            <a:pPr algn="ctr"/>
            <a:r>
              <a:rPr lang="en-US" sz="32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</a:t>
            </a:r>
          </a:p>
          <a:p>
            <a:pPr algn="ctr"/>
            <a:r>
              <a:rPr lang="en-US" sz="32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VẦN</a:t>
            </a:r>
          </a:p>
        </p:txBody>
      </p:sp>
    </p:spTree>
    <p:extLst>
      <p:ext uri="{BB962C8B-B14F-4D97-AF65-F5344CB8AC3E}">
        <p14:creationId xmlns:p14="http://schemas.microsoft.com/office/powerpoint/2010/main" val="4150953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an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5" y="714982"/>
            <a:ext cx="2190750" cy="17430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71" y="718607"/>
            <a:ext cx="1986339" cy="16668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82" y="718607"/>
            <a:ext cx="2038350" cy="16668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7" y="3137547"/>
            <a:ext cx="2238768" cy="19351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50" y="3122543"/>
            <a:ext cx="2019003" cy="186309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30" y="3087625"/>
            <a:ext cx="2037430" cy="194155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918763" y="2415766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nh·n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6064" y="2390077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thî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hµn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40112" y="2381147"/>
            <a:ext cx="931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b¸t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907" y="5073967"/>
            <a:ext cx="167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.VnAvant" pitchFamily="34" charset="0"/>
              </a:rPr>
              <a:t>h¹t ®ç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65556" y="5009074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mµn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1722" y="5040193"/>
            <a:ext cx="1348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ngan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>
            <a:extLst>
              <a:ext uri="{FF2B5EF4-FFF2-40B4-BE49-F238E27FC236}">
                <a16:creationId xmlns:a16="http://schemas.microsoft.com/office/drawing/2014/main" xmlns="" id="{B857F7F5-74E5-4C13-9E4C-22E3A1FBD802}"/>
              </a:ext>
            </a:extLst>
          </p:cNvPr>
          <p:cNvSpPr/>
          <p:nvPr/>
        </p:nvSpPr>
        <p:spPr>
          <a:xfrm>
            <a:off x="1400630" y="2766383"/>
            <a:ext cx="188686" cy="137029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sz="1900"/>
          </a:p>
        </p:txBody>
      </p:sp>
      <p:pic>
        <p:nvPicPr>
          <p:cNvPr id="2" name="PA_图片 1">
            <a:extLst>
              <a:ext uri="{FF2B5EF4-FFF2-40B4-BE49-F238E27FC236}">
                <a16:creationId xmlns:a16="http://schemas.microsoft.com/office/drawing/2014/main" xmlns="" id="{5EDD3BDB-EB56-432D-A8E7-C54B0C049F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4253" y1="33813" x2="44253" y2="33813"/>
                        <a14:foregroundMark x1="60920" y1="35252" x2="60920" y2="35252"/>
                        <a14:foregroundMark x1="65517" y1="56835" x2="65517" y2="56835"/>
                        <a14:foregroundMark x1="70690" y1="61151" x2="70690" y2="61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60" y="2974269"/>
            <a:ext cx="1124910" cy="998483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xmlns="" id="{73E90E5D-5A8B-4FD3-96C4-C1CB35108EE6}"/>
              </a:ext>
            </a:extLst>
          </p:cNvPr>
          <p:cNvSpPr/>
          <p:nvPr/>
        </p:nvSpPr>
        <p:spPr>
          <a:xfrm>
            <a:off x="2431197" y="3264279"/>
            <a:ext cx="188686" cy="87239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sz="1900"/>
          </a:p>
        </p:txBody>
      </p:sp>
      <p:pic>
        <p:nvPicPr>
          <p:cNvPr id="12" name="PA_图片 1">
            <a:extLst>
              <a:ext uri="{FF2B5EF4-FFF2-40B4-BE49-F238E27FC236}">
                <a16:creationId xmlns:a16="http://schemas.microsoft.com/office/drawing/2014/main" xmlns="" id="{217A99FE-8877-47AA-812C-9C4019A40B4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4253" y1="33813" x2="44253" y2="33813"/>
                        <a14:foregroundMark x1="60920" y1="35252" x2="60920" y2="35252"/>
                        <a14:foregroundMark x1="65517" y1="56835" x2="65517" y2="56835"/>
                        <a14:foregroundMark x1="70690" y1="61151" x2="70690" y2="61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60" y="2081160"/>
            <a:ext cx="1124910" cy="998483"/>
          </a:xfrm>
          <a:prstGeom prst="rect">
            <a:avLst/>
          </a:prstGeom>
        </p:spPr>
      </p:pic>
      <p:pic>
        <p:nvPicPr>
          <p:cNvPr id="13" name="PA_图片 1">
            <a:extLst>
              <a:ext uri="{FF2B5EF4-FFF2-40B4-BE49-F238E27FC236}">
                <a16:creationId xmlns:a16="http://schemas.microsoft.com/office/drawing/2014/main" xmlns="" id="{272FC889-E931-465B-A6AD-087E81FEF3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4253" y1="33813" x2="44253" y2="33813"/>
                        <a14:foregroundMark x1="60920" y1="35252" x2="60920" y2="35252"/>
                        <a14:foregroundMark x1="65517" y1="56835" x2="65517" y2="56835"/>
                        <a14:foregroundMark x1="70690" y1="61151" x2="70690" y2="61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60" y="3867378"/>
            <a:ext cx="1124910" cy="998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24804" t="14889" r="24817" b="19076"/>
          <a:stretch/>
        </p:blipFill>
        <p:spPr>
          <a:xfrm>
            <a:off x="2044394" y="873034"/>
            <a:ext cx="5389709" cy="441321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4351" y="122240"/>
            <a:ext cx="8199344" cy="7507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</a:rPr>
              <a:t>2. </a:t>
            </a:r>
            <a:r>
              <a:rPr lang="en-US" sz="2800" dirty="0" err="1">
                <a:latin typeface="UTM Avo" panose="02040603050506020204" pitchFamily="18" charset="0"/>
              </a:rPr>
              <a:t>Tiếng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vần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an</a:t>
            </a:r>
            <a:r>
              <a:rPr lang="en-US" sz="2800" dirty="0">
                <a:latin typeface="UTM Avo" panose="02040603050506020204" pitchFamily="18" charset="0"/>
              </a:rPr>
              <a:t>? </a:t>
            </a:r>
            <a:r>
              <a:rPr lang="en-US" sz="2800" dirty="0" err="1">
                <a:latin typeface="UTM Avo" panose="02040603050506020204" pitchFamily="18" charset="0"/>
              </a:rPr>
              <a:t>Tiếng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vần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at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74309" y="2081160"/>
            <a:ext cx="746312" cy="4992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620621" y="2058706"/>
            <a:ext cx="1013572" cy="5216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738533" y="2016223"/>
            <a:ext cx="949259" cy="5217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46204" y="3331196"/>
            <a:ext cx="2992328" cy="536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41673" y="3303477"/>
            <a:ext cx="1179098" cy="5639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41674" y="3317337"/>
            <a:ext cx="3046118" cy="5500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6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1485900"/>
            <a:ext cx="8305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73C3B4-A4E4-FD42-82C4-027B99368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4" y="0"/>
            <a:ext cx="84730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9C6EC4-05F7-7F44-BA38-691D364A2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6" y="0"/>
            <a:ext cx="840170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làm giàn mướp trên sân thượng sai trĩu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ới vị ngọt, tính bình, mướp giúp thanh nhiệt giải độc hiệu quả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9144000" cy="56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9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" y="0"/>
            <a:ext cx="9144000" cy="63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b="1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.VnAvant" pitchFamily="34" charset="0"/>
              </a:rPr>
              <a:t>Luyện</a:t>
            </a:r>
            <a:r>
              <a:rPr lang="en-US" sz="44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44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4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4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44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4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8153" y="616611"/>
            <a:ext cx="4283738" cy="870857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giµn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mưíp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0708" y="1792512"/>
            <a:ext cx="3974891" cy="921658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th¬m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ng¸t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355296" y="1857828"/>
            <a:ext cx="3940208" cy="885371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l¾m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h«m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516" y="3149599"/>
            <a:ext cx="3950287" cy="936172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Õm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nô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64803" y="3149599"/>
            <a:ext cx="5289702" cy="936170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khe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khÏ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h¸t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1115" y="4673599"/>
            <a:ext cx="4011228" cy="878114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tô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häp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20772" y="4673599"/>
            <a:ext cx="4321627" cy="957936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sím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</a:rPr>
              <a:t>¶</a:t>
            </a:r>
            <a:endParaRPr lang="en-US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31883" r="15699" b="20465"/>
          <a:stretch/>
        </p:blipFill>
        <p:spPr>
          <a:xfrm>
            <a:off x="0" y="-15938"/>
            <a:ext cx="9243336" cy="573093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1348182" y="2196389"/>
            <a:ext cx="155757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531267" y="3052732"/>
            <a:ext cx="155757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907841" y="3967132"/>
            <a:ext cx="155757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011724" y="4881532"/>
            <a:ext cx="155757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2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31883" r="15699" b="20465"/>
          <a:stretch/>
        </p:blipFill>
        <p:spPr>
          <a:xfrm>
            <a:off x="0" y="-15938"/>
            <a:ext cx="9243336" cy="57309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3426" y="1047216"/>
            <a:ext cx="589717" cy="6219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7233384" y="2651063"/>
            <a:ext cx="517243" cy="619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67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9" y="901875"/>
            <a:ext cx="4400403" cy="440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3321837" y="897346"/>
            <a:ext cx="4542081" cy="408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4216341" y="2274498"/>
            <a:ext cx="3487997" cy="112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13888" tIns="13888" rIns="13888" bIns="13888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250746">
              <a:lnSpc>
                <a:spcPct val="150000"/>
              </a:lnSpc>
              <a:defRPr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Khởi động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4653816" y="2186457"/>
            <a:ext cx="291327" cy="297536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2499" tIns="12499" rIns="12499" bIns="12499" anchor="ctr"/>
            <a:lstStyle/>
            <a:p>
              <a:pPr defTabSz="124988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49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2499" tIns="12499" rIns="12499" bIns="12499" anchor="ctr"/>
            <a:lstStyle/>
            <a:p>
              <a:pPr defTabSz="124988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49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5828053" y="3702792"/>
            <a:ext cx="292319" cy="297536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2499" tIns="12499" rIns="12499" bIns="12499" anchor="ctr"/>
            <a:lstStyle/>
            <a:p>
              <a:pPr defTabSz="124988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49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2499" tIns="12499" rIns="12499" bIns="12499" anchor="ctr"/>
            <a:lstStyle/>
            <a:p>
              <a:pPr defTabSz="124988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49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86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307975" y="306613"/>
            <a:ext cx="8607426" cy="5092699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4699473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566081" y="515639"/>
            <a:ext cx="4323892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-831377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1360728" y="3808009"/>
            <a:ext cx="6215753" cy="716414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¨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®ã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giµn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mưíp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chËm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ra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¶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2"/>
            </p:custDataLst>
          </p:nvPr>
        </p:nvSpPr>
        <p:spPr>
          <a:xfrm>
            <a:off x="1331702" y="1955730"/>
            <a:ext cx="6244779" cy="700385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Giµn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mưíp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th¬m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ng¸t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1" name="Flowchart: Terminator 40"/>
          <p:cNvSpPr/>
          <p:nvPr>
            <p:custDataLst>
              <p:tags r:id="rId3"/>
            </p:custDataLst>
          </p:nvPr>
        </p:nvSpPr>
        <p:spPr>
          <a:xfrm>
            <a:off x="1331701" y="2857879"/>
            <a:ext cx="6248134" cy="700385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Hµ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khÏ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h¸t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cho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giµn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mưíp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nghe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6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2000CD-BAC0-454A-A76A-1B450EB78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4" y="0"/>
            <a:ext cx="835269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6814" y="1514725"/>
            <a:ext cx="4984669" cy="248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88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Hẹn</a:t>
            </a:r>
            <a:r>
              <a:rPr kumimoji="0" lang="en-US" sz="3888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88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gặp</a:t>
            </a:r>
            <a:r>
              <a:rPr kumimoji="0" lang="en-US" sz="3888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88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sz="3888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88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888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con </a:t>
            </a:r>
            <a:r>
              <a:rPr kumimoji="0" lang="en-US" sz="3888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3888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88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3888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88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3888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88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sz="3888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88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mai</a:t>
            </a:r>
            <a:endParaRPr kumimoji="0" lang="en-US" sz="3888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888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888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B69CBC-58C5-6845-8698-63E30021C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93" y="2604238"/>
            <a:ext cx="1936710" cy="17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"/>
    </mc:Choice>
    <mc:Fallback xmlns="">
      <p:transition spd="slow" advTm="921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869" y="1773099"/>
            <a:ext cx="2272252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nh·n</a:t>
            </a:r>
            <a:endParaRPr lang="en-US" sz="4000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33938" y="1389693"/>
            <a:ext cx="381001" cy="4377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18" y="-42704"/>
            <a:ext cx="6475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1636" y="1755530"/>
            <a:ext cx="2474978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thî hµn</a:t>
            </a:r>
            <a:endParaRPr lang="en-US" sz="4000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10185" y="1380190"/>
            <a:ext cx="381001" cy="4377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1451" y="1742798"/>
            <a:ext cx="1894165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440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b¸t</a:t>
            </a:r>
            <a:endParaRPr lang="en-US" sz="4000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23312" y="1292997"/>
            <a:ext cx="381001" cy="4377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869" y="3843006"/>
            <a:ext cx="227225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h¹t ®ç</a:t>
            </a:r>
            <a:endParaRPr lang="en-US" sz="4400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92494" y="3477496"/>
            <a:ext cx="381001" cy="4377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842252" y="2457182"/>
            <a:ext cx="1368990" cy="36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1CFD3EA-2BDF-C741-B33D-EB7B64C8FB3A}"/>
              </a:ext>
            </a:extLst>
          </p:cNvPr>
          <p:cNvCxnSpPr>
            <a:cxnSpLocks/>
          </p:cNvCxnSpPr>
          <p:nvPr/>
        </p:nvCxnSpPr>
        <p:spPr>
          <a:xfrm>
            <a:off x="-37579" y="94841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89008" y="3843006"/>
            <a:ext cx="2474978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440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mµn</a:t>
            </a:r>
            <a:endParaRPr lang="en-US" sz="4000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512051" y="3393205"/>
            <a:ext cx="381001" cy="4377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33873" y="3781451"/>
            <a:ext cx="1894165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ngan</a:t>
            </a:r>
            <a:endParaRPr lang="en-US" sz="4000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11716" y="3331650"/>
            <a:ext cx="381001" cy="4377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4837272" y="2437527"/>
            <a:ext cx="987331" cy="37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3990394" y="4547260"/>
            <a:ext cx="1263630" cy="36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7047684" y="4533810"/>
            <a:ext cx="1263630" cy="36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7142450" y="2400938"/>
            <a:ext cx="987331" cy="37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 flipV="1">
            <a:off x="7180028" y="2483070"/>
            <a:ext cx="987331" cy="37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694301" y="4446587"/>
            <a:ext cx="987331" cy="37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694301" y="4528719"/>
            <a:ext cx="987331" cy="37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56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94" y="-187566"/>
            <a:ext cx="7803556" cy="55071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E7F5242-15D2-4686-8845-71F0D23D1CA1}"/>
              </a:ext>
            </a:extLst>
          </p:cNvPr>
          <p:cNvSpPr/>
          <p:nvPr/>
        </p:nvSpPr>
        <p:spPr>
          <a:xfrm>
            <a:off x="936003" y="348343"/>
            <a:ext cx="6893540" cy="422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sz="2400" b="1">
              <a:solidFill>
                <a:schemeClr val="tx1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449" y="52723"/>
            <a:ext cx="890093" cy="104318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198396" y="994939"/>
            <a:ext cx="2813146" cy="1273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H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ồ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G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ươm</a:t>
            </a:r>
            <a:endParaRPr lang="en-US" sz="36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95232" y="994939"/>
            <a:ext cx="2145575" cy="1273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cườm</a:t>
            </a:r>
            <a:endParaRPr lang="en-US" sz="36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8343" y="994939"/>
            <a:ext cx="2733235" cy="1273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l</a:t>
            </a:r>
            <a:r>
              <a:rPr lang="en-US" sz="40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ượm</a:t>
            </a:r>
            <a:r>
              <a:rPr lang="en-US" sz="40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lúa</a:t>
            </a:r>
            <a:endParaRPr lang="en-US" sz="40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8343" y="2571063"/>
            <a:ext cx="2806307" cy="1273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quả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mướp</a:t>
            </a:r>
            <a:endParaRPr lang="en-US" sz="36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248904" y="2566033"/>
            <a:ext cx="2838229" cy="1273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bươm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bướm</a:t>
            </a:r>
            <a:endParaRPr lang="en-US" sz="36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98396" y="2566033"/>
            <a:ext cx="2590621" cy="1273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n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ườm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nượp</a:t>
            </a:r>
            <a:endParaRPr lang="en-US" sz="36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505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15460" y="55432"/>
            <a:ext cx="4913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Ủ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Êm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bµ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8" y="718458"/>
            <a:ext cx="89698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Giã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mïa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. MÑ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mua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bµ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tÊm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nÖm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Êm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, v×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tÊm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nÖm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cò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chç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®·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tưíp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ra.</a:t>
            </a:r>
            <a:endParaRPr lang="en-US" sz="4400" b="1" dirty="0" smtClean="0">
              <a:solidFill>
                <a:srgbClr val="006600"/>
              </a:solidFill>
              <a:latin typeface=".VnAvant" pitchFamily="34" charset="0"/>
            </a:endParaRPr>
          </a:p>
          <a:p>
            <a:r>
              <a:rPr lang="en-US" sz="4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§ªm ®ã,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Mi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n»m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«m bµ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ngñ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. Bµ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thÇm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: “BÐ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Mi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bµ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Êm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¸!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Ấm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như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­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bÕp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löa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®á ®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ưîm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09884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1" y="-466397"/>
            <a:ext cx="7803556" cy="63945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5" y="4564062"/>
            <a:ext cx="1560711" cy="11515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CD9FA54-D10D-4FA0-8E70-E26A72233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404" y="4564062"/>
            <a:ext cx="1560711" cy="11515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86050" y="160486"/>
            <a:ext cx="1714500" cy="787593"/>
          </a:xfrm>
          <a:prstGeom prst="rect">
            <a:avLst/>
          </a:prstGeom>
          <a:noFill/>
        </p:spPr>
        <p:txBody>
          <a:bodyPr wrap="square" lIns="71316" tIns="35658" rIns="71316" bIns="356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1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1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55: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71600" y="1196353"/>
            <a:ext cx="3028950" cy="3069080"/>
            <a:chOff x="1828800" y="1435623"/>
            <a:chExt cx="4038600" cy="3682896"/>
          </a:xfrm>
        </p:grpSpPr>
        <p:sp>
          <p:nvSpPr>
            <p:cNvPr id="16" name="Oval 15"/>
            <p:cNvSpPr/>
            <p:nvPr/>
          </p:nvSpPr>
          <p:spPr>
            <a:xfrm>
              <a:off x="1828800" y="1435623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54765" y="2112328"/>
              <a:ext cx="3505201" cy="1975916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0100" dirty="0">
                  <a:solidFill>
                    <a:srgbClr val="008000"/>
                  </a:solidFill>
                  <a:latin typeface="UTM Avo" panose="02040603050506020204" pitchFamily="18" charset="0"/>
                </a:rPr>
                <a:t>an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00600" y="1196353"/>
            <a:ext cx="3028950" cy="3069080"/>
            <a:chOff x="6400800" y="2743200"/>
            <a:chExt cx="4038600" cy="3682896"/>
          </a:xfrm>
        </p:grpSpPr>
        <p:sp>
          <p:nvSpPr>
            <p:cNvPr id="19" name="Oval 18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6927" y="3436716"/>
              <a:ext cx="3201473" cy="1975916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0100" dirty="0">
                  <a:solidFill>
                    <a:srgbClr val="008000"/>
                  </a:solidFill>
                  <a:latin typeface="UTM Avo" panose="02040603050506020204" pitchFamily="18" charset="0"/>
                </a:rPr>
                <a:t>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4424658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6686" y="1315458"/>
            <a:ext cx="1986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µn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" y="1161419"/>
            <a:ext cx="5164656" cy="415081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55: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an  - 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8183" y="2636493"/>
            <a:ext cx="1986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55: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an  - 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5383" y="1257766"/>
            <a:ext cx="4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µ </a:t>
            </a:r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¸t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234093"/>
            <a:ext cx="5167085" cy="38604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6229" y="2651136"/>
            <a:ext cx="4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¸t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2972" y="3705027"/>
            <a:ext cx="4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2800" y="1448035"/>
            <a:ext cx="42034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029" y="1448035"/>
            <a:ext cx="42034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6423" y="1448035"/>
            <a:ext cx="42034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1500" b="1" dirty="0" smtClean="0">
                <a:solidFill>
                  <a:srgbClr val="006600"/>
                </a:solidFill>
                <a:latin typeface=".VnAvant" pitchFamily="34" charset="0"/>
              </a:rPr>
              <a:t>n</a:t>
            </a:r>
            <a:endParaRPr lang="en-US" sz="115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1588" y="1425220"/>
            <a:ext cx="42034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1500" b="1" dirty="0" smtClean="0">
                <a:solidFill>
                  <a:srgbClr val="00B050"/>
                </a:solidFill>
                <a:latin typeface=".VnAvant" pitchFamily="34" charset="0"/>
              </a:rPr>
              <a:t>t</a:t>
            </a:r>
            <a:endParaRPr lang="en-US" sz="11500" b="1" dirty="0">
              <a:solidFill>
                <a:srgbClr val="00B05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55: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an  - 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9396" y="1202027"/>
            <a:ext cx="1986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µn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5383" y="1323749"/>
            <a:ext cx="4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µ </a:t>
            </a:r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¸t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1967" y="2336753"/>
            <a:ext cx="1986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4743" y="2542949"/>
            <a:ext cx="4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¸t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4743" y="3576075"/>
            <a:ext cx="4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</TotalTime>
  <Words>242</Words>
  <Application>Microsoft Office PowerPoint</Application>
  <PresentationFormat>On-screen Show (16:10)</PresentationFormat>
  <Paragraphs>82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.VnAvant</vt:lpstr>
      <vt:lpstr>Times New Roman</vt:lpstr>
      <vt:lpstr>仓耳玄三M W05</vt:lpstr>
      <vt:lpstr>HP001 4 hàng</vt:lpstr>
      <vt:lpstr>宋体</vt:lpstr>
      <vt:lpstr>Calibri</vt:lpstr>
      <vt:lpstr>Arial Black</vt:lpstr>
      <vt:lpstr>UTM Avo</vt:lpstr>
      <vt:lpstr>Lato Regular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MinhThangPC.VN</cp:lastModifiedBy>
  <cp:revision>308</cp:revision>
  <dcterms:created xsi:type="dcterms:W3CDTF">2020-02-10T09:35:50Z</dcterms:created>
  <dcterms:modified xsi:type="dcterms:W3CDTF">2024-11-21T05:45:58Z</dcterms:modified>
</cp:coreProperties>
</file>