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5" r:id="rId2"/>
    <p:sldId id="257" r:id="rId3"/>
    <p:sldId id="258" r:id="rId4"/>
    <p:sldId id="278" r:id="rId5"/>
    <p:sldId id="277" r:id="rId6"/>
    <p:sldId id="276" r:id="rId7"/>
    <p:sldId id="268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FFDB6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504" y="-8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Cau%20hoi/Cau%203.pptx" TargetMode="External"/><Relationship Id="rId3" Type="http://schemas.openxmlformats.org/officeDocument/2006/relationships/hyperlink" Target="Cau%20hoi/Cau%201.pptx" TargetMode="External"/><Relationship Id="rId7" Type="http://schemas.openxmlformats.org/officeDocument/2006/relationships/hyperlink" Target="Cau%20hoi/Cau%204.pptx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hyperlink" Target="Cau%20hoi/Cau%206.pptx" TargetMode="External"/><Relationship Id="rId5" Type="http://schemas.openxmlformats.org/officeDocument/2006/relationships/hyperlink" Target="Cau%20hoi/Cau%202.pptx" TargetMode="External"/><Relationship Id="rId4" Type="http://schemas.openxmlformats.org/officeDocument/2006/relationships/hyperlink" Target="Cau%20hoi/Cau%205.ppt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……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 lớp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eaLnBrk="1" hangingPunct="1">
              <a:defRPr/>
            </a:pPr>
            <a:r>
              <a:rPr lang="en-US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TỰ NHIÊN VÀ CÔNG NGHỆ (T1)</a:t>
            </a:r>
            <a:endParaRPr lang="en-US" sz="4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4572960" y="1136903"/>
            <a:ext cx="7293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MẶT CƯỜI, MẶT MẾU</a:t>
            </a:r>
            <a:endParaRPr lang="en-US" sz="3600" b="1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92779" y="7811529"/>
            <a:ext cx="3256374" cy="736994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400" b="1" smtClean="0"/>
              <a:t>Quay để chọn biểu tượng</a:t>
            </a:r>
            <a:endParaRPr lang="en-US" sz="2400" b="1"/>
          </a:p>
        </p:txBody>
      </p:sp>
      <p:grpSp>
        <p:nvGrpSpPr>
          <p:cNvPr id="6" name="Group 5"/>
          <p:cNvGrpSpPr/>
          <p:nvPr/>
        </p:nvGrpSpPr>
        <p:grpSpPr>
          <a:xfrm>
            <a:off x="9636932" y="2608485"/>
            <a:ext cx="5440652" cy="4760181"/>
            <a:chOff x="10299358" y="2603989"/>
            <a:chExt cx="5348851" cy="476018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0820400" y="5021527"/>
              <a:ext cx="4267200" cy="0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11887200" y="3238539"/>
              <a:ext cx="2133600" cy="3581400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1887200" y="3200400"/>
              <a:ext cx="2073876" cy="3608174"/>
            </a:xfrm>
            <a:prstGeom prst="line">
              <a:avLst/>
            </a:prstGeom>
            <a:ln w="1270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6" t="4466" r="74551" b="75380"/>
            <a:stretch/>
          </p:blipFill>
          <p:spPr>
            <a:xfrm>
              <a:off x="10299358" y="4435952"/>
              <a:ext cx="1165652" cy="112116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9" t="28897" r="74705" b="49807"/>
            <a:stretch/>
          </p:blipFill>
          <p:spPr>
            <a:xfrm>
              <a:off x="11368650" y="2603989"/>
              <a:ext cx="1186249" cy="118459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4" t="80068" r="74923"/>
            <a:stretch/>
          </p:blipFill>
          <p:spPr>
            <a:xfrm>
              <a:off x="13545905" y="2818806"/>
              <a:ext cx="1149178" cy="110873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0" t="55183" r="2875" b="25084"/>
            <a:stretch/>
          </p:blipFill>
          <p:spPr>
            <a:xfrm>
              <a:off x="14511387" y="4480394"/>
              <a:ext cx="1136822" cy="10976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13" t="80068" r="50198"/>
            <a:stretch/>
          </p:blipFill>
          <p:spPr>
            <a:xfrm>
              <a:off x="13564036" y="6181331"/>
              <a:ext cx="1168817" cy="110873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58" t="80432" r="2485"/>
            <a:stretch/>
          </p:blipFill>
          <p:spPr>
            <a:xfrm>
              <a:off x="11233880" y="6275707"/>
              <a:ext cx="1138635" cy="1088463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0386046" y="5029201"/>
            <a:ext cx="3869843" cy="3519323"/>
            <a:chOff x="11024286" y="5326290"/>
            <a:chExt cx="3804547" cy="351932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2954000" y="5326290"/>
              <a:ext cx="0" cy="2446074"/>
            </a:xfrm>
            <a:prstGeom prst="line">
              <a:avLst/>
            </a:prstGeom>
            <a:ln w="25400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1024286" y="7893601"/>
              <a:ext cx="3804547" cy="0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1125201" y="7772365"/>
              <a:ext cx="0" cy="107324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4706601" y="7772365"/>
              <a:ext cx="0" cy="1073248"/>
            </a:xfrm>
            <a:prstGeom prst="line">
              <a:avLst/>
            </a:prstGeom>
            <a:ln w="2540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11353800" y="5326290"/>
              <a:ext cx="1589904" cy="7713"/>
            </a:xfrm>
            <a:prstGeom prst="line">
              <a:avLst/>
            </a:prstGeom>
            <a:ln w="254000"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hlinkClick r:id="rId3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4466" r="74551" b="75380"/>
          <a:stretch/>
        </p:blipFill>
        <p:spPr>
          <a:xfrm>
            <a:off x="1226995" y="2706798"/>
            <a:ext cx="1800234" cy="1702308"/>
          </a:xfrm>
          <a:prstGeom prst="rect">
            <a:avLst/>
          </a:prstGeom>
        </p:spPr>
      </p:pic>
      <p:pic>
        <p:nvPicPr>
          <p:cNvPr id="23" name="Picture 22">
            <a:hlinkClick r:id="rId4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8" t="80432" r="2485"/>
          <a:stretch/>
        </p:blipFill>
        <p:spPr>
          <a:xfrm>
            <a:off x="3782407" y="6147017"/>
            <a:ext cx="1746128" cy="1641024"/>
          </a:xfrm>
          <a:prstGeom prst="rect">
            <a:avLst/>
          </a:prstGeom>
        </p:spPr>
      </p:pic>
      <p:pic>
        <p:nvPicPr>
          <p:cNvPr id="24" name="Picture 23">
            <a:hlinkClick r:id="rId5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t="80068" r="50198"/>
          <a:stretch/>
        </p:blipFill>
        <p:spPr>
          <a:xfrm>
            <a:off x="3841624" y="2706798"/>
            <a:ext cx="1708848" cy="1692347"/>
          </a:xfrm>
          <a:prstGeom prst="rect">
            <a:avLst/>
          </a:prstGeom>
        </p:spPr>
      </p:pic>
      <p:pic>
        <p:nvPicPr>
          <p:cNvPr id="25" name="Picture 24">
            <a:hlinkClick r:id="rId6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80068" r="74923"/>
          <a:stretch/>
        </p:blipFill>
        <p:spPr>
          <a:xfrm>
            <a:off x="6354564" y="6172860"/>
            <a:ext cx="1702826" cy="1615181"/>
          </a:xfrm>
          <a:prstGeom prst="rect">
            <a:avLst/>
          </a:prstGeom>
        </p:spPr>
      </p:pic>
      <p:pic>
        <p:nvPicPr>
          <p:cNvPr id="26" name="Picture 25">
            <a:hlinkClick r:id="rId7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t="30212" r="74705" b="51183"/>
          <a:stretch/>
        </p:blipFill>
        <p:spPr>
          <a:xfrm>
            <a:off x="1301739" y="6134934"/>
            <a:ext cx="1717644" cy="1531328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pres?slideindex=1&amp;slidetitle=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00" t="55183" r="2875" b="25084"/>
          <a:stretch/>
        </p:blipFill>
        <p:spPr>
          <a:xfrm>
            <a:off x="6364377" y="2730587"/>
            <a:ext cx="1762655" cy="16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9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900000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2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5: SỬ DỤNG MÁY THU HÌNH (T1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máy thu hình.</a:t>
            </a:r>
            <a:endParaRPr lang="en-US" sz="36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Xem ti v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4318" y="2223088"/>
            <a:ext cx="11576863" cy="63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5: SỬ DỤNG MÁY THU HÌNH (T1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 dụng của máy thu hình.</a:t>
            </a:r>
            <a:endParaRPr lang="en-US" sz="36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56519" y="2223089"/>
            <a:ext cx="13826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quan sát </a:t>
            </a:r>
            <a:r>
              <a:rPr lang="en-US" sz="3600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hình dưới đây và nói tác dụng của máy thu hình.</a:t>
            </a:r>
            <a:endParaRPr lang="en-US" sz="3600" i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1101" y="6781800"/>
            <a:ext cx="151638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Máy thu hình (còn gọi là tivi) dùng để xem các chương trình truyền hình. </a:t>
            </a:r>
            <a:r>
              <a:rPr lang="en-US" sz="36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chương trình truyền hình thường là tin tức, thông tin giải trí và một số chương trình giáo dục.</a:t>
            </a:r>
            <a:endParaRPr lang="en-US" sz="3600" b="1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" t="38246" r="48914" b="35770"/>
          <a:stretch/>
        </p:blipFill>
        <p:spPr bwMode="auto">
          <a:xfrm>
            <a:off x="2727275" y="3048000"/>
            <a:ext cx="11085359" cy="348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38200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5: SỬ DỤNG MÁY THU HÌNH (T1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236910" y="15240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“Ai nhanh ai đúng”</a:t>
            </a:r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Lịch phát sóng vtv3 hôm n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57119" y="2850978"/>
            <a:ext cx="9679670" cy="540554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5919" y="2057400"/>
            <a:ext cx="15470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chương trình tin vi và cho viết có những chương trình nào?</a:t>
            </a:r>
            <a:endParaRPr lang="en-US" sz="36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5919" y="3347621"/>
            <a:ext cx="5638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Chương trình thời sự.</a:t>
            </a:r>
          </a:p>
          <a:p>
            <a:pPr algn="just"/>
            <a:r>
              <a:rPr lang="en-US" sz="28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Chương trình đường lên đỉnh Olympia.</a:t>
            </a:r>
          </a:p>
          <a:p>
            <a:pPr algn="just"/>
            <a:r>
              <a:rPr lang="en-US" sz="28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Chương trình chuyển động 24h.</a:t>
            </a:r>
          </a:p>
          <a:p>
            <a:pPr algn="just"/>
            <a:r>
              <a:rPr lang="en-US" sz="28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Trời sinh một cặp.</a:t>
            </a:r>
          </a:p>
          <a:p>
            <a:pPr algn="just"/>
            <a:r>
              <a:rPr lang="en-US" sz="28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Ai là triệu phú.</a:t>
            </a:r>
          </a:p>
          <a:p>
            <a:pPr algn="just"/>
            <a:r>
              <a:rPr lang="en-US" sz="28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Biệt tài tí hon.</a:t>
            </a:r>
          </a:p>
          <a:p>
            <a:pPr algn="just"/>
            <a:r>
              <a:rPr lang="en-US" sz="28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Điều ước thứ 7.</a:t>
            </a:r>
          </a:p>
          <a:p>
            <a:pPr algn="just"/>
            <a:r>
              <a:rPr lang="en-US" sz="28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Cà phê sáng với VTV3.</a:t>
            </a:r>
          </a:p>
          <a:p>
            <a:pPr algn="just"/>
            <a:r>
              <a:rPr lang="en-US" sz="28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Champions League.</a:t>
            </a:r>
          </a:p>
          <a:p>
            <a:pPr algn="just"/>
            <a:r>
              <a:rPr lang="en-US" sz="28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Hoán đổi.</a:t>
            </a:r>
          </a:p>
          <a:p>
            <a:pPr algn="just"/>
            <a:r>
              <a:rPr lang="en-US" sz="2800" b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biết tuốt.</a:t>
            </a:r>
            <a:endParaRPr lang="en-US" sz="2800" b="1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3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998134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5: SỬ DỤNG MÁY THU HÌNH (T1</a:t>
            </a: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491583" y="1524000"/>
            <a:ext cx="13691808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nl-NL" sz="36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thêm về các thiết bị cung cấp thông tin giải trí khác.</a:t>
            </a:r>
            <a:endParaRPr lang="en-US" sz="3600" b="1" u="sng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56519" y="2223089"/>
            <a:ext cx="13826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hãy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và tìm thêm một số thiết bị cung cấp tin tức, giải trí khác với máy thi hình. </a:t>
            </a:r>
            <a:endParaRPr lang="en-US" sz="36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13919" y="3962400"/>
            <a:ext cx="541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Ra đi ô.</a:t>
            </a:r>
          </a:p>
          <a:p>
            <a:pPr indent="457200" algn="just"/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Youtube</a:t>
            </a:r>
          </a:p>
          <a:p>
            <a:pPr indent="457200" algn="just"/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trang mạng xã hội</a:t>
            </a:r>
          </a:p>
          <a:p>
            <a:pPr indent="457200" algn="just"/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…..</a:t>
            </a:r>
            <a:endParaRPr lang="en-US" sz="36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54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371</Words>
  <Application>Microsoft Office PowerPoint</Application>
  <PresentationFormat>Custom</PresentationFormat>
  <Paragraphs>47</Paragraphs>
  <Slides>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262</cp:revision>
  <dcterms:created xsi:type="dcterms:W3CDTF">2022-07-10T01:37:20Z</dcterms:created>
  <dcterms:modified xsi:type="dcterms:W3CDTF">2022-08-10T12:18:01Z</dcterms:modified>
</cp:coreProperties>
</file>